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1131ec1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1131ec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8d4b976f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8d4b976f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8d4b976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8d4b976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Companies seen in last 4 years.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2002 is the year of re-registration of all LLC companies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8d4b976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8d4b976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2008.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Aug 2018 no cable works at border areas were conducted.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1131ec1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1131ec1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https://www.comnews.ru/content/211042/2020-10-21/2020-w43/magistralnye-seti-svyazi-rossii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1131ec1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1131ec1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9b5ab7a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9b5ab7a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9b5ab7a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9b5ab7a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9b5ab7a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9b5ab7a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9b5ab7a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9b5ab7a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1131e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1131e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1131ec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1131ec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9b5ab7ae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9b5ab7a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1131ec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41131ec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174776"/>
                </a:solidFill>
              </a:rPr>
              <a:t>ФЕДЕРАЛЬНАЯ СЛУЖБА ПО НАДЗОРУ В СФЕРЕ СВЯЗИ, ИНФОРМАЦИОННЫХ ТЕХНОЛОГИЙ И МАССОВЫХ КОММУНИКАЦИЙ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1131ec1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41131ec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1131ec1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1131ec1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1131ec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1131ec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Количество лицензий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1131ec1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1131ec1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osstat.gov.ru/folder/1447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kn.gov.ru/opendata/7705846236-LicComm/" TargetMode="External"/><Relationship Id="rId4" Type="http://schemas.openxmlformats.org/officeDocument/2006/relationships/hyperlink" Target="https://rkn.gov.ru/communication/register/p434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Russia know about its ISPs?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ENOG17, virtual, 11.11.2020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Isavnin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legal registration of licensed company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81" y="1017725"/>
            <a:ext cx="6672429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legal form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17713"/>
            <a:ext cx="57150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company founding year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93775"/>
            <a:ext cx="57150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Licensed terrestrial border crossings 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12" y="976775"/>
            <a:ext cx="7232174" cy="37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advertising materials (22 top companies)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https://www.comnews.ru/content/211042/2020-10-21/2020-w43/magistralnye-seti-svyazi-rossii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75" y="1152475"/>
            <a:ext cx="62198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statistics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2355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Информационное общество (Information Society)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https://rosstat.gov.ru/folder/14478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деятельность в сфере коммуникаций (Telecommunications)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Sovereign Internet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data to be collected, but not published (or not).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Leaks highly possible.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already: https://t.me/Runet90fz/118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Poll: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/>
              <a:t>Do we need this state-collected information about Internet made available easy and in “normal” form, with history and UI?</a:t>
            </a: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issues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Not so long history or history not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opendata “dirty”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/>
              <a:t>Does not match number resources !!!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because we are in Russia, better not to be seen clearly to any form of officials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isavnin@gmail.com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Glimpse from RIPE NCC: LIRs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262" y="1017725"/>
            <a:ext cx="6193476" cy="38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Glimpse from RIPEStat: ASes (registered)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38" y="1079500"/>
            <a:ext cx="770572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Glimpse from RIPEStat&amp;others: ASes (routed)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017725"/>
            <a:ext cx="77152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Russian regulation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Licensing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telecommunication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/>
              <a:t>frequencies 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border crossings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Periodic reports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/>
              <a:t>communication infrastructure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State statistics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Some information must be published, also as opendata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Telecommunication licensing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open data: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https://rkn.gov.ru/opendata/7705846236-LicComm/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Last 10 datasets (about 3 last weeks)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official publications: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https://rkn.gov.ru/communication/register/p434/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since 09.2010 as Word files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Telecommunication licensing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50">
                <a:solidFill>
                  <a:schemeClr val="dk1"/>
                </a:solidFill>
              </a:rPr>
              <a:t>Телематические услуги связи</a:t>
            </a:r>
            <a:endParaRPr b="1" sz="1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dk1"/>
                </a:solidFill>
              </a:rPr>
              <a:t>Услуги связи по передаче данных, за исключением услуг связи по передаче данных для целей передачи голосовой информации</a:t>
            </a:r>
            <a:endParaRPr b="1" sz="1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</a:rPr>
              <a:t>Услуги связи для целей эфирного вещания; Услуги связи по предоставлению каналов связи; Услуги местной телефонной связи, за исключением услуг местной телефонной связи с использованием таксофонов и средств коллективного доступа; Услуги связи по передаче данных для целей передачи голосовой информации; Услуги связи для целей кабельного вещания;  Услуги почтовой связи; Услуги подвижной радиотелефонной связи; Услуги внутризоновой телефонной связи; Услуги связи для целей проводного радиовещания; Услуги подвижной радиосвязи в выделенной сети связи;  Услуги местной телефонной связи с использованием средств коллективного доступа; Услуги междугородной и международной телефонной связи; Услуги телефонной связи в выделенной сети связи; Услуги местной телефонной связи с использованием таксофонов; Услуги подвижной радиосвязи в сети связи общего пользования; Услуги телеграфной связи; Услуги подвижной спутниковой радиосвязи; Услуги связи персонального радиовызова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Telecommunication licensing (Internet)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523" y="1017725"/>
            <a:ext cx="5884950" cy="36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service area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475" y="1152475"/>
            <a:ext cx="660105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