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702" r:id="rId2"/>
    <p:sldMasterId id="2147483677" r:id="rId3"/>
  </p:sldMasterIdLst>
  <p:notesMasterIdLst>
    <p:notesMasterId r:id="rId20"/>
  </p:notesMasterIdLst>
  <p:sldIdLst>
    <p:sldId id="269" r:id="rId4"/>
    <p:sldId id="324" r:id="rId5"/>
    <p:sldId id="1563" r:id="rId6"/>
    <p:sldId id="1565" r:id="rId7"/>
    <p:sldId id="1564" r:id="rId8"/>
    <p:sldId id="1566" r:id="rId9"/>
    <p:sldId id="1567" r:id="rId10"/>
    <p:sldId id="1568" r:id="rId11"/>
    <p:sldId id="1569" r:id="rId12"/>
    <p:sldId id="1571" r:id="rId13"/>
    <p:sldId id="1570" r:id="rId14"/>
    <p:sldId id="603" r:id="rId15"/>
    <p:sldId id="1572" r:id="rId16"/>
    <p:sldId id="1573" r:id="rId17"/>
    <p:sldId id="1575" r:id="rId18"/>
    <p:sldId id="1576" r:id="rId19"/>
  </p:sldIdLst>
  <p:sldSz cx="18288000" cy="10287000"/>
  <p:notesSz cx="6858000" cy="9144000"/>
  <p:defaultTextStyle>
    <a:defPPr>
      <a:defRPr lang="uk-UA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D4EA"/>
    <a:srgbClr val="4CCCE6"/>
    <a:srgbClr val="6CD5EA"/>
    <a:srgbClr val="2BC3E1"/>
    <a:srgbClr val="57CFE7"/>
    <a:srgbClr val="AAC42C"/>
    <a:srgbClr val="F26B6C"/>
    <a:srgbClr val="A156F4"/>
    <a:srgbClr val="C0C0C8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2" autoAdjust="0"/>
    <p:restoredTop sz="96749" autoAdjust="0"/>
  </p:normalViewPr>
  <p:slideViewPr>
    <p:cSldViewPr>
      <p:cViewPr>
        <p:scale>
          <a:sx n="99" d="100"/>
          <a:sy n="99" d="100"/>
        </p:scale>
        <p:origin x="696" y="144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-6762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125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27185-10FB-4A57-B3F0-45136A811A24}" type="datetimeFigureOut">
              <a:rPr lang="uk-UA" smtClean="0"/>
              <a:t>27.05.19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C3A12-1E0F-412B-B376-8089A55D946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7216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C3A12-1E0F-412B-B376-8089A55D946C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3449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03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-SLIDE OPT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7772400" y="2093976"/>
            <a:ext cx="2743200" cy="27432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/>
          <a:lstStyle/>
          <a:p>
            <a:endParaRPr lang="uk-UA"/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4117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1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2532888" y="2587752"/>
            <a:ext cx="2706624" cy="2706624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029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1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502152" y="2587752"/>
            <a:ext cx="2706624" cy="2706624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022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1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053328" y="2633472"/>
            <a:ext cx="2450592" cy="2450592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0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9784080" y="2633472"/>
            <a:ext cx="2450592" cy="2450592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923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</p:bld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1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300984" y="2715768"/>
            <a:ext cx="2450592" cy="2450592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0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7918704" y="2715768"/>
            <a:ext cx="2450592" cy="2450592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2527280" y="2715768"/>
            <a:ext cx="2450592" cy="2450592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280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12" grpId="0" animBg="1"/>
    </p:bld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1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337560" y="2935224"/>
            <a:ext cx="1591056" cy="1591056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0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3337560" y="5980176"/>
            <a:ext cx="1591056" cy="1591056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9811512" y="2935224"/>
            <a:ext cx="1591056" cy="1591056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9811512" y="5981700"/>
            <a:ext cx="1591056" cy="1591056"/>
          </a:xfrm>
          <a:prstGeom prst="roundRect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635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12" grpId="0" animBg="1"/>
      <p:bldP spid="13" grpId="0" animBg="1"/>
    </p:bld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286000" y="24048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2286000" y="42336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2286000" y="60624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114800" y="24048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114800" y="60624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5943600" y="24048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5943600" y="42336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5943600" y="60624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733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125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125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125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4" grpId="0"/>
      <p:bldP spid="15" grpId="0"/>
      <p:bldP spid="16" grpId="0"/>
      <p:bldP spid="17" grpId="0"/>
    </p:bld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G-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44000" y="0"/>
            <a:ext cx="9144000" cy="102870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4950923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G-SLIDE OPT-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102870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98869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7"/>
          <p:cNvSpPr>
            <a:spLocks noGrp="1"/>
          </p:cNvSpPr>
          <p:nvPr>
            <p:ph type="title" hasCustomPrompt="1"/>
          </p:nvPr>
        </p:nvSpPr>
        <p:spPr>
          <a:xfrm>
            <a:off x="100584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93045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606040" y="3255264"/>
            <a:ext cx="2542032" cy="452628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571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dirty="0"/>
              <a:t>page</a:t>
            </a:r>
          </a:p>
          <a:p>
            <a:pPr algn="l"/>
            <a:r>
              <a:rPr lang="en-US" dirty="0"/>
              <a:t>0</a:t>
            </a:r>
            <a:fld id="{37D409AB-2201-4E18-8A34-C31753AD9B06}" type="slidenum">
              <a:rPr smtClean="0"/>
              <a:pPr algn="l"/>
              <a:t>‹#›</a:t>
            </a:fld>
            <a:endParaRPr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3F337AA-B8F5-FD4C-91B1-02BB358B1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629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5138928" y="3648456"/>
            <a:ext cx="2075688" cy="3758184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1563624" y="3648456"/>
            <a:ext cx="2075688" cy="3758184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3163824" y="3355848"/>
            <a:ext cx="2423160" cy="4315968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317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/>
      <p:bldP spid="10" grpId="1"/>
      <p:bldP spid="6" grpId="1"/>
    </p:bld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606040" y="2999232"/>
            <a:ext cx="3730752" cy="498348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822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121408" y="2953512"/>
            <a:ext cx="6519672" cy="3730752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257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002536" y="2788920"/>
            <a:ext cx="7178040" cy="4105656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213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651760" y="2990088"/>
            <a:ext cx="6400800" cy="3941064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77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3438144" y="3054096"/>
            <a:ext cx="5276088" cy="3255264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707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61888" y="2441448"/>
            <a:ext cx="5705856" cy="324612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657600" y="5753100"/>
            <a:ext cx="685800" cy="1216152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uk-UA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90872" y="4754880"/>
            <a:ext cx="1645920" cy="2176272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uk-UA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1055096" y="4334256"/>
            <a:ext cx="3886200" cy="2404872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917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 nodePh="1">
                                  <p:stCondLst>
                                    <p:cond delay="75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807208" y="3200400"/>
            <a:ext cx="3886200" cy="3886200"/>
          </a:xfrm>
          <a:prstGeom prst="roundRect">
            <a:avLst/>
          </a:prstGeom>
          <a:effectLst>
            <a:outerShdw blurRad="292100" dist="38100" dir="5400000" algn="t" rotWithShape="0">
              <a:schemeClr val="accent1">
                <a:alpha val="67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799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8288000" cy="5596128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solidFill>
                  <a:schemeClr val="bg2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1929384" y="3218688"/>
            <a:ext cx="2423160" cy="4315968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615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8288000" cy="5596128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solidFill>
                  <a:schemeClr val="bg2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1901952" y="3584448"/>
            <a:ext cx="2194560" cy="38862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5468112" y="3584448"/>
            <a:ext cx="2194560" cy="38862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3520440" y="3264408"/>
            <a:ext cx="2542032" cy="452628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568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O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8288000" cy="5143500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solidFill>
                  <a:schemeClr val="bg2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dirty="0"/>
              <a:t>page</a:t>
            </a:r>
          </a:p>
          <a:p>
            <a:pPr algn="l"/>
            <a:r>
              <a:rPr lang="en-US" dirty="0"/>
              <a:t>0</a:t>
            </a:r>
            <a:fld id="{37D409AB-2201-4E18-8A34-C31753AD9B06}" type="slidenum">
              <a:rPr smtClean="0"/>
              <a:pPr algn="l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352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8288000" cy="5596128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solidFill>
                  <a:schemeClr val="bg2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624328" y="2990088"/>
            <a:ext cx="3730752" cy="498348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55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8288000" cy="5596128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76300" y="571411"/>
            <a:ext cx="54483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solidFill>
                  <a:schemeClr val="bg2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905500" y="2628900"/>
            <a:ext cx="6477000" cy="39624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286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8288000" cy="5596128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76300" y="571411"/>
            <a:ext cx="54483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solidFill>
                  <a:schemeClr val="bg2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5064" y="2788920"/>
            <a:ext cx="6967728" cy="398678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3097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OPT-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8288000" cy="5596128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solidFill>
                  <a:schemeClr val="bg2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846320" y="3200400"/>
            <a:ext cx="8622792" cy="484632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085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OPT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987552" y="2478024"/>
            <a:ext cx="9052560" cy="5998464"/>
          </a:xfrm>
          <a:prstGeom prst="rect">
            <a:avLst/>
          </a:prstGeom>
          <a:effectLst>
            <a:outerShdw blurRad="127000" dist="38100" dir="5400000" algn="t" rotWithShape="0">
              <a:prstClr val="black">
                <a:alpha val="67000"/>
              </a:prstClr>
            </a:outerShdw>
          </a:effectLst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734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OPT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371600" y="2400300"/>
            <a:ext cx="7315200" cy="5486400"/>
          </a:xfrm>
          <a:prstGeom prst="rect">
            <a:avLst/>
          </a:prstGeom>
          <a:effectLst>
            <a:outerShdw blurRad="127000" dist="38100" dir="5400000" algn="t" rotWithShape="0">
              <a:prstClr val="black">
                <a:alpha val="67000"/>
              </a:prstClr>
            </a:outerShdw>
          </a:effectLst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601200" y="2400300"/>
            <a:ext cx="7315200" cy="5486400"/>
          </a:xfrm>
          <a:prstGeom prst="rect">
            <a:avLst/>
          </a:prstGeom>
          <a:effectLst>
            <a:outerShdw blurRad="127000" dist="38100" dir="5400000" algn="t" rotWithShape="0">
              <a:prstClr val="black">
                <a:alpha val="67000"/>
              </a:prstClr>
            </a:outerShdw>
          </a:effectLst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234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OPT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57300" y="2752623"/>
            <a:ext cx="5029200" cy="2743200"/>
          </a:xfrm>
          <a:prstGeom prst="rect">
            <a:avLst/>
          </a:prstGeom>
          <a:effectLst>
            <a:outerShdw blurRad="88900" dist="38100" dir="5400000" algn="t" rotWithShape="0">
              <a:prstClr val="black">
                <a:alpha val="67000"/>
              </a:prstClr>
            </a:outerShdw>
          </a:effectLst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001500" y="2752623"/>
            <a:ext cx="5029200" cy="2743200"/>
          </a:xfrm>
          <a:prstGeom prst="rect">
            <a:avLst/>
          </a:prstGeom>
          <a:effectLst>
            <a:outerShdw blurRad="88900" dist="38100" dir="5400000" algn="t" rotWithShape="0">
              <a:prstClr val="black">
                <a:alpha val="67000"/>
              </a:prstClr>
            </a:outerShdw>
          </a:effectLst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629400" y="2752623"/>
            <a:ext cx="5029200" cy="2743200"/>
          </a:xfrm>
          <a:prstGeom prst="rect">
            <a:avLst/>
          </a:prstGeom>
          <a:effectLst>
            <a:outerShdw blurRad="88900" dist="38100" dir="5400000" algn="t" rotWithShape="0">
              <a:prstClr val="black">
                <a:alpha val="67000"/>
              </a:prstClr>
            </a:outerShdw>
          </a:effectLst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674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OPT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57300" y="2400300"/>
            <a:ext cx="5029200" cy="5029200"/>
          </a:xfrm>
          <a:prstGeom prst="rect">
            <a:avLst/>
          </a:prstGeom>
          <a:effectLst>
            <a:outerShdw blurRad="127000" dist="38100" dir="5400000" algn="t" rotWithShape="0">
              <a:prstClr val="black">
                <a:alpha val="67000"/>
              </a:prstClr>
            </a:outerShdw>
          </a:effectLst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001500" y="2400300"/>
            <a:ext cx="5029200" cy="5029200"/>
          </a:xfrm>
          <a:prstGeom prst="rect">
            <a:avLst/>
          </a:prstGeom>
          <a:effectLst>
            <a:outerShdw blurRad="127000" dist="38100" dir="5400000" algn="t" rotWithShape="0">
              <a:prstClr val="black">
                <a:alpha val="67000"/>
              </a:prstClr>
            </a:outerShdw>
          </a:effectLst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629400" y="2400300"/>
            <a:ext cx="5029200" cy="5029200"/>
          </a:xfrm>
          <a:prstGeom prst="rect">
            <a:avLst/>
          </a:prstGeom>
          <a:effectLst>
            <a:outerShdw blurRad="127000" dist="38100" dir="5400000" algn="t" rotWithShape="0">
              <a:prstClr val="black">
                <a:alpha val="67000"/>
              </a:prstClr>
            </a:outerShdw>
          </a:effectLst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099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  <p:hf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OPT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2286000" y="24048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2286000" y="42336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2286000" y="60624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114800" y="24048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114800" y="60624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5943600" y="24048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5943600" y="42336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5943600" y="60624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20"/>
          </p:nvPr>
        </p:nvSpPr>
        <p:spPr>
          <a:xfrm>
            <a:off x="4114800" y="4233672"/>
            <a:ext cx="1828800" cy="1828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8509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 nodePh="1">
                                  <p:stCondLst>
                                    <p:cond delay="75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125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 nodePh="1">
                                  <p:stCondLst>
                                    <p:cond delay="125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125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125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125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</p:bldLst>
  </p:timing>
  <p:hf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OPT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2400300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0" y="5148072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3657600" y="2400300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3657600" y="5148072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7315200" y="2400300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7315200" y="5148072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10972800" y="2400300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10972800" y="5148072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14630400" y="2400300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14630400" y="5148072"/>
            <a:ext cx="3657600" cy="2743200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4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125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125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125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125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125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125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dirty="0"/>
              <a:t>page</a:t>
            </a:r>
          </a:p>
          <a:p>
            <a:pPr algn="l"/>
            <a:r>
              <a:rPr lang="en-US" dirty="0"/>
              <a:t>0</a:t>
            </a:r>
            <a:fld id="{37D409AB-2201-4E18-8A34-C31753AD9B06}" type="slidenum">
              <a:rPr smtClean="0"/>
              <a:pPr algn="l"/>
              <a:t>‹#›</a:t>
            </a:fld>
            <a:endParaRPr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2400300"/>
            <a:ext cx="18288000" cy="5486400"/>
          </a:xfrm>
          <a:prstGeom prst="rect">
            <a:avLst/>
          </a:prstGeom>
          <a:solidFill>
            <a:schemeClr val="tx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75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OPT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2400300"/>
            <a:ext cx="4572000" cy="2743200"/>
          </a:xfrm>
          <a:prstGeom prst="rect">
            <a:avLst/>
          </a:prstGeom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572000" y="2400300"/>
            <a:ext cx="4572000" cy="2743200"/>
          </a:xfrm>
          <a:prstGeom prst="rect">
            <a:avLst/>
          </a:prstGeom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0" y="5148072"/>
            <a:ext cx="4572000" cy="2743200"/>
          </a:xfrm>
          <a:prstGeom prst="rect">
            <a:avLst/>
          </a:prstGeom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572000" y="5148072"/>
            <a:ext cx="4572000" cy="2743200"/>
          </a:xfrm>
          <a:prstGeom prst="rect">
            <a:avLst/>
          </a:prstGeom>
          <a:effectLst/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673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 nodePh="1">
                                  <p:stCondLst>
                                    <p:cond delay="75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</p:bldLst>
  </p:timing>
  <p:hf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OPT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0" y="5143500"/>
            <a:ext cx="4572000" cy="27432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4572000" y="2400300"/>
            <a:ext cx="4572000" cy="27432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9144000" y="5143500"/>
            <a:ext cx="4572000" cy="27432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13716000" y="2400300"/>
            <a:ext cx="4572000" cy="27432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677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 nodePh="1">
                                  <p:stCondLst>
                                    <p:cond delay="25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 nodePh="1">
                                  <p:stCondLst>
                                    <p:cond delay="75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3" grpId="0"/>
    </p:bldLst>
  </p:timing>
  <p:hf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2677200"/>
            <a:ext cx="18288000" cy="54864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156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-SLIDE OPT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0" y="2400300"/>
            <a:ext cx="18288000" cy="54864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91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-SLIDE OPT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1499616" y="3346704"/>
            <a:ext cx="3593592" cy="3593592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2687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-SLIDE OPT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9144000" y="2400300"/>
            <a:ext cx="9144000" cy="54864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197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-SLIDE OPT-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0" y="2400300"/>
            <a:ext cx="9144000" cy="5486400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934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G-SLIDE OPT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85800"/>
            <a:ext cx="0" cy="102870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500" b="1"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273552" y="2779776"/>
            <a:ext cx="1444752" cy="1444752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13780008" y="5779008"/>
            <a:ext cx="1444752" cy="1444752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/>
            </a:lvl1pPr>
          </a:lstStyle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653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39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5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slideLayout" Target="../slideLayouts/slideLayout38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42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23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28.xml"/><Relationship Id="rId19" Type="http://schemas.openxmlformats.org/officeDocument/2006/relationships/slideLayout" Target="../slideLayouts/slideLayout37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Relationship Id="rId22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704850" y="9186985"/>
            <a:ext cx="0" cy="74295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16744950" y="9186985"/>
            <a:ext cx="0" cy="74295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dirty="0"/>
              <a:t>page</a:t>
            </a:r>
          </a:p>
          <a:p>
            <a:pPr algn="l"/>
            <a:r>
              <a:rPr lang="en-US" dirty="0"/>
              <a:t>0</a:t>
            </a:r>
            <a:fld id="{37D409AB-2201-4E18-8A34-C31753AD9B06}" type="slidenum">
              <a:rPr smtClean="0"/>
              <a:pPr algn="l"/>
              <a:t>‹#›</a:t>
            </a:fld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EA4894-0E5D-EE42-AFC5-6F0639D332F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9186985"/>
            <a:ext cx="977141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87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80" r:id="rId3"/>
    <p:sldLayoutId id="2147483697" r:id="rId4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876300" y="9081407"/>
            <a:ext cx="1085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your logo</a:t>
            </a:r>
            <a:endParaRPr lang="uk-UA" sz="2000" b="1">
              <a:solidFill>
                <a:schemeClr val="accent2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704850" y="9186985"/>
            <a:ext cx="0" cy="74295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>
          <a:xfrm>
            <a:off x="16744950" y="9186985"/>
            <a:ext cx="0" cy="74295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16916400" y="9072685"/>
            <a:ext cx="173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2800" b="1" smtClean="0"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420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99" r:id="rId2"/>
    <p:sldLayoutId id="2147483670" r:id="rId3"/>
    <p:sldLayoutId id="2147483671" r:id="rId4"/>
    <p:sldLayoutId id="2147483701" r:id="rId5"/>
    <p:sldLayoutId id="2147483700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676" r:id="rId12"/>
    <p:sldLayoutId id="2147483695" r:id="rId13"/>
    <p:sldLayoutId id="2147483696" r:id="rId14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876300" y="9081407"/>
            <a:ext cx="1085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your logo</a:t>
            </a:r>
            <a:endParaRPr lang="uk-UA" sz="2000" b="1">
              <a:solidFill>
                <a:schemeClr val="accent2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704850" y="9186985"/>
            <a:ext cx="0" cy="74295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 userDrawn="1"/>
        </p:nvCxnSpPr>
        <p:spPr>
          <a:xfrm>
            <a:off x="16744950" y="9186985"/>
            <a:ext cx="0" cy="742950"/>
          </a:xfrm>
          <a:prstGeom prst="line">
            <a:avLst/>
          </a:prstGeom>
          <a:ln w="63500">
            <a:solidFill>
              <a:schemeClr val="accent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47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9" r:id="rId4"/>
    <p:sldLayoutId id="2147483720" r:id="rId5"/>
    <p:sldLayoutId id="2147483717" r:id="rId6"/>
    <p:sldLayoutId id="2147483718" r:id="rId7"/>
    <p:sldLayoutId id="2147483726" r:id="rId8"/>
    <p:sldLayoutId id="2147483727" r:id="rId9"/>
    <p:sldLayoutId id="2147483721" r:id="rId10"/>
    <p:sldLayoutId id="2147483722" r:id="rId11"/>
    <p:sldLayoutId id="2147483723" r:id="rId12"/>
    <p:sldLayoutId id="2147483679" r:id="rId13"/>
    <p:sldLayoutId id="2147483724" r:id="rId14"/>
    <p:sldLayoutId id="2147483689" r:id="rId15"/>
    <p:sldLayoutId id="2147483682" r:id="rId16"/>
    <p:sldLayoutId id="2147483683" r:id="rId17"/>
    <p:sldLayoutId id="2147483685" r:id="rId18"/>
    <p:sldLayoutId id="2147483686" r:id="rId19"/>
    <p:sldLayoutId id="2147483688" r:id="rId20"/>
    <p:sldLayoutId id="2147483687" r:id="rId21"/>
    <p:sldLayoutId id="2147483684" r:id="rId22"/>
    <p:sldLayoutId id="2147483667" r:id="rId23"/>
    <p:sldLayoutId id="2147483779" r:id="rId24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39159FE-0846-F24B-B607-277F4D0C46F2}"/>
              </a:ext>
            </a:extLst>
          </p:cNvPr>
          <p:cNvGrpSpPr/>
          <p:nvPr/>
        </p:nvGrpSpPr>
        <p:grpSpPr>
          <a:xfrm>
            <a:off x="6711950" y="4267201"/>
            <a:ext cx="4864100" cy="1752599"/>
            <a:chOff x="6711950" y="4457700"/>
            <a:chExt cx="4864100" cy="1752599"/>
          </a:xfrm>
        </p:grpSpPr>
        <p:sp>
          <p:nvSpPr>
            <p:cNvPr id="3" name="TextBox 2"/>
            <p:cNvSpPr txBox="1"/>
            <p:nvPr/>
          </p:nvSpPr>
          <p:spPr>
            <a:xfrm>
              <a:off x="6863443" y="4589502"/>
              <a:ext cx="456111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accent1"/>
                  </a:solidFill>
                  <a:ea typeface="Lato Semibold" panose="020F0502020204030203" pitchFamily="34" charset="0"/>
                  <a:cs typeface="Lato Semibold" panose="020F0502020204030203" pitchFamily="34" charset="0"/>
                </a:rPr>
                <a:t>Internet Exchange</a:t>
              </a:r>
              <a:endParaRPr lang="ru-RU" sz="4400" b="1" dirty="0">
                <a:solidFill>
                  <a:schemeClr val="accent1"/>
                </a:solidFill>
                <a:ea typeface="Lato Semibold" panose="020F0502020204030203" pitchFamily="34" charset="0"/>
                <a:cs typeface="Lato Semibold" panose="020F0502020204030203" pitchFamily="34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6711950" y="4457700"/>
              <a:ext cx="685800" cy="685800"/>
              <a:chOff x="6324600" y="4114799"/>
              <a:chExt cx="685800" cy="6858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 flipV="1">
                <a:off x="6324600" y="4114799"/>
                <a:ext cx="0" cy="685800"/>
              </a:xfrm>
              <a:prstGeom prst="line">
                <a:avLst/>
              </a:prstGeom>
              <a:ln w="38100" cap="sq">
                <a:solidFill>
                  <a:schemeClr val="accent1"/>
                </a:solidFill>
                <a:bevel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6324600" y="4114799"/>
                <a:ext cx="685800" cy="0"/>
              </a:xfrm>
              <a:prstGeom prst="line">
                <a:avLst/>
              </a:prstGeom>
              <a:ln w="38100" cap="sq">
                <a:solidFill>
                  <a:schemeClr val="accent1"/>
                </a:solidFill>
                <a:bevel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 rot="10800000">
              <a:off x="10890250" y="5524499"/>
              <a:ext cx="685800" cy="685800"/>
              <a:chOff x="6324600" y="4114799"/>
              <a:chExt cx="685800" cy="685800"/>
            </a:xfrm>
          </p:grpSpPr>
          <p:cxnSp>
            <p:nvCxnSpPr>
              <p:cNvPr id="9" name="Straight Connector 8"/>
              <p:cNvCxnSpPr/>
              <p:nvPr/>
            </p:nvCxnSpPr>
            <p:spPr>
              <a:xfrm flipV="1">
                <a:off x="6324600" y="4114799"/>
                <a:ext cx="0" cy="685800"/>
              </a:xfrm>
              <a:prstGeom prst="line">
                <a:avLst/>
              </a:prstGeom>
              <a:ln w="38100" cap="sq">
                <a:solidFill>
                  <a:schemeClr val="accent1"/>
                </a:solidFill>
                <a:bevel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324600" y="4114799"/>
                <a:ext cx="685800" cy="0"/>
              </a:xfrm>
              <a:prstGeom prst="line">
                <a:avLst/>
              </a:prstGeom>
              <a:ln w="38100" cap="sq">
                <a:solidFill>
                  <a:schemeClr val="accent1"/>
                </a:solidFill>
                <a:bevel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18851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roup 111">
            <a:extLst>
              <a:ext uri="{FF2B5EF4-FFF2-40B4-BE49-F238E27FC236}">
                <a16:creationId xmlns:a16="http://schemas.microsoft.com/office/drawing/2014/main" id="{0441BFC0-8EAE-4E11-A299-36387C7FE97D}"/>
              </a:ext>
            </a:extLst>
          </p:cNvPr>
          <p:cNvGrpSpPr/>
          <p:nvPr/>
        </p:nvGrpSpPr>
        <p:grpSpPr>
          <a:xfrm>
            <a:off x="9812776" y="2158528"/>
            <a:ext cx="5943600" cy="4531403"/>
            <a:chOff x="1766649" y="2158528"/>
            <a:chExt cx="5943600" cy="4531403"/>
          </a:xfrm>
        </p:grpSpPr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B8C2CEFC-AB4C-4EC3-A60C-B25FEA776007}"/>
                </a:ext>
              </a:extLst>
            </p:cNvPr>
            <p:cNvSpPr txBox="1"/>
            <p:nvPr/>
          </p:nvSpPr>
          <p:spPr>
            <a:xfrm>
              <a:off x="1766649" y="2158528"/>
              <a:ext cx="5943600" cy="4524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7200" b="1" dirty="0"/>
                <a:t>LAUNCH</a:t>
              </a:r>
            </a:p>
            <a:p>
              <a:pPr algn="r"/>
              <a:r>
                <a:rPr lang="en-US" sz="7200" b="1" dirty="0"/>
                <a:t>YOUR</a:t>
              </a:r>
            </a:p>
            <a:p>
              <a:pPr algn="r"/>
              <a:r>
                <a:rPr lang="en-US" sz="7200" b="1" dirty="0"/>
                <a:t>IXP</a:t>
              </a:r>
            </a:p>
            <a:p>
              <a:pPr algn="r"/>
              <a:endParaRPr lang="en-US" sz="7200" b="1" dirty="0"/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B6EEC698-68F1-4900-B2A2-234333619A34}"/>
                </a:ext>
              </a:extLst>
            </p:cNvPr>
            <p:cNvCxnSpPr/>
            <p:nvPr/>
          </p:nvCxnSpPr>
          <p:spPr>
            <a:xfrm>
              <a:off x="5805249" y="5951384"/>
              <a:ext cx="1905000" cy="0"/>
            </a:xfrm>
            <a:prstGeom prst="line">
              <a:avLst/>
            </a:prstGeom>
            <a:ln w="635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931FE7FD-83DC-4AEA-99B2-EB90103A4655}"/>
                </a:ext>
              </a:extLst>
            </p:cNvPr>
            <p:cNvSpPr txBox="1"/>
            <p:nvPr/>
          </p:nvSpPr>
          <p:spPr>
            <a:xfrm>
              <a:off x="3792425" y="6289821"/>
              <a:ext cx="39178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uk-UA" sz="2000" dirty="0">
                <a:solidFill>
                  <a:schemeClr val="tx2"/>
                </a:solidFill>
              </a:endParaRPr>
            </a:p>
          </p:txBody>
        </p:sp>
      </p:grpSp>
      <p:sp>
        <p:nvSpPr>
          <p:cNvPr id="66" name="Freeform 5">
            <a:extLst>
              <a:ext uri="{FF2B5EF4-FFF2-40B4-BE49-F238E27FC236}">
                <a16:creationId xmlns:a16="http://schemas.microsoft.com/office/drawing/2014/main" id="{F4E9740F-E063-48F5-9154-9E22ABF28BA8}"/>
              </a:ext>
            </a:extLst>
          </p:cNvPr>
          <p:cNvSpPr>
            <a:spLocks/>
          </p:cNvSpPr>
          <p:nvPr/>
        </p:nvSpPr>
        <p:spPr bwMode="auto">
          <a:xfrm>
            <a:off x="2133600" y="1508902"/>
            <a:ext cx="8239352" cy="6619570"/>
          </a:xfrm>
          <a:custGeom>
            <a:avLst/>
            <a:gdLst>
              <a:gd name="T0" fmla="*/ 635 w 1096"/>
              <a:gd name="T1" fmla="*/ 164 h 894"/>
              <a:gd name="T2" fmla="*/ 615 w 1096"/>
              <a:gd name="T3" fmla="*/ 162 h 894"/>
              <a:gd name="T4" fmla="*/ 407 w 1096"/>
              <a:gd name="T5" fmla="*/ 105 h 894"/>
              <a:gd name="T6" fmla="*/ 240 w 1096"/>
              <a:gd name="T7" fmla="*/ 77 h 894"/>
              <a:gd name="T8" fmla="*/ 240 w 1096"/>
              <a:gd name="T9" fmla="*/ 77 h 894"/>
              <a:gd name="T10" fmla="*/ 207 w 1096"/>
              <a:gd name="T11" fmla="*/ 58 h 894"/>
              <a:gd name="T12" fmla="*/ 104 w 1096"/>
              <a:gd name="T13" fmla="*/ 0 h 894"/>
              <a:gd name="T14" fmla="*/ 0 w 1096"/>
              <a:gd name="T15" fmla="*/ 72 h 894"/>
              <a:gd name="T16" fmla="*/ 22 w 1096"/>
              <a:gd name="T17" fmla="*/ 116 h 894"/>
              <a:gd name="T18" fmla="*/ 79 w 1096"/>
              <a:gd name="T19" fmla="*/ 254 h 894"/>
              <a:gd name="T20" fmla="*/ 81 w 1096"/>
              <a:gd name="T21" fmla="*/ 296 h 894"/>
              <a:gd name="T22" fmla="*/ 87 w 1096"/>
              <a:gd name="T23" fmla="*/ 315 h 894"/>
              <a:gd name="T24" fmla="*/ 165 w 1096"/>
              <a:gd name="T25" fmla="*/ 437 h 894"/>
              <a:gd name="T26" fmla="*/ 533 w 1096"/>
              <a:gd name="T27" fmla="*/ 855 h 894"/>
              <a:gd name="T28" fmla="*/ 1067 w 1096"/>
              <a:gd name="T29" fmla="*/ 581 h 894"/>
              <a:gd name="T30" fmla="*/ 635 w 1096"/>
              <a:gd name="T31" fmla="*/ 164 h 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96" h="894">
                <a:moveTo>
                  <a:pt x="635" y="164"/>
                </a:moveTo>
                <a:cubicBezTo>
                  <a:pt x="632" y="164"/>
                  <a:pt x="625" y="163"/>
                  <a:pt x="615" y="162"/>
                </a:cubicBezTo>
                <a:cubicBezTo>
                  <a:pt x="542" y="158"/>
                  <a:pt x="472" y="138"/>
                  <a:pt x="407" y="105"/>
                </a:cubicBezTo>
                <a:cubicBezTo>
                  <a:pt x="352" y="78"/>
                  <a:pt x="279" y="66"/>
                  <a:pt x="240" y="77"/>
                </a:cubicBezTo>
                <a:cubicBezTo>
                  <a:pt x="240" y="77"/>
                  <a:pt x="240" y="77"/>
                  <a:pt x="240" y="77"/>
                </a:cubicBezTo>
                <a:cubicBezTo>
                  <a:pt x="225" y="81"/>
                  <a:pt x="211" y="72"/>
                  <a:pt x="207" y="58"/>
                </a:cubicBezTo>
                <a:cubicBezTo>
                  <a:pt x="197" y="24"/>
                  <a:pt x="152" y="0"/>
                  <a:pt x="104" y="0"/>
                </a:cubicBezTo>
                <a:cubicBezTo>
                  <a:pt x="47" y="0"/>
                  <a:pt x="0" y="32"/>
                  <a:pt x="0" y="72"/>
                </a:cubicBezTo>
                <a:cubicBezTo>
                  <a:pt x="0" y="88"/>
                  <a:pt x="8" y="104"/>
                  <a:pt x="22" y="116"/>
                </a:cubicBezTo>
                <a:cubicBezTo>
                  <a:pt x="62" y="151"/>
                  <a:pt x="84" y="202"/>
                  <a:pt x="79" y="254"/>
                </a:cubicBezTo>
                <a:cubicBezTo>
                  <a:pt x="78" y="269"/>
                  <a:pt x="78" y="282"/>
                  <a:pt x="81" y="296"/>
                </a:cubicBezTo>
                <a:cubicBezTo>
                  <a:pt x="83" y="302"/>
                  <a:pt x="84" y="309"/>
                  <a:pt x="87" y="315"/>
                </a:cubicBezTo>
                <a:cubicBezTo>
                  <a:pt x="102" y="353"/>
                  <a:pt x="162" y="401"/>
                  <a:pt x="165" y="437"/>
                </a:cubicBezTo>
                <a:cubicBezTo>
                  <a:pt x="193" y="715"/>
                  <a:pt x="266" y="816"/>
                  <a:pt x="533" y="855"/>
                </a:cubicBezTo>
                <a:cubicBezTo>
                  <a:pt x="800" y="894"/>
                  <a:pt x="1039" y="772"/>
                  <a:pt x="1067" y="581"/>
                </a:cubicBezTo>
                <a:cubicBezTo>
                  <a:pt x="1096" y="390"/>
                  <a:pt x="1050" y="169"/>
                  <a:pt x="635" y="164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6">
            <a:extLst>
              <a:ext uri="{FF2B5EF4-FFF2-40B4-BE49-F238E27FC236}">
                <a16:creationId xmlns:a16="http://schemas.microsoft.com/office/drawing/2014/main" id="{2543DBF2-42D7-4459-91A0-E7FFD74DEC9F}"/>
              </a:ext>
            </a:extLst>
          </p:cNvPr>
          <p:cNvSpPr>
            <a:spLocks/>
          </p:cNvSpPr>
          <p:nvPr/>
        </p:nvSpPr>
        <p:spPr bwMode="auto">
          <a:xfrm>
            <a:off x="4778933" y="1151370"/>
            <a:ext cx="820813" cy="533686"/>
          </a:xfrm>
          <a:custGeom>
            <a:avLst/>
            <a:gdLst>
              <a:gd name="T0" fmla="*/ 92 w 109"/>
              <a:gd name="T1" fmla="*/ 21 h 72"/>
              <a:gd name="T2" fmla="*/ 78 w 109"/>
              <a:gd name="T3" fmla="*/ 14 h 72"/>
              <a:gd name="T4" fmla="*/ 44 w 109"/>
              <a:gd name="T5" fmla="*/ 0 h 72"/>
              <a:gd name="T6" fmla="*/ 0 w 109"/>
              <a:gd name="T7" fmla="*/ 36 h 72"/>
              <a:gd name="T8" fmla="*/ 44 w 109"/>
              <a:gd name="T9" fmla="*/ 72 h 72"/>
              <a:gd name="T10" fmla="*/ 74 w 109"/>
              <a:gd name="T11" fmla="*/ 62 h 72"/>
              <a:gd name="T12" fmla="*/ 88 w 109"/>
              <a:gd name="T13" fmla="*/ 58 h 72"/>
              <a:gd name="T14" fmla="*/ 109 w 109"/>
              <a:gd name="T15" fmla="*/ 40 h 72"/>
              <a:gd name="T16" fmla="*/ 92 w 109"/>
              <a:gd name="T17" fmla="*/ 2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9" h="72">
                <a:moveTo>
                  <a:pt x="92" y="21"/>
                </a:moveTo>
                <a:cubicBezTo>
                  <a:pt x="87" y="20"/>
                  <a:pt x="82" y="18"/>
                  <a:pt x="78" y="14"/>
                </a:cubicBezTo>
                <a:cubicBezTo>
                  <a:pt x="70" y="5"/>
                  <a:pt x="57" y="0"/>
                  <a:pt x="44" y="0"/>
                </a:cubicBezTo>
                <a:cubicBezTo>
                  <a:pt x="20" y="0"/>
                  <a:pt x="0" y="16"/>
                  <a:pt x="0" y="36"/>
                </a:cubicBezTo>
                <a:cubicBezTo>
                  <a:pt x="0" y="56"/>
                  <a:pt x="20" y="72"/>
                  <a:pt x="44" y="72"/>
                </a:cubicBezTo>
                <a:cubicBezTo>
                  <a:pt x="55" y="72"/>
                  <a:pt x="66" y="68"/>
                  <a:pt x="74" y="62"/>
                </a:cubicBezTo>
                <a:cubicBezTo>
                  <a:pt x="78" y="59"/>
                  <a:pt x="83" y="58"/>
                  <a:pt x="88" y="58"/>
                </a:cubicBezTo>
                <a:cubicBezTo>
                  <a:pt x="99" y="60"/>
                  <a:pt x="109" y="51"/>
                  <a:pt x="109" y="40"/>
                </a:cubicBezTo>
                <a:cubicBezTo>
                  <a:pt x="109" y="30"/>
                  <a:pt x="101" y="22"/>
                  <a:pt x="92" y="21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Oval 7">
            <a:extLst>
              <a:ext uri="{FF2B5EF4-FFF2-40B4-BE49-F238E27FC236}">
                <a16:creationId xmlns:a16="http://schemas.microsoft.com/office/drawing/2014/main" id="{A986B864-75D0-44FB-8011-DA0A71C23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6272" y="2397625"/>
            <a:ext cx="218468" cy="14668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Oval 8">
            <a:extLst>
              <a:ext uri="{FF2B5EF4-FFF2-40B4-BE49-F238E27FC236}">
                <a16:creationId xmlns:a16="http://schemas.microsoft.com/office/drawing/2014/main" id="{A1F1E53D-1BE3-4DEF-9BA2-6A981D58E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2481" y="3109942"/>
            <a:ext cx="449420" cy="26840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Oval 9">
            <a:extLst>
              <a:ext uri="{FF2B5EF4-FFF2-40B4-BE49-F238E27FC236}">
                <a16:creationId xmlns:a16="http://schemas.microsoft.com/office/drawing/2014/main" id="{1DC71EC4-2163-4707-B319-42822C735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507" y="2098627"/>
            <a:ext cx="271909" cy="26840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CC030704-2B60-4FAA-A6AE-455E453D355C}"/>
              </a:ext>
            </a:extLst>
          </p:cNvPr>
          <p:cNvGrpSpPr/>
          <p:nvPr/>
        </p:nvGrpSpPr>
        <p:grpSpPr>
          <a:xfrm>
            <a:off x="1943531" y="4763214"/>
            <a:ext cx="2159709" cy="3717070"/>
            <a:chOff x="7359650" y="4713288"/>
            <a:chExt cx="1098550" cy="1890712"/>
          </a:xfrm>
        </p:grpSpPr>
        <p:sp>
          <p:nvSpPr>
            <p:cNvPr id="72" name="Freeform 10">
              <a:extLst>
                <a:ext uri="{FF2B5EF4-FFF2-40B4-BE49-F238E27FC236}">
                  <a16:creationId xmlns:a16="http://schemas.microsoft.com/office/drawing/2014/main" id="{11E856FE-8BF7-4586-A953-5F600C294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9650" y="5092700"/>
              <a:ext cx="498475" cy="1330325"/>
            </a:xfrm>
            <a:custGeom>
              <a:avLst/>
              <a:gdLst>
                <a:gd name="T0" fmla="*/ 118 w 130"/>
                <a:gd name="T1" fmla="*/ 122 h 353"/>
                <a:gd name="T2" fmla="*/ 91 w 130"/>
                <a:gd name="T3" fmla="*/ 46 h 353"/>
                <a:gd name="T4" fmla="*/ 6 w 130"/>
                <a:gd name="T5" fmla="*/ 0 h 353"/>
                <a:gd name="T6" fmla="*/ 31 w 130"/>
                <a:gd name="T7" fmla="*/ 94 h 353"/>
                <a:gd name="T8" fmla="*/ 102 w 130"/>
                <a:gd name="T9" fmla="*/ 136 h 353"/>
                <a:gd name="T10" fmla="*/ 116 w 130"/>
                <a:gd name="T11" fmla="*/ 156 h 353"/>
                <a:gd name="T12" fmla="*/ 94 w 130"/>
                <a:gd name="T13" fmla="*/ 353 h 353"/>
                <a:gd name="T14" fmla="*/ 113 w 130"/>
                <a:gd name="T15" fmla="*/ 351 h 353"/>
                <a:gd name="T16" fmla="*/ 118 w 130"/>
                <a:gd name="T17" fmla="*/ 122 h 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353">
                  <a:moveTo>
                    <a:pt x="118" y="122"/>
                  </a:moveTo>
                  <a:cubicBezTo>
                    <a:pt x="115" y="102"/>
                    <a:pt x="111" y="70"/>
                    <a:pt x="91" y="46"/>
                  </a:cubicBezTo>
                  <a:cubicBezTo>
                    <a:pt x="61" y="7"/>
                    <a:pt x="6" y="0"/>
                    <a:pt x="6" y="0"/>
                  </a:cubicBezTo>
                  <a:cubicBezTo>
                    <a:pt x="6" y="0"/>
                    <a:pt x="0" y="56"/>
                    <a:pt x="31" y="94"/>
                  </a:cubicBezTo>
                  <a:cubicBezTo>
                    <a:pt x="47" y="115"/>
                    <a:pt x="83" y="130"/>
                    <a:pt x="102" y="136"/>
                  </a:cubicBezTo>
                  <a:cubicBezTo>
                    <a:pt x="111" y="139"/>
                    <a:pt x="116" y="147"/>
                    <a:pt x="116" y="156"/>
                  </a:cubicBezTo>
                  <a:cubicBezTo>
                    <a:pt x="114" y="289"/>
                    <a:pt x="94" y="353"/>
                    <a:pt x="94" y="353"/>
                  </a:cubicBezTo>
                  <a:cubicBezTo>
                    <a:pt x="113" y="351"/>
                    <a:pt x="113" y="351"/>
                    <a:pt x="113" y="351"/>
                  </a:cubicBezTo>
                  <a:cubicBezTo>
                    <a:pt x="130" y="206"/>
                    <a:pt x="122" y="150"/>
                    <a:pt x="118" y="122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1">
              <a:extLst>
                <a:ext uri="{FF2B5EF4-FFF2-40B4-BE49-F238E27FC236}">
                  <a16:creationId xmlns:a16="http://schemas.microsoft.com/office/drawing/2014/main" id="{E6454B5E-2E05-48E6-8DAD-7DD53CC7F62D}"/>
                </a:ext>
              </a:extLst>
            </p:cNvPr>
            <p:cNvSpPr>
              <a:spLocks/>
            </p:cNvSpPr>
            <p:nvPr/>
          </p:nvSpPr>
          <p:spPr bwMode="auto">
            <a:xfrm>
              <a:off x="7910513" y="5135563"/>
              <a:ext cx="547687" cy="1081088"/>
            </a:xfrm>
            <a:custGeom>
              <a:avLst/>
              <a:gdLst>
                <a:gd name="T0" fmla="*/ 30 w 143"/>
                <a:gd name="T1" fmla="*/ 88 h 287"/>
                <a:gd name="T2" fmla="*/ 64 w 143"/>
                <a:gd name="T3" fmla="*/ 28 h 287"/>
                <a:gd name="T4" fmla="*/ 143 w 143"/>
                <a:gd name="T5" fmla="*/ 2 h 287"/>
                <a:gd name="T6" fmla="*/ 108 w 143"/>
                <a:gd name="T7" fmla="*/ 78 h 287"/>
                <a:gd name="T8" fmla="*/ 41 w 143"/>
                <a:gd name="T9" fmla="*/ 103 h 287"/>
                <a:gd name="T10" fmla="*/ 27 w 143"/>
                <a:gd name="T11" fmla="*/ 117 h 287"/>
                <a:gd name="T12" fmla="*/ 16 w 143"/>
                <a:gd name="T13" fmla="*/ 287 h 287"/>
                <a:gd name="T14" fmla="*/ 0 w 143"/>
                <a:gd name="T15" fmla="*/ 282 h 287"/>
                <a:gd name="T16" fmla="*/ 30 w 143"/>
                <a:gd name="T17" fmla="*/ 88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" h="287">
                  <a:moveTo>
                    <a:pt x="30" y="88"/>
                  </a:moveTo>
                  <a:cubicBezTo>
                    <a:pt x="35" y="72"/>
                    <a:pt x="44" y="46"/>
                    <a:pt x="64" y="28"/>
                  </a:cubicBezTo>
                  <a:cubicBezTo>
                    <a:pt x="96" y="0"/>
                    <a:pt x="143" y="2"/>
                    <a:pt x="143" y="2"/>
                  </a:cubicBezTo>
                  <a:cubicBezTo>
                    <a:pt x="143" y="2"/>
                    <a:pt x="140" y="50"/>
                    <a:pt x="108" y="78"/>
                  </a:cubicBezTo>
                  <a:cubicBezTo>
                    <a:pt x="91" y="93"/>
                    <a:pt x="59" y="101"/>
                    <a:pt x="41" y="103"/>
                  </a:cubicBezTo>
                  <a:cubicBezTo>
                    <a:pt x="34" y="104"/>
                    <a:pt x="28" y="110"/>
                    <a:pt x="27" y="117"/>
                  </a:cubicBezTo>
                  <a:cubicBezTo>
                    <a:pt x="8" y="230"/>
                    <a:pt x="16" y="287"/>
                    <a:pt x="16" y="287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7" y="158"/>
                    <a:pt x="23" y="111"/>
                    <a:pt x="30" y="8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2">
              <a:extLst>
                <a:ext uri="{FF2B5EF4-FFF2-40B4-BE49-F238E27FC236}">
                  <a16:creationId xmlns:a16="http://schemas.microsoft.com/office/drawing/2014/main" id="{EF5DB76E-333C-4888-A502-55B5E0AE3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1138" y="4713288"/>
              <a:ext cx="565150" cy="1476375"/>
            </a:xfrm>
            <a:custGeom>
              <a:avLst/>
              <a:gdLst>
                <a:gd name="T0" fmla="*/ 24 w 148"/>
                <a:gd name="T1" fmla="*/ 114 h 392"/>
                <a:gd name="T2" fmla="*/ 57 w 148"/>
                <a:gd name="T3" fmla="*/ 39 h 392"/>
                <a:gd name="T4" fmla="*/ 147 w 148"/>
                <a:gd name="T5" fmla="*/ 0 h 392"/>
                <a:gd name="T6" fmla="*/ 114 w 148"/>
                <a:gd name="T7" fmla="*/ 92 h 392"/>
                <a:gd name="T8" fmla="*/ 39 w 148"/>
                <a:gd name="T9" fmla="*/ 129 h 392"/>
                <a:gd name="T10" fmla="*/ 23 w 148"/>
                <a:gd name="T11" fmla="*/ 148 h 392"/>
                <a:gd name="T12" fmla="*/ 25 w 148"/>
                <a:gd name="T13" fmla="*/ 392 h 392"/>
                <a:gd name="T14" fmla="*/ 6 w 148"/>
                <a:gd name="T15" fmla="*/ 388 h 392"/>
                <a:gd name="T16" fmla="*/ 24 w 148"/>
                <a:gd name="T17" fmla="*/ 11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8" h="392">
                  <a:moveTo>
                    <a:pt x="24" y="114"/>
                  </a:moveTo>
                  <a:cubicBezTo>
                    <a:pt x="28" y="94"/>
                    <a:pt x="35" y="62"/>
                    <a:pt x="57" y="39"/>
                  </a:cubicBezTo>
                  <a:cubicBezTo>
                    <a:pt x="91" y="3"/>
                    <a:pt x="147" y="0"/>
                    <a:pt x="147" y="0"/>
                  </a:cubicBezTo>
                  <a:cubicBezTo>
                    <a:pt x="147" y="0"/>
                    <a:pt x="148" y="56"/>
                    <a:pt x="114" y="92"/>
                  </a:cubicBezTo>
                  <a:cubicBezTo>
                    <a:pt x="95" y="112"/>
                    <a:pt x="59" y="125"/>
                    <a:pt x="39" y="129"/>
                  </a:cubicBezTo>
                  <a:cubicBezTo>
                    <a:pt x="30" y="131"/>
                    <a:pt x="24" y="139"/>
                    <a:pt x="23" y="148"/>
                  </a:cubicBezTo>
                  <a:cubicBezTo>
                    <a:pt x="14" y="282"/>
                    <a:pt x="25" y="392"/>
                    <a:pt x="25" y="392"/>
                  </a:cubicBezTo>
                  <a:cubicBezTo>
                    <a:pt x="6" y="388"/>
                    <a:pt x="6" y="388"/>
                    <a:pt x="6" y="388"/>
                  </a:cubicBezTo>
                  <a:cubicBezTo>
                    <a:pt x="0" y="241"/>
                    <a:pt x="18" y="141"/>
                    <a:pt x="24" y="11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3">
              <a:extLst>
                <a:ext uri="{FF2B5EF4-FFF2-40B4-BE49-F238E27FC236}">
                  <a16:creationId xmlns:a16="http://schemas.microsoft.com/office/drawing/2014/main" id="{2D38F33F-4D0D-4BCC-A782-17FC241F773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1575" y="5753100"/>
              <a:ext cx="263525" cy="458788"/>
            </a:xfrm>
            <a:custGeom>
              <a:avLst/>
              <a:gdLst>
                <a:gd name="T0" fmla="*/ 63 w 69"/>
                <a:gd name="T1" fmla="*/ 50 h 122"/>
                <a:gd name="T2" fmla="*/ 51 w 69"/>
                <a:gd name="T3" fmla="*/ 22 h 122"/>
                <a:gd name="T4" fmla="*/ 41 w 69"/>
                <a:gd name="T5" fmla="*/ 12 h 122"/>
                <a:gd name="T6" fmla="*/ 0 w 69"/>
                <a:gd name="T7" fmla="*/ 4 h 122"/>
                <a:gd name="T8" fmla="*/ 21 w 69"/>
                <a:gd name="T9" fmla="*/ 39 h 122"/>
                <a:gd name="T10" fmla="*/ 52 w 69"/>
                <a:gd name="T11" fmla="*/ 48 h 122"/>
                <a:gd name="T12" fmla="*/ 61 w 69"/>
                <a:gd name="T13" fmla="*/ 58 h 122"/>
                <a:gd name="T14" fmla="*/ 55 w 69"/>
                <a:gd name="T15" fmla="*/ 122 h 122"/>
                <a:gd name="T16" fmla="*/ 66 w 69"/>
                <a:gd name="T17" fmla="*/ 120 h 122"/>
                <a:gd name="T18" fmla="*/ 63 w 69"/>
                <a:gd name="T19" fmla="*/ 5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122">
                  <a:moveTo>
                    <a:pt x="63" y="50"/>
                  </a:moveTo>
                  <a:cubicBezTo>
                    <a:pt x="61" y="40"/>
                    <a:pt x="57" y="31"/>
                    <a:pt x="51" y="22"/>
                  </a:cubicBezTo>
                  <a:cubicBezTo>
                    <a:pt x="48" y="18"/>
                    <a:pt x="45" y="15"/>
                    <a:pt x="41" y="12"/>
                  </a:cubicBezTo>
                  <a:cubicBezTo>
                    <a:pt x="24" y="0"/>
                    <a:pt x="0" y="4"/>
                    <a:pt x="0" y="4"/>
                  </a:cubicBezTo>
                  <a:cubicBezTo>
                    <a:pt x="0" y="4"/>
                    <a:pt x="4" y="27"/>
                    <a:pt x="21" y="39"/>
                  </a:cubicBezTo>
                  <a:cubicBezTo>
                    <a:pt x="31" y="47"/>
                    <a:pt x="43" y="48"/>
                    <a:pt x="52" y="48"/>
                  </a:cubicBezTo>
                  <a:cubicBezTo>
                    <a:pt x="57" y="48"/>
                    <a:pt x="61" y="53"/>
                    <a:pt x="61" y="58"/>
                  </a:cubicBezTo>
                  <a:cubicBezTo>
                    <a:pt x="61" y="85"/>
                    <a:pt x="55" y="122"/>
                    <a:pt x="55" y="122"/>
                  </a:cubicBezTo>
                  <a:cubicBezTo>
                    <a:pt x="66" y="120"/>
                    <a:pt x="66" y="120"/>
                    <a:pt x="66" y="120"/>
                  </a:cubicBezTo>
                  <a:cubicBezTo>
                    <a:pt x="69" y="94"/>
                    <a:pt x="65" y="65"/>
                    <a:pt x="63" y="5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4">
              <a:extLst>
                <a:ext uri="{FF2B5EF4-FFF2-40B4-BE49-F238E27FC236}">
                  <a16:creationId xmlns:a16="http://schemas.microsoft.com/office/drawing/2014/main" id="{8E755DAF-2F9B-454F-9098-2DA22DDBD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8005763" y="5627688"/>
              <a:ext cx="184150" cy="528638"/>
            </a:xfrm>
            <a:custGeom>
              <a:avLst/>
              <a:gdLst>
                <a:gd name="T0" fmla="*/ 39 w 48"/>
                <a:gd name="T1" fmla="*/ 0 h 140"/>
                <a:gd name="T2" fmla="*/ 9 w 48"/>
                <a:gd name="T3" fmla="*/ 29 h 140"/>
                <a:gd name="T4" fmla="*/ 8 w 48"/>
                <a:gd name="T5" fmla="*/ 62 h 140"/>
                <a:gd name="T6" fmla="*/ 8 w 48"/>
                <a:gd name="T7" fmla="*/ 67 h 140"/>
                <a:gd name="T8" fmla="*/ 0 w 48"/>
                <a:gd name="T9" fmla="*/ 140 h 140"/>
                <a:gd name="T10" fmla="*/ 13 w 48"/>
                <a:gd name="T11" fmla="*/ 140 h 140"/>
                <a:gd name="T12" fmla="*/ 12 w 48"/>
                <a:gd name="T13" fmla="*/ 78 h 140"/>
                <a:gd name="T14" fmla="*/ 20 w 48"/>
                <a:gd name="T15" fmla="*/ 65 h 140"/>
                <a:gd name="T16" fmla="*/ 40 w 48"/>
                <a:gd name="T17" fmla="*/ 41 h 140"/>
                <a:gd name="T18" fmla="*/ 39 w 48"/>
                <a:gd name="T1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" h="140">
                  <a:moveTo>
                    <a:pt x="39" y="0"/>
                  </a:moveTo>
                  <a:cubicBezTo>
                    <a:pt x="39" y="0"/>
                    <a:pt x="17" y="9"/>
                    <a:pt x="9" y="29"/>
                  </a:cubicBezTo>
                  <a:cubicBezTo>
                    <a:pt x="5" y="39"/>
                    <a:pt x="7" y="56"/>
                    <a:pt x="8" y="62"/>
                  </a:cubicBezTo>
                  <a:cubicBezTo>
                    <a:pt x="8" y="64"/>
                    <a:pt x="9" y="66"/>
                    <a:pt x="8" y="67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13" y="140"/>
                    <a:pt x="13" y="140"/>
                    <a:pt x="13" y="140"/>
                  </a:cubicBezTo>
                  <a:cubicBezTo>
                    <a:pt x="10" y="113"/>
                    <a:pt x="11" y="90"/>
                    <a:pt x="12" y="78"/>
                  </a:cubicBezTo>
                  <a:cubicBezTo>
                    <a:pt x="13" y="72"/>
                    <a:pt x="15" y="68"/>
                    <a:pt x="20" y="65"/>
                  </a:cubicBezTo>
                  <a:cubicBezTo>
                    <a:pt x="26" y="60"/>
                    <a:pt x="37" y="51"/>
                    <a:pt x="40" y="41"/>
                  </a:cubicBezTo>
                  <a:cubicBezTo>
                    <a:pt x="48" y="22"/>
                    <a:pt x="39" y="0"/>
                    <a:pt x="39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5">
              <a:extLst>
                <a:ext uri="{FF2B5EF4-FFF2-40B4-BE49-F238E27FC236}">
                  <a16:creationId xmlns:a16="http://schemas.microsoft.com/office/drawing/2014/main" id="{0F0AD91A-C9E1-4A08-8DCE-82A7A40B9277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9050" y="6156325"/>
              <a:ext cx="501650" cy="447675"/>
            </a:xfrm>
            <a:custGeom>
              <a:avLst/>
              <a:gdLst>
                <a:gd name="T0" fmla="*/ 39 w 131"/>
                <a:gd name="T1" fmla="*/ 119 h 119"/>
                <a:gd name="T2" fmla="*/ 92 w 131"/>
                <a:gd name="T3" fmla="*/ 119 h 119"/>
                <a:gd name="T4" fmla="*/ 97 w 131"/>
                <a:gd name="T5" fmla="*/ 118 h 119"/>
                <a:gd name="T6" fmla="*/ 131 w 131"/>
                <a:gd name="T7" fmla="*/ 61 h 119"/>
                <a:gd name="T8" fmla="*/ 131 w 131"/>
                <a:gd name="T9" fmla="*/ 10 h 119"/>
                <a:gd name="T10" fmla="*/ 121 w 131"/>
                <a:gd name="T11" fmla="*/ 0 h 119"/>
                <a:gd name="T12" fmla="*/ 11 w 131"/>
                <a:gd name="T13" fmla="*/ 0 h 119"/>
                <a:gd name="T14" fmla="*/ 0 w 131"/>
                <a:gd name="T15" fmla="*/ 10 h 119"/>
                <a:gd name="T16" fmla="*/ 0 w 131"/>
                <a:gd name="T17" fmla="*/ 61 h 119"/>
                <a:gd name="T18" fmla="*/ 35 w 131"/>
                <a:gd name="T19" fmla="*/ 118 h 119"/>
                <a:gd name="T20" fmla="*/ 39 w 131"/>
                <a:gd name="T21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" h="119">
                  <a:moveTo>
                    <a:pt x="39" y="119"/>
                  </a:moveTo>
                  <a:cubicBezTo>
                    <a:pt x="92" y="119"/>
                    <a:pt x="92" y="119"/>
                    <a:pt x="92" y="119"/>
                  </a:cubicBezTo>
                  <a:cubicBezTo>
                    <a:pt x="94" y="119"/>
                    <a:pt x="95" y="119"/>
                    <a:pt x="97" y="118"/>
                  </a:cubicBezTo>
                  <a:cubicBezTo>
                    <a:pt x="117" y="107"/>
                    <a:pt x="131" y="85"/>
                    <a:pt x="131" y="61"/>
                  </a:cubicBezTo>
                  <a:cubicBezTo>
                    <a:pt x="131" y="10"/>
                    <a:pt x="131" y="10"/>
                    <a:pt x="131" y="10"/>
                  </a:cubicBezTo>
                  <a:cubicBezTo>
                    <a:pt x="131" y="4"/>
                    <a:pt x="126" y="0"/>
                    <a:pt x="12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85"/>
                    <a:pt x="14" y="107"/>
                    <a:pt x="35" y="118"/>
                  </a:cubicBezTo>
                  <a:cubicBezTo>
                    <a:pt x="36" y="119"/>
                    <a:pt x="38" y="119"/>
                    <a:pt x="39" y="11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Rectangle 16">
              <a:extLst>
                <a:ext uri="{FF2B5EF4-FFF2-40B4-BE49-F238E27FC236}">
                  <a16:creationId xmlns:a16="http://schemas.microsoft.com/office/drawing/2014/main" id="{FC8F9F69-23A3-4C27-BC71-E1209204C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9050" y="6265863"/>
              <a:ext cx="501650" cy="115888"/>
            </a:xfrm>
            <a:prstGeom prst="rect">
              <a:avLst/>
            </a:prstGeom>
            <a:solidFill>
              <a:srgbClr val="E1E1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Rectangle 17">
              <a:extLst>
                <a:ext uri="{FF2B5EF4-FFF2-40B4-BE49-F238E27FC236}">
                  <a16:creationId xmlns:a16="http://schemas.microsoft.com/office/drawing/2014/main" id="{199A696C-AAD9-4BC6-8729-BB50FDFBE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9050" y="6265863"/>
              <a:ext cx="501650" cy="30163"/>
            </a:xfrm>
            <a:prstGeom prst="rect">
              <a:avLst/>
            </a:prstGeom>
            <a:solidFill>
              <a:srgbClr val="FFF0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DFBC28FE-3B46-4971-A430-508126BA80D7}"/>
              </a:ext>
            </a:extLst>
          </p:cNvPr>
          <p:cNvGrpSpPr/>
          <p:nvPr/>
        </p:nvGrpSpPr>
        <p:grpSpPr>
          <a:xfrm>
            <a:off x="5310420" y="2280723"/>
            <a:ext cx="2833838" cy="6176394"/>
            <a:chOff x="9039225" y="3462338"/>
            <a:chExt cx="1441450" cy="3141663"/>
          </a:xfrm>
        </p:grpSpPr>
        <p:sp>
          <p:nvSpPr>
            <p:cNvPr id="81" name="Freeform 34">
              <a:extLst>
                <a:ext uri="{FF2B5EF4-FFF2-40B4-BE49-F238E27FC236}">
                  <a16:creationId xmlns:a16="http://schemas.microsoft.com/office/drawing/2014/main" id="{CC40F60A-1EFE-4C78-BE68-66D071C9B96C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9225" y="5440363"/>
              <a:ext cx="550862" cy="1163638"/>
            </a:xfrm>
            <a:custGeom>
              <a:avLst/>
              <a:gdLst>
                <a:gd name="T0" fmla="*/ 92 w 144"/>
                <a:gd name="T1" fmla="*/ 0 h 309"/>
                <a:gd name="T2" fmla="*/ 39 w 144"/>
                <a:gd name="T3" fmla="*/ 45 h 309"/>
                <a:gd name="T4" fmla="*/ 0 w 144"/>
                <a:gd name="T5" fmla="*/ 128 h 309"/>
                <a:gd name="T6" fmla="*/ 0 w 144"/>
                <a:gd name="T7" fmla="*/ 309 h 309"/>
                <a:gd name="T8" fmla="*/ 38 w 144"/>
                <a:gd name="T9" fmla="*/ 272 h 309"/>
                <a:gd name="T10" fmla="*/ 38 w 144"/>
                <a:gd name="T11" fmla="*/ 250 h 309"/>
                <a:gd name="T12" fmla="*/ 94 w 144"/>
                <a:gd name="T13" fmla="*/ 129 h 309"/>
                <a:gd name="T14" fmla="*/ 144 w 144"/>
                <a:gd name="T15" fmla="*/ 88 h 309"/>
                <a:gd name="T16" fmla="*/ 92 w 144"/>
                <a:gd name="T17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4" h="309">
                  <a:moveTo>
                    <a:pt x="92" y="0"/>
                  </a:moveTo>
                  <a:cubicBezTo>
                    <a:pt x="39" y="45"/>
                    <a:pt x="39" y="45"/>
                    <a:pt x="39" y="45"/>
                  </a:cubicBezTo>
                  <a:cubicBezTo>
                    <a:pt x="14" y="66"/>
                    <a:pt x="0" y="96"/>
                    <a:pt x="0" y="128"/>
                  </a:cubicBezTo>
                  <a:cubicBezTo>
                    <a:pt x="0" y="309"/>
                    <a:pt x="0" y="309"/>
                    <a:pt x="0" y="309"/>
                  </a:cubicBezTo>
                  <a:cubicBezTo>
                    <a:pt x="21" y="309"/>
                    <a:pt x="38" y="292"/>
                    <a:pt x="38" y="272"/>
                  </a:cubicBezTo>
                  <a:cubicBezTo>
                    <a:pt x="38" y="250"/>
                    <a:pt x="38" y="250"/>
                    <a:pt x="38" y="250"/>
                  </a:cubicBezTo>
                  <a:cubicBezTo>
                    <a:pt x="38" y="204"/>
                    <a:pt x="58" y="159"/>
                    <a:pt x="94" y="129"/>
                  </a:cubicBezTo>
                  <a:cubicBezTo>
                    <a:pt x="144" y="88"/>
                    <a:pt x="144" y="88"/>
                    <a:pt x="144" y="88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35">
              <a:extLst>
                <a:ext uri="{FF2B5EF4-FFF2-40B4-BE49-F238E27FC236}">
                  <a16:creationId xmlns:a16="http://schemas.microsoft.com/office/drawing/2014/main" id="{C4CFD31C-6C6E-40FA-80F0-2FE7759BB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9929813" y="5440363"/>
              <a:ext cx="550862" cy="1163638"/>
            </a:xfrm>
            <a:custGeom>
              <a:avLst/>
              <a:gdLst>
                <a:gd name="T0" fmla="*/ 51 w 144"/>
                <a:gd name="T1" fmla="*/ 0 h 309"/>
                <a:gd name="T2" fmla="*/ 105 w 144"/>
                <a:gd name="T3" fmla="*/ 45 h 309"/>
                <a:gd name="T4" fmla="*/ 144 w 144"/>
                <a:gd name="T5" fmla="*/ 128 h 309"/>
                <a:gd name="T6" fmla="*/ 144 w 144"/>
                <a:gd name="T7" fmla="*/ 309 h 309"/>
                <a:gd name="T8" fmla="*/ 106 w 144"/>
                <a:gd name="T9" fmla="*/ 272 h 309"/>
                <a:gd name="T10" fmla="*/ 106 w 144"/>
                <a:gd name="T11" fmla="*/ 250 h 309"/>
                <a:gd name="T12" fmla="*/ 50 w 144"/>
                <a:gd name="T13" fmla="*/ 129 h 309"/>
                <a:gd name="T14" fmla="*/ 0 w 144"/>
                <a:gd name="T15" fmla="*/ 88 h 309"/>
                <a:gd name="T16" fmla="*/ 51 w 144"/>
                <a:gd name="T17" fmla="*/ 0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4" h="309">
                  <a:moveTo>
                    <a:pt x="51" y="0"/>
                  </a:moveTo>
                  <a:cubicBezTo>
                    <a:pt x="105" y="45"/>
                    <a:pt x="105" y="45"/>
                    <a:pt x="105" y="45"/>
                  </a:cubicBezTo>
                  <a:cubicBezTo>
                    <a:pt x="130" y="66"/>
                    <a:pt x="144" y="96"/>
                    <a:pt x="144" y="128"/>
                  </a:cubicBezTo>
                  <a:cubicBezTo>
                    <a:pt x="144" y="309"/>
                    <a:pt x="144" y="309"/>
                    <a:pt x="144" y="309"/>
                  </a:cubicBezTo>
                  <a:cubicBezTo>
                    <a:pt x="123" y="309"/>
                    <a:pt x="106" y="292"/>
                    <a:pt x="106" y="272"/>
                  </a:cubicBezTo>
                  <a:cubicBezTo>
                    <a:pt x="106" y="250"/>
                    <a:pt x="106" y="250"/>
                    <a:pt x="106" y="250"/>
                  </a:cubicBezTo>
                  <a:cubicBezTo>
                    <a:pt x="106" y="204"/>
                    <a:pt x="86" y="159"/>
                    <a:pt x="50" y="129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51" y="0"/>
                    <a:pt x="51" y="0"/>
                    <a:pt x="51" y="0"/>
                  </a:cubicBezTo>
                </a:path>
              </a:pathLst>
            </a:custGeom>
            <a:solidFill>
              <a:srgbClr val="827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36">
              <a:extLst>
                <a:ext uri="{FF2B5EF4-FFF2-40B4-BE49-F238E27FC236}">
                  <a16:creationId xmlns:a16="http://schemas.microsoft.com/office/drawing/2014/main" id="{D6D92B34-8CE2-4463-843C-BF6B8D64C4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45700" y="5481638"/>
              <a:ext cx="434975" cy="1122363"/>
            </a:xfrm>
            <a:custGeom>
              <a:avLst/>
              <a:gdLst>
                <a:gd name="T0" fmla="*/ 34 w 114"/>
                <a:gd name="T1" fmla="*/ 0 h 298"/>
                <a:gd name="T2" fmla="*/ 24 w 114"/>
                <a:gd name="T3" fmla="*/ 68 h 298"/>
                <a:gd name="T4" fmla="*/ 0 w 114"/>
                <a:gd name="T5" fmla="*/ 101 h 298"/>
                <a:gd name="T6" fmla="*/ 1 w 114"/>
                <a:gd name="T7" fmla="*/ 103 h 298"/>
                <a:gd name="T8" fmla="*/ 20 w 114"/>
                <a:gd name="T9" fmla="*/ 118 h 298"/>
                <a:gd name="T10" fmla="*/ 76 w 114"/>
                <a:gd name="T11" fmla="*/ 239 h 298"/>
                <a:gd name="T12" fmla="*/ 76 w 114"/>
                <a:gd name="T13" fmla="*/ 261 h 298"/>
                <a:gd name="T14" fmla="*/ 114 w 114"/>
                <a:gd name="T15" fmla="*/ 298 h 298"/>
                <a:gd name="T16" fmla="*/ 114 w 114"/>
                <a:gd name="T17" fmla="*/ 117 h 298"/>
                <a:gd name="T18" fmla="*/ 75 w 114"/>
                <a:gd name="T19" fmla="*/ 34 h 298"/>
                <a:gd name="T20" fmla="*/ 34 w 114"/>
                <a:gd name="T21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" h="298">
                  <a:moveTo>
                    <a:pt x="34" y="0"/>
                  </a:moveTo>
                  <a:cubicBezTo>
                    <a:pt x="31" y="24"/>
                    <a:pt x="28" y="47"/>
                    <a:pt x="24" y="68"/>
                  </a:cubicBezTo>
                  <a:cubicBezTo>
                    <a:pt x="21" y="82"/>
                    <a:pt x="12" y="94"/>
                    <a:pt x="0" y="101"/>
                  </a:cubicBezTo>
                  <a:cubicBezTo>
                    <a:pt x="1" y="103"/>
                    <a:pt x="1" y="103"/>
                    <a:pt x="1" y="103"/>
                  </a:cubicBezTo>
                  <a:cubicBezTo>
                    <a:pt x="20" y="118"/>
                    <a:pt x="20" y="118"/>
                    <a:pt x="20" y="118"/>
                  </a:cubicBezTo>
                  <a:cubicBezTo>
                    <a:pt x="56" y="148"/>
                    <a:pt x="76" y="193"/>
                    <a:pt x="76" y="239"/>
                  </a:cubicBezTo>
                  <a:cubicBezTo>
                    <a:pt x="76" y="261"/>
                    <a:pt x="76" y="261"/>
                    <a:pt x="76" y="261"/>
                  </a:cubicBezTo>
                  <a:cubicBezTo>
                    <a:pt x="76" y="281"/>
                    <a:pt x="93" y="298"/>
                    <a:pt x="114" y="298"/>
                  </a:cubicBezTo>
                  <a:cubicBezTo>
                    <a:pt x="114" y="117"/>
                    <a:pt x="114" y="117"/>
                    <a:pt x="114" y="117"/>
                  </a:cubicBezTo>
                  <a:cubicBezTo>
                    <a:pt x="114" y="85"/>
                    <a:pt x="100" y="55"/>
                    <a:pt x="75" y="34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37">
              <a:extLst>
                <a:ext uri="{FF2B5EF4-FFF2-40B4-BE49-F238E27FC236}">
                  <a16:creationId xmlns:a16="http://schemas.microsoft.com/office/drawing/2014/main" id="{CC76DF7D-4774-4375-9092-3AD07A94E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25" y="5805488"/>
              <a:ext cx="657225" cy="447675"/>
            </a:xfrm>
            <a:custGeom>
              <a:avLst/>
              <a:gdLst>
                <a:gd name="T0" fmla="*/ 155 w 172"/>
                <a:gd name="T1" fmla="*/ 119 h 119"/>
                <a:gd name="T2" fmla="*/ 17 w 172"/>
                <a:gd name="T3" fmla="*/ 119 h 119"/>
                <a:gd name="T4" fmla="*/ 1 w 172"/>
                <a:gd name="T5" fmla="*/ 101 h 119"/>
                <a:gd name="T6" fmla="*/ 13 w 172"/>
                <a:gd name="T7" fmla="*/ 0 h 119"/>
                <a:gd name="T8" fmla="*/ 159 w 172"/>
                <a:gd name="T9" fmla="*/ 0 h 119"/>
                <a:gd name="T10" fmla="*/ 171 w 172"/>
                <a:gd name="T11" fmla="*/ 101 h 119"/>
                <a:gd name="T12" fmla="*/ 155 w 172"/>
                <a:gd name="T13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2" h="119">
                  <a:moveTo>
                    <a:pt x="155" y="119"/>
                  </a:moveTo>
                  <a:cubicBezTo>
                    <a:pt x="17" y="119"/>
                    <a:pt x="17" y="119"/>
                    <a:pt x="17" y="119"/>
                  </a:cubicBezTo>
                  <a:cubicBezTo>
                    <a:pt x="8" y="119"/>
                    <a:pt x="0" y="110"/>
                    <a:pt x="1" y="101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171" y="101"/>
                    <a:pt x="171" y="101"/>
                    <a:pt x="171" y="101"/>
                  </a:cubicBezTo>
                  <a:cubicBezTo>
                    <a:pt x="172" y="110"/>
                    <a:pt x="165" y="119"/>
                    <a:pt x="155" y="119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38">
              <a:extLst>
                <a:ext uri="{FF2B5EF4-FFF2-40B4-BE49-F238E27FC236}">
                  <a16:creationId xmlns:a16="http://schemas.microsoft.com/office/drawing/2014/main" id="{FFDC768B-0194-4511-B3EF-966BAD38ED82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0600" y="5805488"/>
              <a:ext cx="209550" cy="447675"/>
            </a:xfrm>
            <a:custGeom>
              <a:avLst/>
              <a:gdLst>
                <a:gd name="T0" fmla="*/ 38 w 55"/>
                <a:gd name="T1" fmla="*/ 119 h 119"/>
                <a:gd name="T2" fmla="*/ 0 w 55"/>
                <a:gd name="T3" fmla="*/ 119 h 119"/>
                <a:gd name="T4" fmla="*/ 0 w 55"/>
                <a:gd name="T5" fmla="*/ 0 h 119"/>
                <a:gd name="T6" fmla="*/ 42 w 55"/>
                <a:gd name="T7" fmla="*/ 0 h 119"/>
                <a:gd name="T8" fmla="*/ 54 w 55"/>
                <a:gd name="T9" fmla="*/ 101 h 119"/>
                <a:gd name="T10" fmla="*/ 38 w 55"/>
                <a:gd name="T11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" h="119">
                  <a:moveTo>
                    <a:pt x="38" y="119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4" y="101"/>
                    <a:pt x="54" y="101"/>
                    <a:pt x="54" y="101"/>
                  </a:cubicBezTo>
                  <a:cubicBezTo>
                    <a:pt x="55" y="110"/>
                    <a:pt x="48" y="119"/>
                    <a:pt x="38" y="11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39">
              <a:extLst>
                <a:ext uri="{FF2B5EF4-FFF2-40B4-BE49-F238E27FC236}">
                  <a16:creationId xmlns:a16="http://schemas.microsoft.com/office/drawing/2014/main" id="{88653191-72F3-4CBD-85F5-16BF582D2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1800" y="3462338"/>
              <a:ext cx="879475" cy="2430463"/>
            </a:xfrm>
            <a:custGeom>
              <a:avLst/>
              <a:gdLst>
                <a:gd name="T0" fmla="*/ 163 w 230"/>
                <a:gd name="T1" fmla="*/ 645 h 645"/>
                <a:gd name="T2" fmla="*/ 213 w 230"/>
                <a:gd name="T3" fmla="*/ 604 h 645"/>
                <a:gd name="T4" fmla="*/ 230 w 230"/>
                <a:gd name="T5" fmla="*/ 412 h 645"/>
                <a:gd name="T6" fmla="*/ 115 w 230"/>
                <a:gd name="T7" fmla="*/ 0 h 645"/>
                <a:gd name="T8" fmla="*/ 0 w 230"/>
                <a:gd name="T9" fmla="*/ 412 h 645"/>
                <a:gd name="T10" fmla="*/ 17 w 230"/>
                <a:gd name="T11" fmla="*/ 604 h 645"/>
                <a:gd name="T12" fmla="*/ 67 w 230"/>
                <a:gd name="T13" fmla="*/ 645 h 645"/>
                <a:gd name="T14" fmla="*/ 163 w 230"/>
                <a:gd name="T15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0" h="645">
                  <a:moveTo>
                    <a:pt x="163" y="645"/>
                  </a:moveTo>
                  <a:cubicBezTo>
                    <a:pt x="187" y="645"/>
                    <a:pt x="208" y="628"/>
                    <a:pt x="213" y="604"/>
                  </a:cubicBezTo>
                  <a:cubicBezTo>
                    <a:pt x="224" y="548"/>
                    <a:pt x="230" y="482"/>
                    <a:pt x="230" y="412"/>
                  </a:cubicBezTo>
                  <a:cubicBezTo>
                    <a:pt x="230" y="210"/>
                    <a:pt x="140" y="0"/>
                    <a:pt x="115" y="0"/>
                  </a:cubicBezTo>
                  <a:cubicBezTo>
                    <a:pt x="85" y="0"/>
                    <a:pt x="0" y="210"/>
                    <a:pt x="0" y="412"/>
                  </a:cubicBezTo>
                  <a:cubicBezTo>
                    <a:pt x="0" y="482"/>
                    <a:pt x="6" y="548"/>
                    <a:pt x="17" y="604"/>
                  </a:cubicBezTo>
                  <a:cubicBezTo>
                    <a:pt x="22" y="628"/>
                    <a:pt x="43" y="645"/>
                    <a:pt x="67" y="645"/>
                  </a:cubicBezTo>
                  <a:cubicBezTo>
                    <a:pt x="163" y="645"/>
                    <a:pt x="163" y="645"/>
                    <a:pt x="163" y="64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40">
              <a:extLst>
                <a:ext uri="{FF2B5EF4-FFF2-40B4-BE49-F238E27FC236}">
                  <a16:creationId xmlns:a16="http://schemas.microsoft.com/office/drawing/2014/main" id="{012C520E-96CF-437B-BE4D-4DF7C608A83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6738" y="3462338"/>
              <a:ext cx="603250" cy="628650"/>
            </a:xfrm>
            <a:custGeom>
              <a:avLst/>
              <a:gdLst>
                <a:gd name="T0" fmla="*/ 158 w 158"/>
                <a:gd name="T1" fmla="*/ 167 h 167"/>
                <a:gd name="T2" fmla="*/ 80 w 158"/>
                <a:gd name="T3" fmla="*/ 0 h 167"/>
                <a:gd name="T4" fmla="*/ 0 w 158"/>
                <a:gd name="T5" fmla="*/ 167 h 167"/>
                <a:gd name="T6" fmla="*/ 158 w 158"/>
                <a:gd name="T7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" h="167">
                  <a:moveTo>
                    <a:pt x="158" y="167"/>
                  </a:moveTo>
                  <a:cubicBezTo>
                    <a:pt x="130" y="69"/>
                    <a:pt x="94" y="0"/>
                    <a:pt x="80" y="0"/>
                  </a:cubicBezTo>
                  <a:cubicBezTo>
                    <a:pt x="63" y="0"/>
                    <a:pt x="27" y="69"/>
                    <a:pt x="0" y="167"/>
                  </a:cubicBezTo>
                  <a:lnTo>
                    <a:pt x="158" y="1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41">
              <a:extLst>
                <a:ext uri="{FF2B5EF4-FFF2-40B4-BE49-F238E27FC236}">
                  <a16:creationId xmlns:a16="http://schemas.microsoft.com/office/drawing/2014/main" id="{DFDE96AF-0AD5-4665-86FE-D379102986C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900" y="3462338"/>
              <a:ext cx="546100" cy="534988"/>
            </a:xfrm>
            <a:custGeom>
              <a:avLst/>
              <a:gdLst>
                <a:gd name="T0" fmla="*/ 143 w 143"/>
                <a:gd name="T1" fmla="*/ 142 h 142"/>
                <a:gd name="T2" fmla="*/ 72 w 143"/>
                <a:gd name="T3" fmla="*/ 0 h 142"/>
                <a:gd name="T4" fmla="*/ 0 w 143"/>
                <a:gd name="T5" fmla="*/ 142 h 142"/>
                <a:gd name="T6" fmla="*/ 143 w 143"/>
                <a:gd name="T7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3" h="142">
                  <a:moveTo>
                    <a:pt x="143" y="142"/>
                  </a:moveTo>
                  <a:cubicBezTo>
                    <a:pt x="116" y="58"/>
                    <a:pt x="85" y="0"/>
                    <a:pt x="72" y="0"/>
                  </a:cubicBezTo>
                  <a:cubicBezTo>
                    <a:pt x="56" y="0"/>
                    <a:pt x="25" y="58"/>
                    <a:pt x="0" y="142"/>
                  </a:cubicBezTo>
                  <a:lnTo>
                    <a:pt x="143" y="14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42">
              <a:extLst>
                <a:ext uri="{FF2B5EF4-FFF2-40B4-BE49-F238E27FC236}">
                  <a16:creationId xmlns:a16="http://schemas.microsoft.com/office/drawing/2014/main" id="{DB728AE4-449A-49F4-AFED-5160A170B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0875" y="3563938"/>
              <a:ext cx="187325" cy="433388"/>
            </a:xfrm>
            <a:custGeom>
              <a:avLst/>
              <a:gdLst>
                <a:gd name="T0" fmla="*/ 0 w 49"/>
                <a:gd name="T1" fmla="*/ 115 h 115"/>
                <a:gd name="T2" fmla="*/ 15 w 49"/>
                <a:gd name="T3" fmla="*/ 115 h 115"/>
                <a:gd name="T4" fmla="*/ 48 w 49"/>
                <a:gd name="T5" fmla="*/ 5 h 115"/>
                <a:gd name="T6" fmla="*/ 44 w 49"/>
                <a:gd name="T7" fmla="*/ 3 h 115"/>
                <a:gd name="T8" fmla="*/ 0 w 49"/>
                <a:gd name="T9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115">
                  <a:moveTo>
                    <a:pt x="0" y="115"/>
                  </a:moveTo>
                  <a:cubicBezTo>
                    <a:pt x="15" y="115"/>
                    <a:pt x="15" y="115"/>
                    <a:pt x="15" y="115"/>
                  </a:cubicBezTo>
                  <a:cubicBezTo>
                    <a:pt x="30" y="68"/>
                    <a:pt x="36" y="35"/>
                    <a:pt x="48" y="5"/>
                  </a:cubicBezTo>
                  <a:cubicBezTo>
                    <a:pt x="49" y="2"/>
                    <a:pt x="45" y="0"/>
                    <a:pt x="44" y="3"/>
                  </a:cubicBezTo>
                  <a:cubicBezTo>
                    <a:pt x="32" y="23"/>
                    <a:pt x="18" y="58"/>
                    <a:pt x="0" y="115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43">
              <a:extLst>
                <a:ext uri="{FF2B5EF4-FFF2-40B4-BE49-F238E27FC236}">
                  <a16:creationId xmlns:a16="http://schemas.microsoft.com/office/drawing/2014/main" id="{AC7796F2-9DEA-46F4-93D2-E4E9D53A410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4038" y="4870450"/>
              <a:ext cx="627062" cy="323850"/>
            </a:xfrm>
            <a:custGeom>
              <a:avLst/>
              <a:gdLst>
                <a:gd name="T0" fmla="*/ 164 w 164"/>
                <a:gd name="T1" fmla="*/ 0 h 86"/>
                <a:gd name="T2" fmla="*/ 82 w 164"/>
                <a:gd name="T3" fmla="*/ 77 h 86"/>
                <a:gd name="T4" fmla="*/ 0 w 164"/>
                <a:gd name="T5" fmla="*/ 0 h 86"/>
                <a:gd name="T6" fmla="*/ 0 w 164"/>
                <a:gd name="T7" fmla="*/ 4 h 86"/>
                <a:gd name="T8" fmla="*/ 82 w 164"/>
                <a:gd name="T9" fmla="*/ 86 h 86"/>
                <a:gd name="T10" fmla="*/ 164 w 164"/>
                <a:gd name="T11" fmla="*/ 4 h 86"/>
                <a:gd name="T12" fmla="*/ 164 w 164"/>
                <a:gd name="T13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" h="86">
                  <a:moveTo>
                    <a:pt x="164" y="0"/>
                  </a:moveTo>
                  <a:cubicBezTo>
                    <a:pt x="162" y="43"/>
                    <a:pt x="126" y="77"/>
                    <a:pt x="82" y="77"/>
                  </a:cubicBezTo>
                  <a:cubicBezTo>
                    <a:pt x="38" y="77"/>
                    <a:pt x="3" y="43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49"/>
                    <a:pt x="37" y="86"/>
                    <a:pt x="82" y="86"/>
                  </a:cubicBezTo>
                  <a:cubicBezTo>
                    <a:pt x="128" y="86"/>
                    <a:pt x="164" y="49"/>
                    <a:pt x="164" y="4"/>
                  </a:cubicBezTo>
                  <a:cubicBezTo>
                    <a:pt x="164" y="3"/>
                    <a:pt x="164" y="1"/>
                    <a:pt x="164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Oval 44">
              <a:extLst>
                <a:ext uri="{FF2B5EF4-FFF2-40B4-BE49-F238E27FC236}">
                  <a16:creationId xmlns:a16="http://schemas.microsoft.com/office/drawing/2014/main" id="{CF76724B-E29D-4C3A-B8F2-E2410A5A5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4038" y="4543425"/>
              <a:ext cx="627062" cy="61753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45">
              <a:extLst>
                <a:ext uri="{FF2B5EF4-FFF2-40B4-BE49-F238E27FC236}">
                  <a16:creationId xmlns:a16="http://schemas.microsoft.com/office/drawing/2014/main" id="{8D446F12-391A-41C3-A312-E8031AE6A6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753600" y="4543425"/>
              <a:ext cx="317500" cy="617538"/>
            </a:xfrm>
            <a:custGeom>
              <a:avLst/>
              <a:gdLst>
                <a:gd name="T0" fmla="*/ 1 w 83"/>
                <a:gd name="T1" fmla="*/ 0 h 164"/>
                <a:gd name="T2" fmla="*/ 1 w 83"/>
                <a:gd name="T3" fmla="*/ 0 h 164"/>
                <a:gd name="T4" fmla="*/ 0 w 83"/>
                <a:gd name="T5" fmla="*/ 0 h 164"/>
                <a:gd name="T6" fmla="*/ 0 w 83"/>
                <a:gd name="T7" fmla="*/ 164 h 164"/>
                <a:gd name="T8" fmla="*/ 1 w 83"/>
                <a:gd name="T9" fmla="*/ 164 h 164"/>
                <a:gd name="T10" fmla="*/ 83 w 83"/>
                <a:gd name="T11" fmla="*/ 82 h 164"/>
                <a:gd name="T12" fmla="*/ 1 w 83"/>
                <a:gd name="T1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" h="164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1" y="164"/>
                    <a:pt x="1" y="164"/>
                    <a:pt x="1" y="164"/>
                  </a:cubicBezTo>
                  <a:cubicBezTo>
                    <a:pt x="47" y="164"/>
                    <a:pt x="83" y="128"/>
                    <a:pt x="83" y="82"/>
                  </a:cubicBezTo>
                  <a:cubicBezTo>
                    <a:pt x="83" y="37"/>
                    <a:pt x="47" y="0"/>
                    <a:pt x="1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Oval 46">
              <a:extLst>
                <a:ext uri="{FF2B5EF4-FFF2-40B4-BE49-F238E27FC236}">
                  <a16:creationId xmlns:a16="http://schemas.microsoft.com/office/drawing/2014/main" id="{F89C082B-C7F6-4A33-9D3B-050B35857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44050" y="4641850"/>
              <a:ext cx="428625" cy="42068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47">
              <a:extLst>
                <a:ext uri="{FF2B5EF4-FFF2-40B4-BE49-F238E27FC236}">
                  <a16:creationId xmlns:a16="http://schemas.microsoft.com/office/drawing/2014/main" id="{F4C01F84-8014-49FE-8F92-6276B95C4F19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4838" y="6253163"/>
              <a:ext cx="534987" cy="150813"/>
            </a:xfrm>
            <a:custGeom>
              <a:avLst/>
              <a:gdLst>
                <a:gd name="T0" fmla="*/ 122 w 140"/>
                <a:gd name="T1" fmla="*/ 40 h 40"/>
                <a:gd name="T2" fmla="*/ 17 w 140"/>
                <a:gd name="T3" fmla="*/ 40 h 40"/>
                <a:gd name="T4" fmla="*/ 0 w 140"/>
                <a:gd name="T5" fmla="*/ 23 h 40"/>
                <a:gd name="T6" fmla="*/ 0 w 140"/>
                <a:gd name="T7" fmla="*/ 0 h 40"/>
                <a:gd name="T8" fmla="*/ 140 w 140"/>
                <a:gd name="T9" fmla="*/ 0 h 40"/>
                <a:gd name="T10" fmla="*/ 140 w 140"/>
                <a:gd name="T11" fmla="*/ 23 h 40"/>
                <a:gd name="T12" fmla="*/ 122 w 140"/>
                <a:gd name="T1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" h="40">
                  <a:moveTo>
                    <a:pt x="122" y="40"/>
                  </a:moveTo>
                  <a:cubicBezTo>
                    <a:pt x="17" y="40"/>
                    <a:pt x="17" y="40"/>
                    <a:pt x="17" y="40"/>
                  </a:cubicBezTo>
                  <a:cubicBezTo>
                    <a:pt x="8" y="40"/>
                    <a:pt x="0" y="33"/>
                    <a:pt x="0" y="2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0" y="0"/>
                    <a:pt x="140" y="0"/>
                    <a:pt x="140" y="0"/>
                  </a:cubicBezTo>
                  <a:cubicBezTo>
                    <a:pt x="140" y="23"/>
                    <a:pt x="140" y="23"/>
                    <a:pt x="140" y="23"/>
                  </a:cubicBezTo>
                  <a:cubicBezTo>
                    <a:pt x="140" y="33"/>
                    <a:pt x="132" y="40"/>
                    <a:pt x="122" y="4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48">
              <a:extLst>
                <a:ext uri="{FF2B5EF4-FFF2-40B4-BE49-F238E27FC236}">
                  <a16:creationId xmlns:a16="http://schemas.microsoft.com/office/drawing/2014/main" id="{BEA6C3E6-03A7-43C4-8239-69A15DDF8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5525" y="6253163"/>
              <a:ext cx="114300" cy="150813"/>
            </a:xfrm>
            <a:custGeom>
              <a:avLst/>
              <a:gdLst>
                <a:gd name="T0" fmla="*/ 12 w 30"/>
                <a:gd name="T1" fmla="*/ 40 h 40"/>
                <a:gd name="T2" fmla="*/ 0 w 30"/>
                <a:gd name="T3" fmla="*/ 40 h 40"/>
                <a:gd name="T4" fmla="*/ 0 w 30"/>
                <a:gd name="T5" fmla="*/ 0 h 40"/>
                <a:gd name="T6" fmla="*/ 30 w 30"/>
                <a:gd name="T7" fmla="*/ 0 h 40"/>
                <a:gd name="T8" fmla="*/ 30 w 30"/>
                <a:gd name="T9" fmla="*/ 23 h 40"/>
                <a:gd name="T10" fmla="*/ 12 w 30"/>
                <a:gd name="T11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40">
                  <a:moveTo>
                    <a:pt x="12" y="4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23"/>
                    <a:pt x="30" y="23"/>
                    <a:pt x="30" y="23"/>
                  </a:cubicBezTo>
                  <a:cubicBezTo>
                    <a:pt x="30" y="33"/>
                    <a:pt x="22" y="40"/>
                    <a:pt x="12" y="4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49">
              <a:extLst>
                <a:ext uri="{FF2B5EF4-FFF2-40B4-BE49-F238E27FC236}">
                  <a16:creationId xmlns:a16="http://schemas.microsoft.com/office/drawing/2014/main" id="{F771F5C4-7DC7-4A1C-B9BE-8FFBB3BF1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77400" y="5410200"/>
              <a:ext cx="168275" cy="1193800"/>
            </a:xfrm>
            <a:custGeom>
              <a:avLst/>
              <a:gdLst>
                <a:gd name="T0" fmla="*/ 23 w 44"/>
                <a:gd name="T1" fmla="*/ 316 h 317"/>
                <a:gd name="T2" fmla="*/ 22 w 44"/>
                <a:gd name="T3" fmla="*/ 317 h 317"/>
                <a:gd name="T4" fmla="*/ 8 w 44"/>
                <a:gd name="T5" fmla="*/ 283 h 317"/>
                <a:gd name="T6" fmla="*/ 1 w 44"/>
                <a:gd name="T7" fmla="*/ 45 h 317"/>
                <a:gd name="T8" fmla="*/ 22 w 44"/>
                <a:gd name="T9" fmla="*/ 0 h 317"/>
                <a:gd name="T10" fmla="*/ 22 w 44"/>
                <a:gd name="T11" fmla="*/ 0 h 317"/>
                <a:gd name="T12" fmla="*/ 43 w 44"/>
                <a:gd name="T13" fmla="*/ 45 h 317"/>
                <a:gd name="T14" fmla="*/ 35 w 44"/>
                <a:gd name="T15" fmla="*/ 283 h 317"/>
                <a:gd name="T16" fmla="*/ 23 w 44"/>
                <a:gd name="T17" fmla="*/ 316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317">
                  <a:moveTo>
                    <a:pt x="23" y="316"/>
                  </a:moveTo>
                  <a:cubicBezTo>
                    <a:pt x="22" y="317"/>
                    <a:pt x="22" y="317"/>
                    <a:pt x="22" y="317"/>
                  </a:cubicBezTo>
                  <a:cubicBezTo>
                    <a:pt x="13" y="308"/>
                    <a:pt x="9" y="295"/>
                    <a:pt x="8" y="283"/>
                  </a:cubicBezTo>
                  <a:cubicBezTo>
                    <a:pt x="1" y="45"/>
                    <a:pt x="1" y="45"/>
                    <a:pt x="1" y="45"/>
                  </a:cubicBezTo>
                  <a:cubicBezTo>
                    <a:pt x="0" y="28"/>
                    <a:pt x="8" y="11"/>
                    <a:pt x="22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36" y="11"/>
                    <a:pt x="44" y="28"/>
                    <a:pt x="43" y="45"/>
                  </a:cubicBezTo>
                  <a:cubicBezTo>
                    <a:pt x="35" y="283"/>
                    <a:pt x="35" y="283"/>
                    <a:pt x="35" y="283"/>
                  </a:cubicBezTo>
                  <a:cubicBezTo>
                    <a:pt x="35" y="295"/>
                    <a:pt x="31" y="307"/>
                    <a:pt x="23" y="31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50">
              <a:extLst>
                <a:ext uri="{FF2B5EF4-FFF2-40B4-BE49-F238E27FC236}">
                  <a16:creationId xmlns:a16="http://schemas.microsoft.com/office/drawing/2014/main" id="{B97BF1FC-99E8-437A-AC20-7B900C84A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61538" y="5410200"/>
              <a:ext cx="80962" cy="1193800"/>
            </a:xfrm>
            <a:custGeom>
              <a:avLst/>
              <a:gdLst>
                <a:gd name="T0" fmla="*/ 0 w 21"/>
                <a:gd name="T1" fmla="*/ 0 h 317"/>
                <a:gd name="T2" fmla="*/ 0 w 21"/>
                <a:gd name="T3" fmla="*/ 0 h 317"/>
                <a:gd name="T4" fmla="*/ 0 w 21"/>
                <a:gd name="T5" fmla="*/ 317 h 317"/>
                <a:gd name="T6" fmla="*/ 1 w 21"/>
                <a:gd name="T7" fmla="*/ 316 h 317"/>
                <a:gd name="T8" fmla="*/ 13 w 21"/>
                <a:gd name="T9" fmla="*/ 283 h 317"/>
                <a:gd name="T10" fmla="*/ 21 w 21"/>
                <a:gd name="T11" fmla="*/ 45 h 317"/>
                <a:gd name="T12" fmla="*/ 21 w 21"/>
                <a:gd name="T13" fmla="*/ 43 h 317"/>
                <a:gd name="T14" fmla="*/ 0 w 21"/>
                <a:gd name="T15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317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17"/>
                    <a:pt x="0" y="317"/>
                    <a:pt x="0" y="317"/>
                  </a:cubicBezTo>
                  <a:cubicBezTo>
                    <a:pt x="1" y="316"/>
                    <a:pt x="1" y="316"/>
                    <a:pt x="1" y="316"/>
                  </a:cubicBezTo>
                  <a:cubicBezTo>
                    <a:pt x="9" y="307"/>
                    <a:pt x="13" y="295"/>
                    <a:pt x="13" y="283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5"/>
                    <a:pt x="21" y="44"/>
                    <a:pt x="21" y="43"/>
                  </a:cubicBezTo>
                  <a:cubicBezTo>
                    <a:pt x="21" y="26"/>
                    <a:pt x="14" y="10"/>
                    <a:pt x="0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51">
              <a:extLst>
                <a:ext uri="{FF2B5EF4-FFF2-40B4-BE49-F238E27FC236}">
                  <a16:creationId xmlns:a16="http://schemas.microsoft.com/office/drawing/2014/main" id="{AD7C26D0-18FF-4CEF-BEAC-DF7D922CA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4213" y="4678363"/>
              <a:ext cx="398462" cy="384175"/>
            </a:xfrm>
            <a:custGeom>
              <a:avLst/>
              <a:gdLst>
                <a:gd name="T0" fmla="*/ 79 w 104"/>
                <a:gd name="T1" fmla="*/ 0 h 102"/>
                <a:gd name="T2" fmla="*/ 79 w 104"/>
                <a:gd name="T3" fmla="*/ 3 h 102"/>
                <a:gd name="T4" fmla="*/ 7 w 104"/>
                <a:gd name="T5" fmla="*/ 76 h 102"/>
                <a:gd name="T6" fmla="*/ 0 w 104"/>
                <a:gd name="T7" fmla="*/ 75 h 102"/>
                <a:gd name="T8" fmla="*/ 48 w 104"/>
                <a:gd name="T9" fmla="*/ 102 h 102"/>
                <a:gd name="T10" fmla="*/ 104 w 104"/>
                <a:gd name="T11" fmla="*/ 46 h 102"/>
                <a:gd name="T12" fmla="*/ 79 w 104"/>
                <a:gd name="T1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4" h="102">
                  <a:moveTo>
                    <a:pt x="79" y="0"/>
                  </a:moveTo>
                  <a:cubicBezTo>
                    <a:pt x="79" y="1"/>
                    <a:pt x="79" y="2"/>
                    <a:pt x="79" y="3"/>
                  </a:cubicBezTo>
                  <a:cubicBezTo>
                    <a:pt x="79" y="43"/>
                    <a:pt x="47" y="76"/>
                    <a:pt x="7" y="76"/>
                  </a:cubicBezTo>
                  <a:cubicBezTo>
                    <a:pt x="5" y="76"/>
                    <a:pt x="2" y="76"/>
                    <a:pt x="0" y="75"/>
                  </a:cubicBezTo>
                  <a:cubicBezTo>
                    <a:pt x="10" y="92"/>
                    <a:pt x="28" y="102"/>
                    <a:pt x="48" y="102"/>
                  </a:cubicBezTo>
                  <a:cubicBezTo>
                    <a:pt x="79" y="102"/>
                    <a:pt x="104" y="77"/>
                    <a:pt x="104" y="46"/>
                  </a:cubicBezTo>
                  <a:cubicBezTo>
                    <a:pt x="104" y="27"/>
                    <a:pt x="94" y="10"/>
                    <a:pt x="79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448E505E-7A7E-4090-8D50-AE1C14EAF3A4}"/>
              </a:ext>
            </a:extLst>
          </p:cNvPr>
          <p:cNvGrpSpPr/>
          <p:nvPr/>
        </p:nvGrpSpPr>
        <p:grpSpPr>
          <a:xfrm>
            <a:off x="7445161" y="3904970"/>
            <a:ext cx="2668425" cy="4541007"/>
            <a:chOff x="10106025" y="4302125"/>
            <a:chExt cx="1357312" cy="2309813"/>
          </a:xfrm>
        </p:grpSpPr>
        <p:sp>
          <p:nvSpPr>
            <p:cNvPr id="100" name="Freeform 53">
              <a:extLst>
                <a:ext uri="{FF2B5EF4-FFF2-40B4-BE49-F238E27FC236}">
                  <a16:creationId xmlns:a16="http://schemas.microsoft.com/office/drawing/2014/main" id="{B1F426E0-EE26-407E-B58A-CDAE493270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83888" y="6392863"/>
              <a:ext cx="171450" cy="219075"/>
            </a:xfrm>
            <a:custGeom>
              <a:avLst/>
              <a:gdLst>
                <a:gd name="T0" fmla="*/ 31 w 45"/>
                <a:gd name="T1" fmla="*/ 5 h 58"/>
                <a:gd name="T2" fmla="*/ 37 w 45"/>
                <a:gd name="T3" fmla="*/ 29 h 58"/>
                <a:gd name="T4" fmla="*/ 38 w 45"/>
                <a:gd name="T5" fmla="*/ 31 h 58"/>
                <a:gd name="T6" fmla="*/ 42 w 45"/>
                <a:gd name="T7" fmla="*/ 38 h 58"/>
                <a:gd name="T8" fmla="*/ 38 w 45"/>
                <a:gd name="T9" fmla="*/ 49 h 58"/>
                <a:gd name="T10" fmla="*/ 21 w 45"/>
                <a:gd name="T11" fmla="*/ 55 h 58"/>
                <a:gd name="T12" fmla="*/ 0 w 45"/>
                <a:gd name="T13" fmla="*/ 53 h 58"/>
                <a:gd name="T14" fmla="*/ 13 w 45"/>
                <a:gd name="T15" fmla="*/ 46 h 58"/>
                <a:gd name="T16" fmla="*/ 22 w 45"/>
                <a:gd name="T17" fmla="*/ 40 h 58"/>
                <a:gd name="T18" fmla="*/ 18 w 45"/>
                <a:gd name="T19" fmla="*/ 12 h 58"/>
                <a:gd name="T20" fmla="*/ 21 w 45"/>
                <a:gd name="T21" fmla="*/ 2 h 58"/>
                <a:gd name="T22" fmla="*/ 24 w 45"/>
                <a:gd name="T23" fmla="*/ 1 h 58"/>
                <a:gd name="T24" fmla="*/ 31 w 45"/>
                <a:gd name="T25" fmla="*/ 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" h="58">
                  <a:moveTo>
                    <a:pt x="31" y="5"/>
                  </a:moveTo>
                  <a:cubicBezTo>
                    <a:pt x="37" y="29"/>
                    <a:pt x="37" y="29"/>
                    <a:pt x="37" y="29"/>
                  </a:cubicBezTo>
                  <a:cubicBezTo>
                    <a:pt x="37" y="30"/>
                    <a:pt x="37" y="31"/>
                    <a:pt x="38" y="31"/>
                  </a:cubicBezTo>
                  <a:cubicBezTo>
                    <a:pt x="42" y="38"/>
                    <a:pt x="42" y="38"/>
                    <a:pt x="42" y="38"/>
                  </a:cubicBezTo>
                  <a:cubicBezTo>
                    <a:pt x="45" y="42"/>
                    <a:pt x="43" y="47"/>
                    <a:pt x="38" y="49"/>
                  </a:cubicBezTo>
                  <a:cubicBezTo>
                    <a:pt x="38" y="49"/>
                    <a:pt x="29" y="52"/>
                    <a:pt x="21" y="55"/>
                  </a:cubicBezTo>
                  <a:cubicBezTo>
                    <a:pt x="11" y="58"/>
                    <a:pt x="0" y="55"/>
                    <a:pt x="0" y="53"/>
                  </a:cubicBezTo>
                  <a:cubicBezTo>
                    <a:pt x="0" y="48"/>
                    <a:pt x="5" y="52"/>
                    <a:pt x="13" y="46"/>
                  </a:cubicBezTo>
                  <a:cubicBezTo>
                    <a:pt x="16" y="44"/>
                    <a:pt x="19" y="42"/>
                    <a:pt x="22" y="40"/>
                  </a:cubicBezTo>
                  <a:cubicBezTo>
                    <a:pt x="29" y="35"/>
                    <a:pt x="23" y="20"/>
                    <a:pt x="18" y="12"/>
                  </a:cubicBezTo>
                  <a:cubicBezTo>
                    <a:pt x="17" y="9"/>
                    <a:pt x="18" y="2"/>
                    <a:pt x="21" y="2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7" y="0"/>
                    <a:pt x="30" y="2"/>
                    <a:pt x="31" y="5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54">
              <a:extLst>
                <a:ext uri="{FF2B5EF4-FFF2-40B4-BE49-F238E27FC236}">
                  <a16:creationId xmlns:a16="http://schemas.microsoft.com/office/drawing/2014/main" id="{E524DAB5-5442-4D09-90A1-F1382C3B3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90238" y="5526088"/>
              <a:ext cx="111125" cy="192088"/>
            </a:xfrm>
            <a:custGeom>
              <a:avLst/>
              <a:gdLst>
                <a:gd name="T0" fmla="*/ 23 w 29"/>
                <a:gd name="T1" fmla="*/ 32 h 51"/>
                <a:gd name="T2" fmla="*/ 19 w 29"/>
                <a:gd name="T3" fmla="*/ 22 h 51"/>
                <a:gd name="T4" fmla="*/ 17 w 29"/>
                <a:gd name="T5" fmla="*/ 19 h 51"/>
                <a:gd name="T6" fmla="*/ 13 w 29"/>
                <a:gd name="T7" fmla="*/ 14 h 51"/>
                <a:gd name="T8" fmla="*/ 12 w 29"/>
                <a:gd name="T9" fmla="*/ 6 h 51"/>
                <a:gd name="T10" fmla="*/ 6 w 29"/>
                <a:gd name="T11" fmla="*/ 0 h 51"/>
                <a:gd name="T12" fmla="*/ 1 w 29"/>
                <a:gd name="T13" fmla="*/ 9 h 51"/>
                <a:gd name="T14" fmla="*/ 2 w 29"/>
                <a:gd name="T15" fmla="*/ 14 h 51"/>
                <a:gd name="T16" fmla="*/ 2 w 29"/>
                <a:gd name="T17" fmla="*/ 24 h 51"/>
                <a:gd name="T18" fmla="*/ 6 w 29"/>
                <a:gd name="T19" fmla="*/ 43 h 51"/>
                <a:gd name="T20" fmla="*/ 20 w 29"/>
                <a:gd name="T21" fmla="*/ 50 h 51"/>
                <a:gd name="T22" fmla="*/ 26 w 29"/>
                <a:gd name="T23" fmla="*/ 47 h 51"/>
                <a:gd name="T24" fmla="*/ 15 w 29"/>
                <a:gd name="T25" fmla="*/ 31 h 51"/>
                <a:gd name="T26" fmla="*/ 16 w 29"/>
                <a:gd name="T27" fmla="*/ 29 h 51"/>
                <a:gd name="T28" fmla="*/ 20 w 29"/>
                <a:gd name="T29" fmla="*/ 35 h 51"/>
                <a:gd name="T30" fmla="*/ 25 w 29"/>
                <a:gd name="T31" fmla="*/ 38 h 51"/>
                <a:gd name="T32" fmla="*/ 23 w 29"/>
                <a:gd name="T33" fmla="*/ 32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9" h="51">
                  <a:moveTo>
                    <a:pt x="23" y="32"/>
                  </a:moveTo>
                  <a:cubicBezTo>
                    <a:pt x="21" y="28"/>
                    <a:pt x="20" y="23"/>
                    <a:pt x="19" y="22"/>
                  </a:cubicBezTo>
                  <a:cubicBezTo>
                    <a:pt x="19" y="21"/>
                    <a:pt x="17" y="19"/>
                    <a:pt x="17" y="19"/>
                  </a:cubicBezTo>
                  <a:cubicBezTo>
                    <a:pt x="16" y="18"/>
                    <a:pt x="14" y="16"/>
                    <a:pt x="13" y="14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9" y="0"/>
                    <a:pt x="6" y="0"/>
                  </a:cubicBezTo>
                  <a:cubicBezTo>
                    <a:pt x="1" y="1"/>
                    <a:pt x="0" y="5"/>
                    <a:pt x="1" y="9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3" y="17"/>
                    <a:pt x="2" y="20"/>
                    <a:pt x="2" y="24"/>
                  </a:cubicBezTo>
                  <a:cubicBezTo>
                    <a:pt x="1" y="30"/>
                    <a:pt x="3" y="37"/>
                    <a:pt x="6" y="43"/>
                  </a:cubicBezTo>
                  <a:cubicBezTo>
                    <a:pt x="8" y="47"/>
                    <a:pt x="13" y="48"/>
                    <a:pt x="20" y="50"/>
                  </a:cubicBezTo>
                  <a:cubicBezTo>
                    <a:pt x="23" y="51"/>
                    <a:pt x="29" y="51"/>
                    <a:pt x="26" y="47"/>
                  </a:cubicBezTo>
                  <a:cubicBezTo>
                    <a:pt x="24" y="45"/>
                    <a:pt x="14" y="41"/>
                    <a:pt x="15" y="31"/>
                  </a:cubicBezTo>
                  <a:cubicBezTo>
                    <a:pt x="15" y="30"/>
                    <a:pt x="15" y="29"/>
                    <a:pt x="16" y="29"/>
                  </a:cubicBezTo>
                  <a:cubicBezTo>
                    <a:pt x="18" y="29"/>
                    <a:pt x="19" y="33"/>
                    <a:pt x="20" y="35"/>
                  </a:cubicBezTo>
                  <a:cubicBezTo>
                    <a:pt x="22" y="37"/>
                    <a:pt x="24" y="38"/>
                    <a:pt x="25" y="38"/>
                  </a:cubicBezTo>
                  <a:cubicBezTo>
                    <a:pt x="26" y="37"/>
                    <a:pt x="24" y="35"/>
                    <a:pt x="23" y="32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55">
              <a:extLst>
                <a:ext uri="{FF2B5EF4-FFF2-40B4-BE49-F238E27FC236}">
                  <a16:creationId xmlns:a16="http://schemas.microsoft.com/office/drawing/2014/main" id="{7A771D0B-7439-4929-959E-55382B7AC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2238" y="4645025"/>
              <a:ext cx="700087" cy="685800"/>
            </a:xfrm>
            <a:custGeom>
              <a:avLst/>
              <a:gdLst>
                <a:gd name="T0" fmla="*/ 177 w 183"/>
                <a:gd name="T1" fmla="*/ 25 h 182"/>
                <a:gd name="T2" fmla="*/ 99 w 183"/>
                <a:gd name="T3" fmla="*/ 144 h 182"/>
                <a:gd name="T4" fmla="*/ 6 w 183"/>
                <a:gd name="T5" fmla="*/ 182 h 182"/>
                <a:gd name="T6" fmla="*/ 2 w 183"/>
                <a:gd name="T7" fmla="*/ 176 h 182"/>
                <a:gd name="T8" fmla="*/ 0 w 183"/>
                <a:gd name="T9" fmla="*/ 170 h 182"/>
                <a:gd name="T10" fmla="*/ 93 w 183"/>
                <a:gd name="T11" fmla="*/ 116 h 182"/>
                <a:gd name="T12" fmla="*/ 152 w 183"/>
                <a:gd name="T13" fmla="*/ 14 h 182"/>
                <a:gd name="T14" fmla="*/ 177 w 183"/>
                <a:gd name="T15" fmla="*/ 25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3" h="182">
                  <a:moveTo>
                    <a:pt x="177" y="25"/>
                  </a:moveTo>
                  <a:cubicBezTo>
                    <a:pt x="167" y="59"/>
                    <a:pt x="139" y="122"/>
                    <a:pt x="99" y="144"/>
                  </a:cubicBezTo>
                  <a:cubicBezTo>
                    <a:pt x="72" y="159"/>
                    <a:pt x="6" y="182"/>
                    <a:pt x="6" y="182"/>
                  </a:cubicBezTo>
                  <a:cubicBezTo>
                    <a:pt x="6" y="182"/>
                    <a:pt x="4" y="179"/>
                    <a:pt x="2" y="176"/>
                  </a:cubicBezTo>
                  <a:cubicBezTo>
                    <a:pt x="1" y="174"/>
                    <a:pt x="0" y="170"/>
                    <a:pt x="0" y="170"/>
                  </a:cubicBezTo>
                  <a:cubicBezTo>
                    <a:pt x="0" y="170"/>
                    <a:pt x="82" y="128"/>
                    <a:pt x="93" y="116"/>
                  </a:cubicBezTo>
                  <a:cubicBezTo>
                    <a:pt x="104" y="104"/>
                    <a:pt x="141" y="26"/>
                    <a:pt x="152" y="14"/>
                  </a:cubicBezTo>
                  <a:cubicBezTo>
                    <a:pt x="164" y="0"/>
                    <a:pt x="183" y="6"/>
                    <a:pt x="177" y="25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56">
              <a:extLst>
                <a:ext uri="{FF2B5EF4-FFF2-40B4-BE49-F238E27FC236}">
                  <a16:creationId xmlns:a16="http://schemas.microsoft.com/office/drawing/2014/main" id="{9A07DF7B-0364-4AE6-A963-A65D50E088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5163" y="4629150"/>
              <a:ext cx="504825" cy="723900"/>
            </a:xfrm>
            <a:custGeom>
              <a:avLst/>
              <a:gdLst>
                <a:gd name="T0" fmla="*/ 0 w 318"/>
                <a:gd name="T1" fmla="*/ 456 h 456"/>
                <a:gd name="T2" fmla="*/ 63 w 318"/>
                <a:gd name="T3" fmla="*/ 24 h 456"/>
                <a:gd name="T4" fmla="*/ 231 w 318"/>
                <a:gd name="T5" fmla="*/ 0 h 456"/>
                <a:gd name="T6" fmla="*/ 318 w 318"/>
                <a:gd name="T7" fmla="*/ 454 h 456"/>
                <a:gd name="T8" fmla="*/ 0 w 318"/>
                <a:gd name="T9" fmla="*/ 456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456">
                  <a:moveTo>
                    <a:pt x="0" y="456"/>
                  </a:moveTo>
                  <a:lnTo>
                    <a:pt x="63" y="24"/>
                  </a:lnTo>
                  <a:lnTo>
                    <a:pt x="231" y="0"/>
                  </a:lnTo>
                  <a:lnTo>
                    <a:pt x="318" y="454"/>
                  </a:lnTo>
                  <a:lnTo>
                    <a:pt x="0" y="456"/>
                  </a:ln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57">
              <a:extLst>
                <a:ext uri="{FF2B5EF4-FFF2-40B4-BE49-F238E27FC236}">
                  <a16:creationId xmlns:a16="http://schemas.microsoft.com/office/drawing/2014/main" id="{C1E7BDB0-D429-4829-B289-83D2626F1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61725" y="6373813"/>
              <a:ext cx="201612" cy="238125"/>
            </a:xfrm>
            <a:custGeom>
              <a:avLst/>
              <a:gdLst>
                <a:gd name="T0" fmla="*/ 36 w 53"/>
                <a:gd name="T1" fmla="*/ 6 h 63"/>
                <a:gd name="T2" fmla="*/ 43 w 53"/>
                <a:gd name="T3" fmla="*/ 29 h 63"/>
                <a:gd name="T4" fmla="*/ 44 w 53"/>
                <a:gd name="T5" fmla="*/ 32 h 63"/>
                <a:gd name="T6" fmla="*/ 49 w 53"/>
                <a:gd name="T7" fmla="*/ 40 h 63"/>
                <a:gd name="T8" fmla="*/ 45 w 53"/>
                <a:gd name="T9" fmla="*/ 53 h 63"/>
                <a:gd name="T10" fmla="*/ 24 w 53"/>
                <a:gd name="T11" fmla="*/ 60 h 63"/>
                <a:gd name="T12" fmla="*/ 0 w 53"/>
                <a:gd name="T13" fmla="*/ 57 h 63"/>
                <a:gd name="T14" fmla="*/ 16 w 53"/>
                <a:gd name="T15" fmla="*/ 49 h 63"/>
                <a:gd name="T16" fmla="*/ 25 w 53"/>
                <a:gd name="T17" fmla="*/ 43 h 63"/>
                <a:gd name="T18" fmla="*/ 21 w 53"/>
                <a:gd name="T19" fmla="*/ 10 h 63"/>
                <a:gd name="T20" fmla="*/ 25 w 53"/>
                <a:gd name="T21" fmla="*/ 1 h 63"/>
                <a:gd name="T22" fmla="*/ 28 w 53"/>
                <a:gd name="T23" fmla="*/ 1 h 63"/>
                <a:gd name="T24" fmla="*/ 36 w 53"/>
                <a:gd name="T25" fmla="*/ 6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3" h="63">
                  <a:moveTo>
                    <a:pt x="36" y="6"/>
                  </a:move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4" y="31"/>
                    <a:pt x="44" y="32"/>
                  </a:cubicBezTo>
                  <a:cubicBezTo>
                    <a:pt x="49" y="40"/>
                    <a:pt x="49" y="40"/>
                    <a:pt x="49" y="40"/>
                  </a:cubicBezTo>
                  <a:cubicBezTo>
                    <a:pt x="53" y="44"/>
                    <a:pt x="50" y="51"/>
                    <a:pt x="45" y="53"/>
                  </a:cubicBezTo>
                  <a:cubicBezTo>
                    <a:pt x="45" y="53"/>
                    <a:pt x="35" y="56"/>
                    <a:pt x="24" y="60"/>
                  </a:cubicBezTo>
                  <a:cubicBezTo>
                    <a:pt x="14" y="63"/>
                    <a:pt x="0" y="60"/>
                    <a:pt x="0" y="57"/>
                  </a:cubicBezTo>
                  <a:cubicBezTo>
                    <a:pt x="0" y="51"/>
                    <a:pt x="6" y="56"/>
                    <a:pt x="16" y="49"/>
                  </a:cubicBezTo>
                  <a:cubicBezTo>
                    <a:pt x="19" y="47"/>
                    <a:pt x="22" y="45"/>
                    <a:pt x="25" y="43"/>
                  </a:cubicBezTo>
                  <a:cubicBezTo>
                    <a:pt x="34" y="36"/>
                    <a:pt x="27" y="19"/>
                    <a:pt x="21" y="10"/>
                  </a:cubicBezTo>
                  <a:cubicBezTo>
                    <a:pt x="20" y="6"/>
                    <a:pt x="22" y="2"/>
                    <a:pt x="25" y="1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31" y="0"/>
                    <a:pt x="35" y="2"/>
                    <a:pt x="36" y="6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58">
              <a:extLst>
                <a:ext uri="{FF2B5EF4-FFF2-40B4-BE49-F238E27FC236}">
                  <a16:creationId xmlns:a16="http://schemas.microsoft.com/office/drawing/2014/main" id="{073A4BF7-D1FC-43DD-8909-965C4DDED6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72763" y="5334000"/>
              <a:ext cx="450850" cy="1127125"/>
            </a:xfrm>
            <a:custGeom>
              <a:avLst/>
              <a:gdLst>
                <a:gd name="T0" fmla="*/ 118 w 118"/>
                <a:gd name="T1" fmla="*/ 7 h 299"/>
                <a:gd name="T2" fmla="*/ 40 w 118"/>
                <a:gd name="T3" fmla="*/ 0 h 299"/>
                <a:gd name="T4" fmla="*/ 5 w 118"/>
                <a:gd name="T5" fmla="*/ 143 h 299"/>
                <a:gd name="T6" fmla="*/ 48 w 118"/>
                <a:gd name="T7" fmla="*/ 297 h 299"/>
                <a:gd name="T8" fmla="*/ 62 w 118"/>
                <a:gd name="T9" fmla="*/ 295 h 299"/>
                <a:gd name="T10" fmla="*/ 53 w 118"/>
                <a:gd name="T11" fmla="*/ 160 h 299"/>
                <a:gd name="T12" fmla="*/ 102 w 118"/>
                <a:gd name="T13" fmla="*/ 63 h 299"/>
                <a:gd name="T14" fmla="*/ 118 w 118"/>
                <a:gd name="T15" fmla="*/ 7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8" h="299">
                  <a:moveTo>
                    <a:pt x="118" y="7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40" y="0"/>
                    <a:pt x="13" y="99"/>
                    <a:pt x="5" y="143"/>
                  </a:cubicBezTo>
                  <a:cubicBezTo>
                    <a:pt x="0" y="174"/>
                    <a:pt x="48" y="297"/>
                    <a:pt x="48" y="297"/>
                  </a:cubicBezTo>
                  <a:cubicBezTo>
                    <a:pt x="53" y="299"/>
                    <a:pt x="57" y="296"/>
                    <a:pt x="62" y="295"/>
                  </a:cubicBezTo>
                  <a:cubicBezTo>
                    <a:pt x="62" y="295"/>
                    <a:pt x="48" y="187"/>
                    <a:pt x="53" y="160"/>
                  </a:cubicBezTo>
                  <a:cubicBezTo>
                    <a:pt x="58" y="133"/>
                    <a:pt x="99" y="77"/>
                    <a:pt x="102" y="63"/>
                  </a:cubicBezTo>
                  <a:cubicBezTo>
                    <a:pt x="107" y="33"/>
                    <a:pt x="118" y="7"/>
                    <a:pt x="118" y="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59">
              <a:extLst>
                <a:ext uri="{FF2B5EF4-FFF2-40B4-BE49-F238E27FC236}">
                  <a16:creationId xmlns:a16="http://schemas.microsoft.com/office/drawing/2014/main" id="{C5F5DDAD-C43D-4CA8-AB90-F092E72E88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3275" y="5259388"/>
              <a:ext cx="450850" cy="1201738"/>
            </a:xfrm>
            <a:custGeom>
              <a:avLst/>
              <a:gdLst>
                <a:gd name="T0" fmla="*/ 26 w 118"/>
                <a:gd name="T1" fmla="*/ 28 h 319"/>
                <a:gd name="T2" fmla="*/ 34 w 118"/>
                <a:gd name="T3" fmla="*/ 195 h 319"/>
                <a:gd name="T4" fmla="*/ 105 w 118"/>
                <a:gd name="T5" fmla="*/ 319 h 319"/>
                <a:gd name="T6" fmla="*/ 118 w 118"/>
                <a:gd name="T7" fmla="*/ 314 h 319"/>
                <a:gd name="T8" fmla="*/ 103 w 118"/>
                <a:gd name="T9" fmla="*/ 255 h 319"/>
                <a:gd name="T10" fmla="*/ 84 w 118"/>
                <a:gd name="T11" fmla="*/ 153 h 319"/>
                <a:gd name="T12" fmla="*/ 96 w 118"/>
                <a:gd name="T13" fmla="*/ 28 h 319"/>
                <a:gd name="T14" fmla="*/ 26 w 118"/>
                <a:gd name="T15" fmla="*/ 28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8" h="319">
                  <a:moveTo>
                    <a:pt x="26" y="28"/>
                  </a:moveTo>
                  <a:cubicBezTo>
                    <a:pt x="18" y="71"/>
                    <a:pt x="0" y="135"/>
                    <a:pt x="34" y="195"/>
                  </a:cubicBezTo>
                  <a:cubicBezTo>
                    <a:pt x="69" y="256"/>
                    <a:pt x="105" y="319"/>
                    <a:pt x="105" y="319"/>
                  </a:cubicBezTo>
                  <a:cubicBezTo>
                    <a:pt x="109" y="319"/>
                    <a:pt x="114" y="317"/>
                    <a:pt x="118" y="314"/>
                  </a:cubicBezTo>
                  <a:cubicBezTo>
                    <a:pt x="118" y="314"/>
                    <a:pt x="112" y="287"/>
                    <a:pt x="103" y="255"/>
                  </a:cubicBezTo>
                  <a:cubicBezTo>
                    <a:pt x="93" y="218"/>
                    <a:pt x="80" y="175"/>
                    <a:pt x="84" y="153"/>
                  </a:cubicBezTo>
                  <a:cubicBezTo>
                    <a:pt x="91" y="111"/>
                    <a:pt x="98" y="55"/>
                    <a:pt x="96" y="28"/>
                  </a:cubicBezTo>
                  <a:cubicBezTo>
                    <a:pt x="94" y="0"/>
                    <a:pt x="30" y="5"/>
                    <a:pt x="26" y="2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60">
              <a:extLst>
                <a:ext uri="{FF2B5EF4-FFF2-40B4-BE49-F238E27FC236}">
                  <a16:creationId xmlns:a16="http://schemas.microsoft.com/office/drawing/2014/main" id="{EF63430B-5595-43DA-8FA9-51A7CA246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09288" y="4629150"/>
              <a:ext cx="528637" cy="765175"/>
            </a:xfrm>
            <a:custGeom>
              <a:avLst/>
              <a:gdLst>
                <a:gd name="T0" fmla="*/ 5 w 138"/>
                <a:gd name="T1" fmla="*/ 195 h 203"/>
                <a:gd name="T2" fmla="*/ 1 w 138"/>
                <a:gd name="T3" fmla="*/ 187 h 203"/>
                <a:gd name="T4" fmla="*/ 30 w 138"/>
                <a:gd name="T5" fmla="*/ 10 h 203"/>
                <a:gd name="T6" fmla="*/ 100 w 138"/>
                <a:gd name="T7" fmla="*/ 0 h 203"/>
                <a:gd name="T8" fmla="*/ 137 w 138"/>
                <a:gd name="T9" fmla="*/ 188 h 203"/>
                <a:gd name="T10" fmla="*/ 132 w 138"/>
                <a:gd name="T11" fmla="*/ 195 h 203"/>
                <a:gd name="T12" fmla="*/ 52 w 138"/>
                <a:gd name="T13" fmla="*/ 203 h 203"/>
                <a:gd name="T14" fmla="*/ 5 w 138"/>
                <a:gd name="T15" fmla="*/ 19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203">
                  <a:moveTo>
                    <a:pt x="5" y="195"/>
                  </a:moveTo>
                  <a:cubicBezTo>
                    <a:pt x="2" y="193"/>
                    <a:pt x="0" y="190"/>
                    <a:pt x="1" y="187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37" y="188"/>
                    <a:pt x="137" y="188"/>
                    <a:pt x="137" y="188"/>
                  </a:cubicBezTo>
                  <a:cubicBezTo>
                    <a:pt x="138" y="191"/>
                    <a:pt x="136" y="195"/>
                    <a:pt x="132" y="195"/>
                  </a:cubicBezTo>
                  <a:cubicBezTo>
                    <a:pt x="119" y="198"/>
                    <a:pt x="88" y="203"/>
                    <a:pt x="52" y="203"/>
                  </a:cubicBezTo>
                  <a:cubicBezTo>
                    <a:pt x="26" y="203"/>
                    <a:pt x="11" y="198"/>
                    <a:pt x="5" y="19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61">
              <a:extLst>
                <a:ext uri="{FF2B5EF4-FFF2-40B4-BE49-F238E27FC236}">
                  <a16:creationId xmlns:a16="http://schemas.microsoft.com/office/drawing/2014/main" id="{09CE25CE-E2E9-46B3-8E30-1EB440AD6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8688" y="4633913"/>
              <a:ext cx="284162" cy="982663"/>
            </a:xfrm>
            <a:custGeom>
              <a:avLst/>
              <a:gdLst>
                <a:gd name="T0" fmla="*/ 11 w 74"/>
                <a:gd name="T1" fmla="*/ 46 h 261"/>
                <a:gd name="T2" fmla="*/ 25 w 74"/>
                <a:gd name="T3" fmla="*/ 155 h 261"/>
                <a:gd name="T4" fmla="*/ 18 w 74"/>
                <a:gd name="T5" fmla="*/ 247 h 261"/>
                <a:gd name="T6" fmla="*/ 73 w 74"/>
                <a:gd name="T7" fmla="*/ 231 h 261"/>
                <a:gd name="T8" fmla="*/ 57 w 74"/>
                <a:gd name="T9" fmla="*/ 95 h 261"/>
                <a:gd name="T10" fmla="*/ 23 w 74"/>
                <a:gd name="T11" fmla="*/ 0 h 261"/>
                <a:gd name="T12" fmla="*/ 10 w 74"/>
                <a:gd name="T13" fmla="*/ 1 h 261"/>
                <a:gd name="T14" fmla="*/ 11 w 74"/>
                <a:gd name="T15" fmla="*/ 46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4" h="261">
                  <a:moveTo>
                    <a:pt x="11" y="46"/>
                  </a:moveTo>
                  <a:cubicBezTo>
                    <a:pt x="19" y="69"/>
                    <a:pt x="33" y="115"/>
                    <a:pt x="25" y="155"/>
                  </a:cubicBezTo>
                  <a:cubicBezTo>
                    <a:pt x="14" y="211"/>
                    <a:pt x="0" y="234"/>
                    <a:pt x="18" y="247"/>
                  </a:cubicBezTo>
                  <a:cubicBezTo>
                    <a:pt x="37" y="261"/>
                    <a:pt x="72" y="239"/>
                    <a:pt x="73" y="231"/>
                  </a:cubicBezTo>
                  <a:cubicBezTo>
                    <a:pt x="74" y="224"/>
                    <a:pt x="66" y="134"/>
                    <a:pt x="57" y="95"/>
                  </a:cubicBezTo>
                  <a:cubicBezTo>
                    <a:pt x="48" y="56"/>
                    <a:pt x="23" y="0"/>
                    <a:pt x="23" y="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7" y="35"/>
                    <a:pt x="11" y="4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62">
              <a:extLst>
                <a:ext uri="{FF2B5EF4-FFF2-40B4-BE49-F238E27FC236}">
                  <a16:creationId xmlns:a16="http://schemas.microsoft.com/office/drawing/2014/main" id="{2277D8A5-0F36-404F-9E16-18BBEBD2A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52138" y="4659313"/>
              <a:ext cx="268287" cy="896938"/>
            </a:xfrm>
            <a:custGeom>
              <a:avLst/>
              <a:gdLst>
                <a:gd name="T0" fmla="*/ 57 w 70"/>
                <a:gd name="T1" fmla="*/ 0 h 238"/>
                <a:gd name="T2" fmla="*/ 56 w 70"/>
                <a:gd name="T3" fmla="*/ 63 h 238"/>
                <a:gd name="T4" fmla="*/ 35 w 70"/>
                <a:gd name="T5" fmla="*/ 233 h 238"/>
                <a:gd name="T6" fmla="*/ 0 w 70"/>
                <a:gd name="T7" fmla="*/ 205 h 238"/>
                <a:gd name="T8" fmla="*/ 16 w 70"/>
                <a:gd name="T9" fmla="*/ 138 h 238"/>
                <a:gd name="T10" fmla="*/ 31 w 70"/>
                <a:gd name="T11" fmla="*/ 15 h 238"/>
                <a:gd name="T12" fmla="*/ 43 w 70"/>
                <a:gd name="T13" fmla="*/ 2 h 238"/>
                <a:gd name="T14" fmla="*/ 57 w 70"/>
                <a:gd name="T15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238">
                  <a:moveTo>
                    <a:pt x="57" y="0"/>
                  </a:moveTo>
                  <a:cubicBezTo>
                    <a:pt x="57" y="0"/>
                    <a:pt x="51" y="25"/>
                    <a:pt x="56" y="63"/>
                  </a:cubicBezTo>
                  <a:cubicBezTo>
                    <a:pt x="60" y="101"/>
                    <a:pt x="70" y="216"/>
                    <a:pt x="35" y="233"/>
                  </a:cubicBezTo>
                  <a:cubicBezTo>
                    <a:pt x="25" y="238"/>
                    <a:pt x="0" y="210"/>
                    <a:pt x="0" y="205"/>
                  </a:cubicBezTo>
                  <a:cubicBezTo>
                    <a:pt x="0" y="196"/>
                    <a:pt x="8" y="166"/>
                    <a:pt x="16" y="138"/>
                  </a:cubicBezTo>
                  <a:cubicBezTo>
                    <a:pt x="22" y="116"/>
                    <a:pt x="29" y="43"/>
                    <a:pt x="31" y="15"/>
                  </a:cubicBezTo>
                  <a:cubicBezTo>
                    <a:pt x="31" y="8"/>
                    <a:pt x="36" y="3"/>
                    <a:pt x="43" y="2"/>
                  </a:cubicBezTo>
                  <a:lnTo>
                    <a:pt x="57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63">
              <a:extLst>
                <a:ext uri="{FF2B5EF4-FFF2-40B4-BE49-F238E27FC236}">
                  <a16:creationId xmlns:a16="http://schemas.microsoft.com/office/drawing/2014/main" id="{E8E17AF7-5038-4080-A1DD-273F8CF94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31538" y="4354513"/>
              <a:ext cx="176212" cy="241300"/>
            </a:xfrm>
            <a:custGeom>
              <a:avLst/>
              <a:gdLst>
                <a:gd name="T0" fmla="*/ 35 w 46"/>
                <a:gd name="T1" fmla="*/ 4 h 64"/>
                <a:gd name="T2" fmla="*/ 40 w 46"/>
                <a:gd name="T3" fmla="*/ 22 h 64"/>
                <a:gd name="T4" fmla="*/ 35 w 46"/>
                <a:gd name="T5" fmla="*/ 42 h 64"/>
                <a:gd name="T6" fmla="*/ 29 w 46"/>
                <a:gd name="T7" fmla="*/ 59 h 64"/>
                <a:gd name="T8" fmla="*/ 3 w 46"/>
                <a:gd name="T9" fmla="*/ 57 h 64"/>
                <a:gd name="T10" fmla="*/ 35 w 46"/>
                <a:gd name="T11" fmla="*/ 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" h="64">
                  <a:moveTo>
                    <a:pt x="35" y="4"/>
                  </a:moveTo>
                  <a:cubicBezTo>
                    <a:pt x="35" y="4"/>
                    <a:pt x="33" y="15"/>
                    <a:pt x="40" y="22"/>
                  </a:cubicBezTo>
                  <a:cubicBezTo>
                    <a:pt x="46" y="30"/>
                    <a:pt x="37" y="37"/>
                    <a:pt x="35" y="42"/>
                  </a:cubicBezTo>
                  <a:cubicBezTo>
                    <a:pt x="32" y="48"/>
                    <a:pt x="35" y="55"/>
                    <a:pt x="29" y="59"/>
                  </a:cubicBezTo>
                  <a:cubicBezTo>
                    <a:pt x="23" y="63"/>
                    <a:pt x="6" y="64"/>
                    <a:pt x="3" y="57"/>
                  </a:cubicBezTo>
                  <a:cubicBezTo>
                    <a:pt x="0" y="51"/>
                    <a:pt x="15" y="0"/>
                    <a:pt x="35" y="4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64">
              <a:extLst>
                <a:ext uri="{FF2B5EF4-FFF2-40B4-BE49-F238E27FC236}">
                  <a16:creationId xmlns:a16="http://schemas.microsoft.com/office/drawing/2014/main" id="{9E8C73B6-7222-465A-8D50-981761E88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93425" y="4302125"/>
              <a:ext cx="271462" cy="274638"/>
            </a:xfrm>
            <a:custGeom>
              <a:avLst/>
              <a:gdLst>
                <a:gd name="T0" fmla="*/ 1 w 71"/>
                <a:gd name="T1" fmla="*/ 32 h 73"/>
                <a:gd name="T2" fmla="*/ 51 w 71"/>
                <a:gd name="T3" fmla="*/ 73 h 73"/>
                <a:gd name="T4" fmla="*/ 71 w 71"/>
                <a:gd name="T5" fmla="*/ 17 h 73"/>
                <a:gd name="T6" fmla="*/ 37 w 71"/>
                <a:gd name="T7" fmla="*/ 0 h 73"/>
                <a:gd name="T8" fmla="*/ 3 w 71"/>
                <a:gd name="T9" fmla="*/ 22 h 73"/>
                <a:gd name="T10" fmla="*/ 1 w 71"/>
                <a:gd name="T11" fmla="*/ 3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1" h="73">
                  <a:moveTo>
                    <a:pt x="1" y="32"/>
                  </a:moveTo>
                  <a:cubicBezTo>
                    <a:pt x="0" y="66"/>
                    <a:pt x="32" y="73"/>
                    <a:pt x="51" y="73"/>
                  </a:cubicBezTo>
                  <a:cubicBezTo>
                    <a:pt x="70" y="73"/>
                    <a:pt x="71" y="32"/>
                    <a:pt x="71" y="17"/>
                  </a:cubicBezTo>
                  <a:cubicBezTo>
                    <a:pt x="71" y="2"/>
                    <a:pt x="56" y="0"/>
                    <a:pt x="37" y="0"/>
                  </a:cubicBezTo>
                  <a:cubicBezTo>
                    <a:pt x="23" y="0"/>
                    <a:pt x="9" y="11"/>
                    <a:pt x="3" y="22"/>
                  </a:cubicBezTo>
                  <a:cubicBezTo>
                    <a:pt x="1" y="25"/>
                    <a:pt x="1" y="29"/>
                    <a:pt x="1" y="3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65">
              <a:extLst>
                <a:ext uri="{FF2B5EF4-FFF2-40B4-BE49-F238E27FC236}">
                  <a16:creationId xmlns:a16="http://schemas.microsoft.com/office/drawing/2014/main" id="{66A4F9C9-C5A0-4FC7-AEE1-DE422ACC8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06125" y="4351338"/>
              <a:ext cx="209550" cy="357188"/>
            </a:xfrm>
            <a:custGeom>
              <a:avLst/>
              <a:gdLst>
                <a:gd name="T0" fmla="*/ 33 w 55"/>
                <a:gd name="T1" fmla="*/ 0 h 95"/>
                <a:gd name="T2" fmla="*/ 55 w 55"/>
                <a:gd name="T3" fmla="*/ 32 h 95"/>
                <a:gd name="T4" fmla="*/ 49 w 55"/>
                <a:gd name="T5" fmla="*/ 52 h 95"/>
                <a:gd name="T6" fmla="*/ 48 w 55"/>
                <a:gd name="T7" fmla="*/ 64 h 95"/>
                <a:gd name="T8" fmla="*/ 51 w 55"/>
                <a:gd name="T9" fmla="*/ 75 h 95"/>
                <a:gd name="T10" fmla="*/ 41 w 55"/>
                <a:gd name="T11" fmla="*/ 94 h 95"/>
                <a:gd name="T12" fmla="*/ 29 w 55"/>
                <a:gd name="T13" fmla="*/ 92 h 95"/>
                <a:gd name="T14" fmla="*/ 26 w 55"/>
                <a:gd name="T15" fmla="*/ 80 h 95"/>
                <a:gd name="T16" fmla="*/ 27 w 55"/>
                <a:gd name="T17" fmla="*/ 76 h 95"/>
                <a:gd name="T18" fmla="*/ 21 w 55"/>
                <a:gd name="T19" fmla="*/ 66 h 95"/>
                <a:gd name="T20" fmla="*/ 4 w 55"/>
                <a:gd name="T21" fmla="*/ 32 h 95"/>
                <a:gd name="T22" fmla="*/ 33 w 55"/>
                <a:gd name="T23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95">
                  <a:moveTo>
                    <a:pt x="33" y="0"/>
                  </a:moveTo>
                  <a:cubicBezTo>
                    <a:pt x="49" y="0"/>
                    <a:pt x="55" y="11"/>
                    <a:pt x="55" y="32"/>
                  </a:cubicBezTo>
                  <a:cubicBezTo>
                    <a:pt x="55" y="39"/>
                    <a:pt x="52" y="47"/>
                    <a:pt x="49" y="52"/>
                  </a:cubicBezTo>
                  <a:cubicBezTo>
                    <a:pt x="47" y="55"/>
                    <a:pt x="46" y="60"/>
                    <a:pt x="48" y="64"/>
                  </a:cubicBezTo>
                  <a:cubicBezTo>
                    <a:pt x="51" y="75"/>
                    <a:pt x="51" y="75"/>
                    <a:pt x="51" y="75"/>
                  </a:cubicBezTo>
                  <a:cubicBezTo>
                    <a:pt x="53" y="86"/>
                    <a:pt x="48" y="92"/>
                    <a:pt x="41" y="94"/>
                  </a:cubicBezTo>
                  <a:cubicBezTo>
                    <a:pt x="37" y="95"/>
                    <a:pt x="32" y="94"/>
                    <a:pt x="29" y="92"/>
                  </a:cubicBezTo>
                  <a:cubicBezTo>
                    <a:pt x="25" y="90"/>
                    <a:pt x="25" y="84"/>
                    <a:pt x="26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8" y="72"/>
                    <a:pt x="25" y="67"/>
                    <a:pt x="21" y="66"/>
                  </a:cubicBezTo>
                  <a:cubicBezTo>
                    <a:pt x="9" y="64"/>
                    <a:pt x="7" y="51"/>
                    <a:pt x="4" y="32"/>
                  </a:cubicBezTo>
                  <a:cubicBezTo>
                    <a:pt x="0" y="11"/>
                    <a:pt x="18" y="0"/>
                    <a:pt x="33" y="0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66">
              <a:extLst>
                <a:ext uri="{FF2B5EF4-FFF2-40B4-BE49-F238E27FC236}">
                  <a16:creationId xmlns:a16="http://schemas.microsoft.com/office/drawing/2014/main" id="{39EFC603-87BA-4D3B-BF6B-4F28C9218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0088" y="4305300"/>
              <a:ext cx="285750" cy="166688"/>
            </a:xfrm>
            <a:custGeom>
              <a:avLst/>
              <a:gdLst>
                <a:gd name="T0" fmla="*/ 9 w 75"/>
                <a:gd name="T1" fmla="*/ 3 h 44"/>
                <a:gd name="T2" fmla="*/ 18 w 75"/>
                <a:gd name="T3" fmla="*/ 6 h 44"/>
                <a:gd name="T4" fmla="*/ 28 w 75"/>
                <a:gd name="T5" fmla="*/ 6 h 44"/>
                <a:gd name="T6" fmla="*/ 46 w 75"/>
                <a:gd name="T7" fmla="*/ 0 h 44"/>
                <a:gd name="T8" fmla="*/ 72 w 75"/>
                <a:gd name="T9" fmla="*/ 22 h 44"/>
                <a:gd name="T10" fmla="*/ 70 w 75"/>
                <a:gd name="T11" fmla="*/ 33 h 44"/>
                <a:gd name="T12" fmla="*/ 61 w 75"/>
                <a:gd name="T13" fmla="*/ 41 h 44"/>
                <a:gd name="T14" fmla="*/ 58 w 75"/>
                <a:gd name="T15" fmla="*/ 44 h 44"/>
                <a:gd name="T16" fmla="*/ 55 w 75"/>
                <a:gd name="T17" fmla="*/ 40 h 44"/>
                <a:gd name="T18" fmla="*/ 46 w 75"/>
                <a:gd name="T19" fmla="*/ 30 h 44"/>
                <a:gd name="T20" fmla="*/ 27 w 75"/>
                <a:gd name="T21" fmla="*/ 30 h 44"/>
                <a:gd name="T22" fmla="*/ 0 w 75"/>
                <a:gd name="T23" fmla="*/ 13 h 44"/>
                <a:gd name="T24" fmla="*/ 0 w 75"/>
                <a:gd name="T25" fmla="*/ 11 h 44"/>
                <a:gd name="T26" fmla="*/ 9 w 75"/>
                <a:gd name="T27" fmla="*/ 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5" h="44">
                  <a:moveTo>
                    <a:pt x="9" y="3"/>
                  </a:moveTo>
                  <a:cubicBezTo>
                    <a:pt x="18" y="6"/>
                    <a:pt x="18" y="6"/>
                    <a:pt x="18" y="6"/>
                  </a:cubicBezTo>
                  <a:cubicBezTo>
                    <a:pt x="21" y="7"/>
                    <a:pt x="25" y="7"/>
                    <a:pt x="28" y="6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57" y="0"/>
                    <a:pt x="75" y="7"/>
                    <a:pt x="72" y="22"/>
                  </a:cubicBezTo>
                  <a:cubicBezTo>
                    <a:pt x="70" y="33"/>
                    <a:pt x="70" y="33"/>
                    <a:pt x="70" y="33"/>
                  </a:cubicBezTo>
                  <a:cubicBezTo>
                    <a:pt x="70" y="38"/>
                    <a:pt x="66" y="41"/>
                    <a:pt x="61" y="41"/>
                  </a:cubicBezTo>
                  <a:cubicBezTo>
                    <a:pt x="61" y="43"/>
                    <a:pt x="60" y="44"/>
                    <a:pt x="58" y="44"/>
                  </a:cubicBezTo>
                  <a:cubicBezTo>
                    <a:pt x="56" y="44"/>
                    <a:pt x="55" y="42"/>
                    <a:pt x="55" y="40"/>
                  </a:cubicBezTo>
                  <a:cubicBezTo>
                    <a:pt x="55" y="35"/>
                    <a:pt x="51" y="31"/>
                    <a:pt x="46" y="30"/>
                  </a:cubicBezTo>
                  <a:cubicBezTo>
                    <a:pt x="40" y="29"/>
                    <a:pt x="34" y="28"/>
                    <a:pt x="27" y="30"/>
                  </a:cubicBezTo>
                  <a:cubicBezTo>
                    <a:pt x="15" y="34"/>
                    <a:pt x="2" y="26"/>
                    <a:pt x="0" y="13"/>
                  </a:cubicBezTo>
                  <a:cubicBezTo>
                    <a:pt x="0" y="12"/>
                    <a:pt x="0" y="11"/>
                    <a:pt x="0" y="11"/>
                  </a:cubicBezTo>
                  <a:cubicBezTo>
                    <a:pt x="0" y="5"/>
                    <a:pt x="5" y="2"/>
                    <a:pt x="9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67">
              <a:extLst>
                <a:ext uri="{FF2B5EF4-FFF2-40B4-BE49-F238E27FC236}">
                  <a16:creationId xmlns:a16="http://schemas.microsoft.com/office/drawing/2014/main" id="{702E9E65-5693-4EF4-B2EE-F3E3D1C4E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80750" y="4437063"/>
              <a:ext cx="53975" cy="68263"/>
            </a:xfrm>
            <a:custGeom>
              <a:avLst/>
              <a:gdLst>
                <a:gd name="T0" fmla="*/ 0 w 14"/>
                <a:gd name="T1" fmla="*/ 9 h 18"/>
                <a:gd name="T2" fmla="*/ 7 w 14"/>
                <a:gd name="T3" fmla="*/ 18 h 18"/>
                <a:gd name="T4" fmla="*/ 14 w 14"/>
                <a:gd name="T5" fmla="*/ 6 h 18"/>
                <a:gd name="T6" fmla="*/ 7 w 14"/>
                <a:gd name="T7" fmla="*/ 0 h 18"/>
                <a:gd name="T8" fmla="*/ 0 w 14"/>
                <a:gd name="T9" fmla="*/ 9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8">
                  <a:moveTo>
                    <a:pt x="0" y="9"/>
                  </a:moveTo>
                  <a:cubicBezTo>
                    <a:pt x="0" y="14"/>
                    <a:pt x="2" y="18"/>
                    <a:pt x="7" y="18"/>
                  </a:cubicBezTo>
                  <a:cubicBezTo>
                    <a:pt x="11" y="18"/>
                    <a:pt x="14" y="11"/>
                    <a:pt x="14" y="6"/>
                  </a:cubicBezTo>
                  <a:cubicBezTo>
                    <a:pt x="14" y="1"/>
                    <a:pt x="11" y="0"/>
                    <a:pt x="7" y="0"/>
                  </a:cubicBezTo>
                  <a:cubicBezTo>
                    <a:pt x="2" y="0"/>
                    <a:pt x="0" y="4"/>
                    <a:pt x="0" y="9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68">
              <a:extLst>
                <a:ext uri="{FF2B5EF4-FFF2-40B4-BE49-F238E27FC236}">
                  <a16:creationId xmlns:a16="http://schemas.microsoft.com/office/drawing/2014/main" id="{BCDAEBA7-627B-4BE8-8A3D-844A19716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36288" y="4464050"/>
              <a:ext cx="26987" cy="79375"/>
            </a:xfrm>
            <a:custGeom>
              <a:avLst/>
              <a:gdLst>
                <a:gd name="T0" fmla="*/ 0 w 7"/>
                <a:gd name="T1" fmla="*/ 16 h 21"/>
                <a:gd name="T2" fmla="*/ 4 w 7"/>
                <a:gd name="T3" fmla="*/ 21 h 21"/>
                <a:gd name="T4" fmla="*/ 7 w 7"/>
                <a:gd name="T5" fmla="*/ 17 h 21"/>
                <a:gd name="T6" fmla="*/ 7 w 7"/>
                <a:gd name="T7" fmla="*/ 2 h 21"/>
                <a:gd name="T8" fmla="*/ 7 w 7"/>
                <a:gd name="T9" fmla="*/ 0 h 21"/>
                <a:gd name="T10" fmla="*/ 5 w 7"/>
                <a:gd name="T11" fmla="*/ 0 h 21"/>
                <a:gd name="T12" fmla="*/ 4 w 7"/>
                <a:gd name="T13" fmla="*/ 1 h 21"/>
                <a:gd name="T14" fmla="*/ 0 w 7"/>
                <a:gd name="T15" fmla="*/ 16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21">
                  <a:moveTo>
                    <a:pt x="0" y="16"/>
                  </a:moveTo>
                  <a:cubicBezTo>
                    <a:pt x="0" y="18"/>
                    <a:pt x="1" y="21"/>
                    <a:pt x="4" y="21"/>
                  </a:cubicBezTo>
                  <a:cubicBezTo>
                    <a:pt x="6" y="21"/>
                    <a:pt x="7" y="19"/>
                    <a:pt x="7" y="17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7" y="1"/>
                    <a:pt x="7" y="0"/>
                  </a:cubicBezTo>
                  <a:cubicBezTo>
                    <a:pt x="6" y="0"/>
                    <a:pt x="6" y="0"/>
                    <a:pt x="5" y="0"/>
                  </a:cubicBezTo>
                  <a:cubicBezTo>
                    <a:pt x="4" y="0"/>
                    <a:pt x="4" y="0"/>
                    <a:pt x="4" y="1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FA96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69">
              <a:extLst>
                <a:ext uri="{FF2B5EF4-FFF2-40B4-BE49-F238E27FC236}">
                  <a16:creationId xmlns:a16="http://schemas.microsoft.com/office/drawing/2014/main" id="{67072500-4F1F-46D3-AF14-B46596A10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12488" y="4762500"/>
              <a:ext cx="122237" cy="511175"/>
            </a:xfrm>
            <a:custGeom>
              <a:avLst/>
              <a:gdLst>
                <a:gd name="T0" fmla="*/ 12 w 32"/>
                <a:gd name="T1" fmla="*/ 0 h 136"/>
                <a:gd name="T2" fmla="*/ 14 w 32"/>
                <a:gd name="T3" fmla="*/ 2 h 136"/>
                <a:gd name="T4" fmla="*/ 30 w 32"/>
                <a:gd name="T5" fmla="*/ 64 h 136"/>
                <a:gd name="T6" fmla="*/ 22 w 32"/>
                <a:gd name="T7" fmla="*/ 121 h 136"/>
                <a:gd name="T8" fmla="*/ 12 w 32"/>
                <a:gd name="T9" fmla="*/ 134 h 136"/>
                <a:gd name="T10" fmla="*/ 10 w 32"/>
                <a:gd name="T11" fmla="*/ 135 h 136"/>
                <a:gd name="T12" fmla="*/ 4 w 32"/>
                <a:gd name="T13" fmla="*/ 134 h 136"/>
                <a:gd name="T14" fmla="*/ 2 w 32"/>
                <a:gd name="T15" fmla="*/ 130 h 136"/>
                <a:gd name="T16" fmla="*/ 1 w 32"/>
                <a:gd name="T17" fmla="*/ 122 h 136"/>
                <a:gd name="T18" fmla="*/ 15 w 32"/>
                <a:gd name="T19" fmla="*/ 62 h 136"/>
                <a:gd name="T20" fmla="*/ 6 w 32"/>
                <a:gd name="T21" fmla="*/ 3 h 136"/>
                <a:gd name="T22" fmla="*/ 8 w 32"/>
                <a:gd name="T23" fmla="*/ 0 h 136"/>
                <a:gd name="T24" fmla="*/ 12 w 32"/>
                <a:gd name="T2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" h="136">
                  <a:moveTo>
                    <a:pt x="12" y="0"/>
                  </a:moveTo>
                  <a:cubicBezTo>
                    <a:pt x="13" y="0"/>
                    <a:pt x="14" y="1"/>
                    <a:pt x="14" y="2"/>
                  </a:cubicBezTo>
                  <a:cubicBezTo>
                    <a:pt x="17" y="10"/>
                    <a:pt x="28" y="45"/>
                    <a:pt x="30" y="64"/>
                  </a:cubicBezTo>
                  <a:cubicBezTo>
                    <a:pt x="32" y="79"/>
                    <a:pt x="26" y="107"/>
                    <a:pt x="22" y="121"/>
                  </a:cubicBezTo>
                  <a:cubicBezTo>
                    <a:pt x="21" y="126"/>
                    <a:pt x="17" y="131"/>
                    <a:pt x="12" y="134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8" y="136"/>
                    <a:pt x="5" y="136"/>
                    <a:pt x="4" y="134"/>
                  </a:cubicBezTo>
                  <a:cubicBezTo>
                    <a:pt x="2" y="130"/>
                    <a:pt x="2" y="130"/>
                    <a:pt x="2" y="130"/>
                  </a:cubicBezTo>
                  <a:cubicBezTo>
                    <a:pt x="0" y="128"/>
                    <a:pt x="0" y="124"/>
                    <a:pt x="1" y="122"/>
                  </a:cubicBezTo>
                  <a:cubicBezTo>
                    <a:pt x="5" y="111"/>
                    <a:pt x="16" y="81"/>
                    <a:pt x="15" y="62"/>
                  </a:cubicBezTo>
                  <a:cubicBezTo>
                    <a:pt x="15" y="55"/>
                    <a:pt x="8" y="13"/>
                    <a:pt x="6" y="3"/>
                  </a:cubicBezTo>
                  <a:cubicBezTo>
                    <a:pt x="6" y="2"/>
                    <a:pt x="7" y="0"/>
                    <a:pt x="8" y="0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70">
              <a:extLst>
                <a:ext uri="{FF2B5EF4-FFF2-40B4-BE49-F238E27FC236}">
                  <a16:creationId xmlns:a16="http://schemas.microsoft.com/office/drawing/2014/main" id="{7D20A2CA-1545-4617-950A-A8F5D3DB9E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93438" y="4743450"/>
              <a:ext cx="127000" cy="511175"/>
            </a:xfrm>
            <a:custGeom>
              <a:avLst/>
              <a:gdLst>
                <a:gd name="T0" fmla="*/ 15 w 33"/>
                <a:gd name="T1" fmla="*/ 0 h 136"/>
                <a:gd name="T2" fmla="*/ 17 w 33"/>
                <a:gd name="T3" fmla="*/ 2 h 136"/>
                <a:gd name="T4" fmla="*/ 31 w 33"/>
                <a:gd name="T5" fmla="*/ 64 h 136"/>
                <a:gd name="T6" fmla="*/ 22 w 33"/>
                <a:gd name="T7" fmla="*/ 121 h 136"/>
                <a:gd name="T8" fmla="*/ 12 w 33"/>
                <a:gd name="T9" fmla="*/ 134 h 136"/>
                <a:gd name="T10" fmla="*/ 9 w 33"/>
                <a:gd name="T11" fmla="*/ 135 h 136"/>
                <a:gd name="T12" fmla="*/ 4 w 33"/>
                <a:gd name="T13" fmla="*/ 133 h 136"/>
                <a:gd name="T14" fmla="*/ 2 w 33"/>
                <a:gd name="T15" fmla="*/ 130 h 136"/>
                <a:gd name="T16" fmla="*/ 1 w 33"/>
                <a:gd name="T17" fmla="*/ 121 h 136"/>
                <a:gd name="T18" fmla="*/ 16 w 33"/>
                <a:gd name="T19" fmla="*/ 62 h 136"/>
                <a:gd name="T20" fmla="*/ 9 w 33"/>
                <a:gd name="T21" fmla="*/ 3 h 136"/>
                <a:gd name="T22" fmla="*/ 11 w 33"/>
                <a:gd name="T23" fmla="*/ 0 h 136"/>
                <a:gd name="T24" fmla="*/ 15 w 33"/>
                <a:gd name="T2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" h="136">
                  <a:moveTo>
                    <a:pt x="15" y="0"/>
                  </a:moveTo>
                  <a:cubicBezTo>
                    <a:pt x="16" y="0"/>
                    <a:pt x="17" y="1"/>
                    <a:pt x="17" y="2"/>
                  </a:cubicBezTo>
                  <a:cubicBezTo>
                    <a:pt x="19" y="10"/>
                    <a:pt x="29" y="45"/>
                    <a:pt x="31" y="64"/>
                  </a:cubicBezTo>
                  <a:cubicBezTo>
                    <a:pt x="33" y="80"/>
                    <a:pt x="26" y="107"/>
                    <a:pt x="22" y="121"/>
                  </a:cubicBezTo>
                  <a:cubicBezTo>
                    <a:pt x="21" y="126"/>
                    <a:pt x="17" y="131"/>
                    <a:pt x="12" y="134"/>
                  </a:cubicBezTo>
                  <a:cubicBezTo>
                    <a:pt x="9" y="135"/>
                    <a:pt x="9" y="135"/>
                    <a:pt x="9" y="135"/>
                  </a:cubicBezTo>
                  <a:cubicBezTo>
                    <a:pt x="7" y="136"/>
                    <a:pt x="5" y="135"/>
                    <a:pt x="4" y="133"/>
                  </a:cubicBezTo>
                  <a:cubicBezTo>
                    <a:pt x="2" y="130"/>
                    <a:pt x="2" y="130"/>
                    <a:pt x="2" y="130"/>
                  </a:cubicBezTo>
                  <a:cubicBezTo>
                    <a:pt x="0" y="127"/>
                    <a:pt x="0" y="124"/>
                    <a:pt x="1" y="121"/>
                  </a:cubicBezTo>
                  <a:cubicBezTo>
                    <a:pt x="6" y="110"/>
                    <a:pt x="17" y="81"/>
                    <a:pt x="16" y="62"/>
                  </a:cubicBezTo>
                  <a:cubicBezTo>
                    <a:pt x="16" y="55"/>
                    <a:pt x="10" y="13"/>
                    <a:pt x="9" y="3"/>
                  </a:cubicBezTo>
                  <a:cubicBezTo>
                    <a:pt x="9" y="1"/>
                    <a:pt x="10" y="0"/>
                    <a:pt x="11" y="0"/>
                  </a:cubicBezTo>
                  <a:lnTo>
                    <a:pt x="15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71">
              <a:extLst>
                <a:ext uri="{FF2B5EF4-FFF2-40B4-BE49-F238E27FC236}">
                  <a16:creationId xmlns:a16="http://schemas.microsoft.com/office/drawing/2014/main" id="{1730EA85-83C5-4583-A526-884F34672A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20425" y="4705350"/>
              <a:ext cx="41275" cy="41275"/>
            </a:xfrm>
            <a:custGeom>
              <a:avLst/>
              <a:gdLst>
                <a:gd name="T0" fmla="*/ 2 w 11"/>
                <a:gd name="T1" fmla="*/ 11 h 11"/>
                <a:gd name="T2" fmla="*/ 9 w 11"/>
                <a:gd name="T3" fmla="*/ 11 h 11"/>
                <a:gd name="T4" fmla="*/ 11 w 11"/>
                <a:gd name="T5" fmla="*/ 9 h 11"/>
                <a:gd name="T6" fmla="*/ 11 w 11"/>
                <a:gd name="T7" fmla="*/ 3 h 11"/>
                <a:gd name="T8" fmla="*/ 9 w 11"/>
                <a:gd name="T9" fmla="*/ 1 h 11"/>
                <a:gd name="T10" fmla="*/ 3 w 11"/>
                <a:gd name="T11" fmla="*/ 0 h 11"/>
                <a:gd name="T12" fmla="*/ 0 w 11"/>
                <a:gd name="T13" fmla="*/ 3 h 11"/>
                <a:gd name="T14" fmla="*/ 0 w 11"/>
                <a:gd name="T15" fmla="*/ 9 h 11"/>
                <a:gd name="T16" fmla="*/ 2 w 11"/>
                <a:gd name="T17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" h="11">
                  <a:moveTo>
                    <a:pt x="2" y="11"/>
                  </a:moveTo>
                  <a:cubicBezTo>
                    <a:pt x="9" y="11"/>
                    <a:pt x="9" y="11"/>
                    <a:pt x="9" y="11"/>
                  </a:cubicBezTo>
                  <a:cubicBezTo>
                    <a:pt x="10" y="11"/>
                    <a:pt x="11" y="10"/>
                    <a:pt x="11" y="9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11" y="1"/>
                    <a:pt x="10" y="1"/>
                    <a:pt x="9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10"/>
                    <a:pt x="1" y="11"/>
                    <a:pt x="2" y="1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72">
              <a:extLst>
                <a:ext uri="{FF2B5EF4-FFF2-40B4-BE49-F238E27FC236}">
                  <a16:creationId xmlns:a16="http://schemas.microsoft.com/office/drawing/2014/main" id="{9F8884DA-3364-4B2C-98AE-2145342813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55350" y="4629150"/>
              <a:ext cx="87312" cy="133350"/>
            </a:xfrm>
            <a:custGeom>
              <a:avLst/>
              <a:gdLst>
                <a:gd name="T0" fmla="*/ 12 w 23"/>
                <a:gd name="T1" fmla="*/ 0 h 35"/>
                <a:gd name="T2" fmla="*/ 23 w 23"/>
                <a:gd name="T3" fmla="*/ 2 h 35"/>
                <a:gd name="T4" fmla="*/ 12 w 23"/>
                <a:gd name="T5" fmla="*/ 34 h 35"/>
                <a:gd name="T6" fmla="*/ 9 w 23"/>
                <a:gd name="T7" fmla="*/ 34 h 35"/>
                <a:gd name="T8" fmla="*/ 1 w 23"/>
                <a:gd name="T9" fmla="*/ 23 h 35"/>
                <a:gd name="T10" fmla="*/ 1 w 23"/>
                <a:gd name="T11" fmla="*/ 18 h 35"/>
                <a:gd name="T12" fmla="*/ 12 w 23"/>
                <a:gd name="T1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35">
                  <a:moveTo>
                    <a:pt x="12" y="0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3" y="2"/>
                    <a:pt x="21" y="20"/>
                    <a:pt x="12" y="34"/>
                  </a:cubicBezTo>
                  <a:cubicBezTo>
                    <a:pt x="11" y="35"/>
                    <a:pt x="9" y="35"/>
                    <a:pt x="9" y="34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0" y="21"/>
                    <a:pt x="0" y="20"/>
                    <a:pt x="1" y="18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73">
              <a:extLst>
                <a:ext uri="{FF2B5EF4-FFF2-40B4-BE49-F238E27FC236}">
                  <a16:creationId xmlns:a16="http://schemas.microsoft.com/office/drawing/2014/main" id="{440047C9-9139-4DDE-87F5-50C56E06E0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58513" y="4648200"/>
              <a:ext cx="73025" cy="109538"/>
            </a:xfrm>
            <a:custGeom>
              <a:avLst/>
              <a:gdLst>
                <a:gd name="T0" fmla="*/ 12 w 19"/>
                <a:gd name="T1" fmla="*/ 0 h 29"/>
                <a:gd name="T2" fmla="*/ 1 w 19"/>
                <a:gd name="T3" fmla="*/ 3 h 29"/>
                <a:gd name="T4" fmla="*/ 9 w 19"/>
                <a:gd name="T5" fmla="*/ 28 h 29"/>
                <a:gd name="T6" fmla="*/ 12 w 19"/>
                <a:gd name="T7" fmla="*/ 28 h 29"/>
                <a:gd name="T8" fmla="*/ 18 w 19"/>
                <a:gd name="T9" fmla="*/ 17 h 29"/>
                <a:gd name="T10" fmla="*/ 19 w 19"/>
                <a:gd name="T11" fmla="*/ 14 h 29"/>
                <a:gd name="T12" fmla="*/ 12 w 19"/>
                <a:gd name="T1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9">
                  <a:moveTo>
                    <a:pt x="12" y="0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0" y="15"/>
                    <a:pt x="9" y="28"/>
                  </a:cubicBezTo>
                  <a:cubicBezTo>
                    <a:pt x="10" y="29"/>
                    <a:pt x="11" y="29"/>
                    <a:pt x="12" y="28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9" y="16"/>
                    <a:pt x="19" y="15"/>
                    <a:pt x="19" y="14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74">
              <a:extLst>
                <a:ext uri="{FF2B5EF4-FFF2-40B4-BE49-F238E27FC236}">
                  <a16:creationId xmlns:a16="http://schemas.microsoft.com/office/drawing/2014/main" id="{CA383CF8-721B-4173-96E2-AF29CE9E5C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33025" y="4713288"/>
              <a:ext cx="855662" cy="842963"/>
            </a:xfrm>
            <a:custGeom>
              <a:avLst/>
              <a:gdLst>
                <a:gd name="T0" fmla="*/ 224 w 224"/>
                <a:gd name="T1" fmla="*/ 100 h 224"/>
                <a:gd name="T2" fmla="*/ 206 w 224"/>
                <a:gd name="T3" fmla="*/ 90 h 224"/>
                <a:gd name="T4" fmla="*/ 192 w 224"/>
                <a:gd name="T5" fmla="*/ 73 h 224"/>
                <a:gd name="T6" fmla="*/ 199 w 224"/>
                <a:gd name="T7" fmla="*/ 55 h 224"/>
                <a:gd name="T8" fmla="*/ 183 w 224"/>
                <a:gd name="T9" fmla="*/ 24 h 224"/>
                <a:gd name="T10" fmla="*/ 163 w 224"/>
                <a:gd name="T11" fmla="*/ 30 h 224"/>
                <a:gd name="T12" fmla="*/ 141 w 224"/>
                <a:gd name="T13" fmla="*/ 28 h 224"/>
                <a:gd name="T14" fmla="*/ 134 w 224"/>
                <a:gd name="T15" fmla="*/ 10 h 224"/>
                <a:gd name="T16" fmla="*/ 100 w 224"/>
                <a:gd name="T17" fmla="*/ 0 h 224"/>
                <a:gd name="T18" fmla="*/ 90 w 224"/>
                <a:gd name="T19" fmla="*/ 17 h 224"/>
                <a:gd name="T20" fmla="*/ 73 w 224"/>
                <a:gd name="T21" fmla="*/ 32 h 224"/>
                <a:gd name="T22" fmla="*/ 55 w 224"/>
                <a:gd name="T23" fmla="*/ 24 h 224"/>
                <a:gd name="T24" fmla="*/ 24 w 224"/>
                <a:gd name="T25" fmla="*/ 41 h 224"/>
                <a:gd name="T26" fmla="*/ 30 w 224"/>
                <a:gd name="T27" fmla="*/ 60 h 224"/>
                <a:gd name="T28" fmla="*/ 28 w 224"/>
                <a:gd name="T29" fmla="*/ 83 h 224"/>
                <a:gd name="T30" fmla="*/ 10 w 224"/>
                <a:gd name="T31" fmla="*/ 90 h 224"/>
                <a:gd name="T32" fmla="*/ 0 w 224"/>
                <a:gd name="T33" fmla="*/ 124 h 224"/>
                <a:gd name="T34" fmla="*/ 17 w 224"/>
                <a:gd name="T35" fmla="*/ 134 h 224"/>
                <a:gd name="T36" fmla="*/ 32 w 224"/>
                <a:gd name="T37" fmla="*/ 151 h 224"/>
                <a:gd name="T38" fmla="*/ 24 w 224"/>
                <a:gd name="T39" fmla="*/ 168 h 224"/>
                <a:gd name="T40" fmla="*/ 41 w 224"/>
                <a:gd name="T41" fmla="*/ 199 h 224"/>
                <a:gd name="T42" fmla="*/ 60 w 224"/>
                <a:gd name="T43" fmla="*/ 194 h 224"/>
                <a:gd name="T44" fmla="*/ 83 w 224"/>
                <a:gd name="T45" fmla="*/ 196 h 224"/>
                <a:gd name="T46" fmla="*/ 90 w 224"/>
                <a:gd name="T47" fmla="*/ 214 h 224"/>
                <a:gd name="T48" fmla="*/ 124 w 224"/>
                <a:gd name="T49" fmla="*/ 224 h 224"/>
                <a:gd name="T50" fmla="*/ 134 w 224"/>
                <a:gd name="T51" fmla="*/ 206 h 224"/>
                <a:gd name="T52" fmla="*/ 151 w 224"/>
                <a:gd name="T53" fmla="*/ 192 h 224"/>
                <a:gd name="T54" fmla="*/ 168 w 224"/>
                <a:gd name="T55" fmla="*/ 199 h 224"/>
                <a:gd name="T56" fmla="*/ 199 w 224"/>
                <a:gd name="T57" fmla="*/ 182 h 224"/>
                <a:gd name="T58" fmla="*/ 194 w 224"/>
                <a:gd name="T59" fmla="*/ 163 h 224"/>
                <a:gd name="T60" fmla="*/ 196 w 224"/>
                <a:gd name="T61" fmla="*/ 141 h 224"/>
                <a:gd name="T62" fmla="*/ 214 w 224"/>
                <a:gd name="T63" fmla="*/ 134 h 224"/>
                <a:gd name="T64" fmla="*/ 116 w 224"/>
                <a:gd name="T65" fmla="*/ 165 h 224"/>
                <a:gd name="T66" fmla="*/ 107 w 224"/>
                <a:gd name="T67" fmla="*/ 58 h 224"/>
                <a:gd name="T68" fmla="*/ 116 w 224"/>
                <a:gd name="T69" fmla="*/ 165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24" h="224">
                  <a:moveTo>
                    <a:pt x="224" y="124"/>
                  </a:moveTo>
                  <a:cubicBezTo>
                    <a:pt x="224" y="100"/>
                    <a:pt x="224" y="100"/>
                    <a:pt x="224" y="100"/>
                  </a:cubicBezTo>
                  <a:cubicBezTo>
                    <a:pt x="224" y="94"/>
                    <a:pt x="219" y="90"/>
                    <a:pt x="214" y="90"/>
                  </a:cubicBezTo>
                  <a:cubicBezTo>
                    <a:pt x="206" y="90"/>
                    <a:pt x="206" y="90"/>
                    <a:pt x="206" y="90"/>
                  </a:cubicBezTo>
                  <a:cubicBezTo>
                    <a:pt x="202" y="90"/>
                    <a:pt x="197" y="87"/>
                    <a:pt x="196" y="83"/>
                  </a:cubicBezTo>
                  <a:cubicBezTo>
                    <a:pt x="195" y="79"/>
                    <a:pt x="193" y="76"/>
                    <a:pt x="192" y="73"/>
                  </a:cubicBezTo>
                  <a:cubicBezTo>
                    <a:pt x="190" y="69"/>
                    <a:pt x="191" y="64"/>
                    <a:pt x="194" y="60"/>
                  </a:cubicBezTo>
                  <a:cubicBezTo>
                    <a:pt x="199" y="55"/>
                    <a:pt x="199" y="55"/>
                    <a:pt x="199" y="55"/>
                  </a:cubicBezTo>
                  <a:cubicBezTo>
                    <a:pt x="203" y="51"/>
                    <a:pt x="203" y="45"/>
                    <a:pt x="199" y="41"/>
                  </a:cubicBezTo>
                  <a:cubicBezTo>
                    <a:pt x="183" y="24"/>
                    <a:pt x="183" y="24"/>
                    <a:pt x="183" y="24"/>
                  </a:cubicBezTo>
                  <a:cubicBezTo>
                    <a:pt x="179" y="20"/>
                    <a:pt x="172" y="20"/>
                    <a:pt x="168" y="24"/>
                  </a:cubicBezTo>
                  <a:cubicBezTo>
                    <a:pt x="163" y="30"/>
                    <a:pt x="163" y="30"/>
                    <a:pt x="163" y="30"/>
                  </a:cubicBezTo>
                  <a:cubicBezTo>
                    <a:pt x="160" y="33"/>
                    <a:pt x="155" y="34"/>
                    <a:pt x="151" y="32"/>
                  </a:cubicBezTo>
                  <a:cubicBezTo>
                    <a:pt x="148" y="30"/>
                    <a:pt x="144" y="29"/>
                    <a:pt x="141" y="28"/>
                  </a:cubicBezTo>
                  <a:cubicBezTo>
                    <a:pt x="136" y="26"/>
                    <a:pt x="134" y="22"/>
                    <a:pt x="134" y="17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4"/>
                    <a:pt x="129" y="0"/>
                    <a:pt x="12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4" y="0"/>
                    <a:pt x="90" y="4"/>
                    <a:pt x="90" y="10"/>
                  </a:cubicBezTo>
                  <a:cubicBezTo>
                    <a:pt x="90" y="17"/>
                    <a:pt x="90" y="17"/>
                    <a:pt x="90" y="17"/>
                  </a:cubicBezTo>
                  <a:cubicBezTo>
                    <a:pt x="90" y="22"/>
                    <a:pt x="87" y="26"/>
                    <a:pt x="83" y="28"/>
                  </a:cubicBezTo>
                  <a:cubicBezTo>
                    <a:pt x="79" y="29"/>
                    <a:pt x="76" y="30"/>
                    <a:pt x="73" y="32"/>
                  </a:cubicBezTo>
                  <a:cubicBezTo>
                    <a:pt x="69" y="34"/>
                    <a:pt x="64" y="33"/>
                    <a:pt x="60" y="30"/>
                  </a:cubicBezTo>
                  <a:cubicBezTo>
                    <a:pt x="55" y="24"/>
                    <a:pt x="55" y="24"/>
                    <a:pt x="55" y="24"/>
                  </a:cubicBezTo>
                  <a:cubicBezTo>
                    <a:pt x="51" y="20"/>
                    <a:pt x="45" y="20"/>
                    <a:pt x="41" y="24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20" y="45"/>
                    <a:pt x="20" y="51"/>
                    <a:pt x="24" y="55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33" y="64"/>
                    <a:pt x="34" y="69"/>
                    <a:pt x="32" y="73"/>
                  </a:cubicBezTo>
                  <a:cubicBezTo>
                    <a:pt x="30" y="76"/>
                    <a:pt x="29" y="79"/>
                    <a:pt x="28" y="83"/>
                  </a:cubicBezTo>
                  <a:cubicBezTo>
                    <a:pt x="26" y="87"/>
                    <a:pt x="22" y="90"/>
                    <a:pt x="17" y="90"/>
                  </a:cubicBezTo>
                  <a:cubicBezTo>
                    <a:pt x="10" y="90"/>
                    <a:pt x="10" y="90"/>
                    <a:pt x="10" y="90"/>
                  </a:cubicBezTo>
                  <a:cubicBezTo>
                    <a:pt x="4" y="90"/>
                    <a:pt x="0" y="94"/>
                    <a:pt x="0" y="100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129"/>
                    <a:pt x="4" y="134"/>
                    <a:pt x="10" y="134"/>
                  </a:cubicBezTo>
                  <a:cubicBezTo>
                    <a:pt x="17" y="134"/>
                    <a:pt x="17" y="134"/>
                    <a:pt x="17" y="134"/>
                  </a:cubicBezTo>
                  <a:cubicBezTo>
                    <a:pt x="22" y="134"/>
                    <a:pt x="26" y="136"/>
                    <a:pt x="28" y="141"/>
                  </a:cubicBezTo>
                  <a:cubicBezTo>
                    <a:pt x="29" y="144"/>
                    <a:pt x="30" y="148"/>
                    <a:pt x="32" y="151"/>
                  </a:cubicBezTo>
                  <a:cubicBezTo>
                    <a:pt x="34" y="155"/>
                    <a:pt x="33" y="160"/>
                    <a:pt x="30" y="163"/>
                  </a:cubicBezTo>
                  <a:cubicBezTo>
                    <a:pt x="24" y="168"/>
                    <a:pt x="24" y="168"/>
                    <a:pt x="24" y="168"/>
                  </a:cubicBezTo>
                  <a:cubicBezTo>
                    <a:pt x="20" y="172"/>
                    <a:pt x="20" y="179"/>
                    <a:pt x="24" y="182"/>
                  </a:cubicBezTo>
                  <a:cubicBezTo>
                    <a:pt x="41" y="199"/>
                    <a:pt x="41" y="199"/>
                    <a:pt x="41" y="199"/>
                  </a:cubicBezTo>
                  <a:cubicBezTo>
                    <a:pt x="45" y="203"/>
                    <a:pt x="51" y="203"/>
                    <a:pt x="55" y="199"/>
                  </a:cubicBezTo>
                  <a:cubicBezTo>
                    <a:pt x="60" y="194"/>
                    <a:pt x="60" y="194"/>
                    <a:pt x="60" y="194"/>
                  </a:cubicBezTo>
                  <a:cubicBezTo>
                    <a:pt x="64" y="191"/>
                    <a:pt x="69" y="190"/>
                    <a:pt x="73" y="192"/>
                  </a:cubicBezTo>
                  <a:cubicBezTo>
                    <a:pt x="76" y="193"/>
                    <a:pt x="79" y="195"/>
                    <a:pt x="83" y="196"/>
                  </a:cubicBezTo>
                  <a:cubicBezTo>
                    <a:pt x="87" y="197"/>
                    <a:pt x="90" y="202"/>
                    <a:pt x="90" y="206"/>
                  </a:cubicBezTo>
                  <a:cubicBezTo>
                    <a:pt x="90" y="214"/>
                    <a:pt x="90" y="214"/>
                    <a:pt x="90" y="214"/>
                  </a:cubicBezTo>
                  <a:cubicBezTo>
                    <a:pt x="90" y="219"/>
                    <a:pt x="94" y="224"/>
                    <a:pt x="100" y="224"/>
                  </a:cubicBezTo>
                  <a:cubicBezTo>
                    <a:pt x="124" y="224"/>
                    <a:pt x="124" y="224"/>
                    <a:pt x="124" y="224"/>
                  </a:cubicBezTo>
                  <a:cubicBezTo>
                    <a:pt x="129" y="224"/>
                    <a:pt x="134" y="219"/>
                    <a:pt x="134" y="214"/>
                  </a:cubicBezTo>
                  <a:cubicBezTo>
                    <a:pt x="134" y="206"/>
                    <a:pt x="134" y="206"/>
                    <a:pt x="134" y="206"/>
                  </a:cubicBezTo>
                  <a:cubicBezTo>
                    <a:pt x="134" y="202"/>
                    <a:pt x="136" y="197"/>
                    <a:pt x="141" y="196"/>
                  </a:cubicBezTo>
                  <a:cubicBezTo>
                    <a:pt x="144" y="195"/>
                    <a:pt x="148" y="193"/>
                    <a:pt x="151" y="192"/>
                  </a:cubicBezTo>
                  <a:cubicBezTo>
                    <a:pt x="155" y="190"/>
                    <a:pt x="160" y="191"/>
                    <a:pt x="163" y="194"/>
                  </a:cubicBezTo>
                  <a:cubicBezTo>
                    <a:pt x="168" y="199"/>
                    <a:pt x="168" y="199"/>
                    <a:pt x="168" y="199"/>
                  </a:cubicBezTo>
                  <a:cubicBezTo>
                    <a:pt x="172" y="203"/>
                    <a:pt x="179" y="203"/>
                    <a:pt x="183" y="199"/>
                  </a:cubicBezTo>
                  <a:cubicBezTo>
                    <a:pt x="199" y="182"/>
                    <a:pt x="199" y="182"/>
                    <a:pt x="199" y="182"/>
                  </a:cubicBezTo>
                  <a:cubicBezTo>
                    <a:pt x="203" y="179"/>
                    <a:pt x="203" y="172"/>
                    <a:pt x="199" y="168"/>
                  </a:cubicBezTo>
                  <a:cubicBezTo>
                    <a:pt x="194" y="163"/>
                    <a:pt x="194" y="163"/>
                    <a:pt x="194" y="163"/>
                  </a:cubicBezTo>
                  <a:cubicBezTo>
                    <a:pt x="191" y="160"/>
                    <a:pt x="190" y="155"/>
                    <a:pt x="192" y="151"/>
                  </a:cubicBezTo>
                  <a:cubicBezTo>
                    <a:pt x="193" y="148"/>
                    <a:pt x="195" y="144"/>
                    <a:pt x="196" y="141"/>
                  </a:cubicBezTo>
                  <a:cubicBezTo>
                    <a:pt x="197" y="136"/>
                    <a:pt x="202" y="134"/>
                    <a:pt x="206" y="134"/>
                  </a:cubicBezTo>
                  <a:cubicBezTo>
                    <a:pt x="214" y="134"/>
                    <a:pt x="214" y="134"/>
                    <a:pt x="214" y="134"/>
                  </a:cubicBezTo>
                  <a:cubicBezTo>
                    <a:pt x="219" y="134"/>
                    <a:pt x="224" y="129"/>
                    <a:pt x="224" y="124"/>
                  </a:cubicBezTo>
                  <a:close/>
                  <a:moveTo>
                    <a:pt x="116" y="165"/>
                  </a:moveTo>
                  <a:cubicBezTo>
                    <a:pt x="83" y="168"/>
                    <a:pt x="56" y="141"/>
                    <a:pt x="58" y="107"/>
                  </a:cubicBezTo>
                  <a:cubicBezTo>
                    <a:pt x="60" y="81"/>
                    <a:pt x="81" y="60"/>
                    <a:pt x="107" y="58"/>
                  </a:cubicBezTo>
                  <a:cubicBezTo>
                    <a:pt x="141" y="55"/>
                    <a:pt x="168" y="83"/>
                    <a:pt x="165" y="116"/>
                  </a:cubicBezTo>
                  <a:cubicBezTo>
                    <a:pt x="163" y="142"/>
                    <a:pt x="142" y="163"/>
                    <a:pt x="116" y="16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75">
              <a:extLst>
                <a:ext uri="{FF2B5EF4-FFF2-40B4-BE49-F238E27FC236}">
                  <a16:creationId xmlns:a16="http://schemas.microsoft.com/office/drawing/2014/main" id="{E6157AC0-28CD-4B69-9965-3CA20040A2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106025" y="4587875"/>
              <a:ext cx="1109662" cy="1093788"/>
            </a:xfrm>
            <a:custGeom>
              <a:avLst/>
              <a:gdLst>
                <a:gd name="T0" fmla="*/ 290 w 290"/>
                <a:gd name="T1" fmla="*/ 129 h 290"/>
                <a:gd name="T2" fmla="*/ 267 w 290"/>
                <a:gd name="T3" fmla="*/ 117 h 290"/>
                <a:gd name="T4" fmla="*/ 249 w 290"/>
                <a:gd name="T5" fmla="*/ 94 h 290"/>
                <a:gd name="T6" fmla="*/ 258 w 290"/>
                <a:gd name="T7" fmla="*/ 71 h 290"/>
                <a:gd name="T8" fmla="*/ 236 w 290"/>
                <a:gd name="T9" fmla="*/ 31 h 290"/>
                <a:gd name="T10" fmla="*/ 212 w 290"/>
                <a:gd name="T11" fmla="*/ 38 h 290"/>
                <a:gd name="T12" fmla="*/ 183 w 290"/>
                <a:gd name="T13" fmla="*/ 36 h 290"/>
                <a:gd name="T14" fmla="*/ 173 w 290"/>
                <a:gd name="T15" fmla="*/ 13 h 290"/>
                <a:gd name="T16" fmla="*/ 129 w 290"/>
                <a:gd name="T17" fmla="*/ 0 h 290"/>
                <a:gd name="T18" fmla="*/ 117 w 290"/>
                <a:gd name="T19" fmla="*/ 22 h 290"/>
                <a:gd name="T20" fmla="*/ 94 w 290"/>
                <a:gd name="T21" fmla="*/ 41 h 290"/>
                <a:gd name="T22" fmla="*/ 71 w 290"/>
                <a:gd name="T23" fmla="*/ 31 h 290"/>
                <a:gd name="T24" fmla="*/ 31 w 290"/>
                <a:gd name="T25" fmla="*/ 53 h 290"/>
                <a:gd name="T26" fmla="*/ 38 w 290"/>
                <a:gd name="T27" fmla="*/ 78 h 290"/>
                <a:gd name="T28" fmla="*/ 36 w 290"/>
                <a:gd name="T29" fmla="*/ 107 h 290"/>
                <a:gd name="T30" fmla="*/ 13 w 290"/>
                <a:gd name="T31" fmla="*/ 117 h 290"/>
                <a:gd name="T32" fmla="*/ 0 w 290"/>
                <a:gd name="T33" fmla="*/ 160 h 290"/>
                <a:gd name="T34" fmla="*/ 22 w 290"/>
                <a:gd name="T35" fmla="*/ 173 h 290"/>
                <a:gd name="T36" fmla="*/ 41 w 290"/>
                <a:gd name="T37" fmla="*/ 195 h 290"/>
                <a:gd name="T38" fmla="*/ 31 w 290"/>
                <a:gd name="T39" fmla="*/ 218 h 290"/>
                <a:gd name="T40" fmla="*/ 53 w 290"/>
                <a:gd name="T41" fmla="*/ 258 h 290"/>
                <a:gd name="T42" fmla="*/ 78 w 290"/>
                <a:gd name="T43" fmla="*/ 251 h 290"/>
                <a:gd name="T44" fmla="*/ 107 w 290"/>
                <a:gd name="T45" fmla="*/ 254 h 290"/>
                <a:gd name="T46" fmla="*/ 117 w 290"/>
                <a:gd name="T47" fmla="*/ 277 h 290"/>
                <a:gd name="T48" fmla="*/ 160 w 290"/>
                <a:gd name="T49" fmla="*/ 290 h 290"/>
                <a:gd name="T50" fmla="*/ 173 w 290"/>
                <a:gd name="T51" fmla="*/ 267 h 290"/>
                <a:gd name="T52" fmla="*/ 195 w 290"/>
                <a:gd name="T53" fmla="*/ 249 h 290"/>
                <a:gd name="T54" fmla="*/ 218 w 290"/>
                <a:gd name="T55" fmla="*/ 258 h 290"/>
                <a:gd name="T56" fmla="*/ 258 w 290"/>
                <a:gd name="T57" fmla="*/ 236 h 290"/>
                <a:gd name="T58" fmla="*/ 251 w 290"/>
                <a:gd name="T59" fmla="*/ 211 h 290"/>
                <a:gd name="T60" fmla="*/ 254 w 290"/>
                <a:gd name="T61" fmla="*/ 182 h 290"/>
                <a:gd name="T62" fmla="*/ 277 w 290"/>
                <a:gd name="T63" fmla="*/ 173 h 290"/>
                <a:gd name="T64" fmla="*/ 150 w 290"/>
                <a:gd name="T65" fmla="*/ 214 h 290"/>
                <a:gd name="T66" fmla="*/ 139 w 290"/>
                <a:gd name="T67" fmla="*/ 75 h 290"/>
                <a:gd name="T68" fmla="*/ 150 w 290"/>
                <a:gd name="T69" fmla="*/ 214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90" h="290">
                  <a:moveTo>
                    <a:pt x="290" y="160"/>
                  </a:moveTo>
                  <a:cubicBezTo>
                    <a:pt x="290" y="129"/>
                    <a:pt x="290" y="129"/>
                    <a:pt x="290" y="129"/>
                  </a:cubicBezTo>
                  <a:cubicBezTo>
                    <a:pt x="290" y="122"/>
                    <a:pt x="284" y="117"/>
                    <a:pt x="277" y="117"/>
                  </a:cubicBezTo>
                  <a:cubicBezTo>
                    <a:pt x="267" y="117"/>
                    <a:pt x="267" y="117"/>
                    <a:pt x="267" y="117"/>
                  </a:cubicBezTo>
                  <a:cubicBezTo>
                    <a:pt x="261" y="117"/>
                    <a:pt x="256" y="113"/>
                    <a:pt x="254" y="107"/>
                  </a:cubicBezTo>
                  <a:cubicBezTo>
                    <a:pt x="252" y="103"/>
                    <a:pt x="251" y="98"/>
                    <a:pt x="249" y="94"/>
                  </a:cubicBezTo>
                  <a:cubicBezTo>
                    <a:pt x="246" y="89"/>
                    <a:pt x="247" y="82"/>
                    <a:pt x="251" y="78"/>
                  </a:cubicBezTo>
                  <a:cubicBezTo>
                    <a:pt x="258" y="71"/>
                    <a:pt x="258" y="71"/>
                    <a:pt x="258" y="71"/>
                  </a:cubicBezTo>
                  <a:cubicBezTo>
                    <a:pt x="263" y="66"/>
                    <a:pt x="263" y="58"/>
                    <a:pt x="258" y="53"/>
                  </a:cubicBezTo>
                  <a:cubicBezTo>
                    <a:pt x="236" y="31"/>
                    <a:pt x="236" y="31"/>
                    <a:pt x="236" y="31"/>
                  </a:cubicBezTo>
                  <a:cubicBezTo>
                    <a:pt x="231" y="26"/>
                    <a:pt x="223" y="26"/>
                    <a:pt x="218" y="31"/>
                  </a:cubicBezTo>
                  <a:cubicBezTo>
                    <a:pt x="212" y="38"/>
                    <a:pt x="212" y="38"/>
                    <a:pt x="212" y="38"/>
                  </a:cubicBezTo>
                  <a:cubicBezTo>
                    <a:pt x="207" y="42"/>
                    <a:pt x="201" y="44"/>
                    <a:pt x="195" y="41"/>
                  </a:cubicBezTo>
                  <a:cubicBezTo>
                    <a:pt x="191" y="39"/>
                    <a:pt x="187" y="37"/>
                    <a:pt x="183" y="36"/>
                  </a:cubicBezTo>
                  <a:cubicBezTo>
                    <a:pt x="177" y="34"/>
                    <a:pt x="173" y="28"/>
                    <a:pt x="173" y="22"/>
                  </a:cubicBezTo>
                  <a:cubicBezTo>
                    <a:pt x="173" y="13"/>
                    <a:pt x="173" y="13"/>
                    <a:pt x="173" y="13"/>
                  </a:cubicBezTo>
                  <a:cubicBezTo>
                    <a:pt x="173" y="6"/>
                    <a:pt x="167" y="0"/>
                    <a:pt x="160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22" y="0"/>
                    <a:pt x="117" y="6"/>
                    <a:pt x="117" y="13"/>
                  </a:cubicBezTo>
                  <a:cubicBezTo>
                    <a:pt x="117" y="22"/>
                    <a:pt x="117" y="22"/>
                    <a:pt x="117" y="22"/>
                  </a:cubicBezTo>
                  <a:cubicBezTo>
                    <a:pt x="117" y="28"/>
                    <a:pt x="113" y="34"/>
                    <a:pt x="107" y="36"/>
                  </a:cubicBezTo>
                  <a:cubicBezTo>
                    <a:pt x="103" y="37"/>
                    <a:pt x="98" y="39"/>
                    <a:pt x="94" y="41"/>
                  </a:cubicBezTo>
                  <a:cubicBezTo>
                    <a:pt x="89" y="44"/>
                    <a:pt x="82" y="42"/>
                    <a:pt x="78" y="38"/>
                  </a:cubicBezTo>
                  <a:cubicBezTo>
                    <a:pt x="71" y="31"/>
                    <a:pt x="71" y="31"/>
                    <a:pt x="71" y="31"/>
                  </a:cubicBezTo>
                  <a:cubicBezTo>
                    <a:pt x="66" y="26"/>
                    <a:pt x="58" y="26"/>
                    <a:pt x="53" y="31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26" y="58"/>
                    <a:pt x="26" y="66"/>
                    <a:pt x="31" y="71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43" y="82"/>
                    <a:pt x="44" y="89"/>
                    <a:pt x="41" y="94"/>
                  </a:cubicBezTo>
                  <a:cubicBezTo>
                    <a:pt x="39" y="98"/>
                    <a:pt x="37" y="103"/>
                    <a:pt x="36" y="107"/>
                  </a:cubicBezTo>
                  <a:cubicBezTo>
                    <a:pt x="34" y="113"/>
                    <a:pt x="28" y="117"/>
                    <a:pt x="22" y="117"/>
                  </a:cubicBezTo>
                  <a:cubicBezTo>
                    <a:pt x="13" y="117"/>
                    <a:pt x="13" y="117"/>
                    <a:pt x="13" y="117"/>
                  </a:cubicBezTo>
                  <a:cubicBezTo>
                    <a:pt x="6" y="117"/>
                    <a:pt x="0" y="122"/>
                    <a:pt x="0" y="129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0" y="167"/>
                    <a:pt x="6" y="173"/>
                    <a:pt x="13" y="173"/>
                  </a:cubicBezTo>
                  <a:cubicBezTo>
                    <a:pt x="22" y="173"/>
                    <a:pt x="22" y="173"/>
                    <a:pt x="22" y="173"/>
                  </a:cubicBezTo>
                  <a:cubicBezTo>
                    <a:pt x="28" y="173"/>
                    <a:pt x="34" y="177"/>
                    <a:pt x="36" y="182"/>
                  </a:cubicBezTo>
                  <a:cubicBezTo>
                    <a:pt x="37" y="187"/>
                    <a:pt x="39" y="191"/>
                    <a:pt x="41" y="195"/>
                  </a:cubicBezTo>
                  <a:cubicBezTo>
                    <a:pt x="44" y="201"/>
                    <a:pt x="43" y="207"/>
                    <a:pt x="38" y="211"/>
                  </a:cubicBezTo>
                  <a:cubicBezTo>
                    <a:pt x="31" y="218"/>
                    <a:pt x="31" y="218"/>
                    <a:pt x="31" y="218"/>
                  </a:cubicBezTo>
                  <a:cubicBezTo>
                    <a:pt x="26" y="223"/>
                    <a:pt x="26" y="231"/>
                    <a:pt x="31" y="236"/>
                  </a:cubicBezTo>
                  <a:cubicBezTo>
                    <a:pt x="53" y="258"/>
                    <a:pt x="53" y="258"/>
                    <a:pt x="53" y="258"/>
                  </a:cubicBezTo>
                  <a:cubicBezTo>
                    <a:pt x="58" y="263"/>
                    <a:pt x="66" y="263"/>
                    <a:pt x="71" y="258"/>
                  </a:cubicBezTo>
                  <a:cubicBezTo>
                    <a:pt x="78" y="251"/>
                    <a:pt x="78" y="251"/>
                    <a:pt x="78" y="251"/>
                  </a:cubicBezTo>
                  <a:cubicBezTo>
                    <a:pt x="82" y="247"/>
                    <a:pt x="89" y="246"/>
                    <a:pt x="94" y="249"/>
                  </a:cubicBezTo>
                  <a:cubicBezTo>
                    <a:pt x="98" y="251"/>
                    <a:pt x="103" y="252"/>
                    <a:pt x="107" y="254"/>
                  </a:cubicBezTo>
                  <a:cubicBezTo>
                    <a:pt x="113" y="256"/>
                    <a:pt x="117" y="261"/>
                    <a:pt x="117" y="267"/>
                  </a:cubicBezTo>
                  <a:cubicBezTo>
                    <a:pt x="117" y="277"/>
                    <a:pt x="117" y="277"/>
                    <a:pt x="117" y="277"/>
                  </a:cubicBezTo>
                  <a:cubicBezTo>
                    <a:pt x="117" y="284"/>
                    <a:pt x="122" y="290"/>
                    <a:pt x="129" y="290"/>
                  </a:cubicBezTo>
                  <a:cubicBezTo>
                    <a:pt x="160" y="290"/>
                    <a:pt x="160" y="290"/>
                    <a:pt x="160" y="290"/>
                  </a:cubicBezTo>
                  <a:cubicBezTo>
                    <a:pt x="167" y="290"/>
                    <a:pt x="173" y="284"/>
                    <a:pt x="173" y="277"/>
                  </a:cubicBezTo>
                  <a:cubicBezTo>
                    <a:pt x="173" y="267"/>
                    <a:pt x="173" y="267"/>
                    <a:pt x="173" y="267"/>
                  </a:cubicBezTo>
                  <a:cubicBezTo>
                    <a:pt x="173" y="261"/>
                    <a:pt x="177" y="256"/>
                    <a:pt x="183" y="254"/>
                  </a:cubicBezTo>
                  <a:cubicBezTo>
                    <a:pt x="187" y="252"/>
                    <a:pt x="191" y="251"/>
                    <a:pt x="195" y="249"/>
                  </a:cubicBezTo>
                  <a:cubicBezTo>
                    <a:pt x="201" y="246"/>
                    <a:pt x="207" y="247"/>
                    <a:pt x="212" y="251"/>
                  </a:cubicBezTo>
                  <a:cubicBezTo>
                    <a:pt x="218" y="258"/>
                    <a:pt x="218" y="258"/>
                    <a:pt x="218" y="258"/>
                  </a:cubicBezTo>
                  <a:cubicBezTo>
                    <a:pt x="223" y="263"/>
                    <a:pt x="231" y="263"/>
                    <a:pt x="236" y="258"/>
                  </a:cubicBezTo>
                  <a:cubicBezTo>
                    <a:pt x="258" y="236"/>
                    <a:pt x="258" y="236"/>
                    <a:pt x="258" y="236"/>
                  </a:cubicBezTo>
                  <a:cubicBezTo>
                    <a:pt x="263" y="231"/>
                    <a:pt x="263" y="223"/>
                    <a:pt x="258" y="218"/>
                  </a:cubicBezTo>
                  <a:cubicBezTo>
                    <a:pt x="251" y="211"/>
                    <a:pt x="251" y="211"/>
                    <a:pt x="251" y="211"/>
                  </a:cubicBezTo>
                  <a:cubicBezTo>
                    <a:pt x="247" y="207"/>
                    <a:pt x="246" y="201"/>
                    <a:pt x="249" y="195"/>
                  </a:cubicBezTo>
                  <a:cubicBezTo>
                    <a:pt x="251" y="191"/>
                    <a:pt x="252" y="187"/>
                    <a:pt x="254" y="182"/>
                  </a:cubicBezTo>
                  <a:cubicBezTo>
                    <a:pt x="256" y="177"/>
                    <a:pt x="261" y="173"/>
                    <a:pt x="267" y="173"/>
                  </a:cubicBezTo>
                  <a:cubicBezTo>
                    <a:pt x="277" y="173"/>
                    <a:pt x="277" y="173"/>
                    <a:pt x="277" y="173"/>
                  </a:cubicBezTo>
                  <a:cubicBezTo>
                    <a:pt x="284" y="173"/>
                    <a:pt x="290" y="167"/>
                    <a:pt x="290" y="160"/>
                  </a:cubicBezTo>
                  <a:close/>
                  <a:moveTo>
                    <a:pt x="150" y="214"/>
                  </a:moveTo>
                  <a:cubicBezTo>
                    <a:pt x="107" y="218"/>
                    <a:pt x="72" y="182"/>
                    <a:pt x="75" y="139"/>
                  </a:cubicBezTo>
                  <a:cubicBezTo>
                    <a:pt x="78" y="105"/>
                    <a:pt x="105" y="78"/>
                    <a:pt x="139" y="75"/>
                  </a:cubicBezTo>
                  <a:cubicBezTo>
                    <a:pt x="182" y="72"/>
                    <a:pt x="218" y="107"/>
                    <a:pt x="214" y="150"/>
                  </a:cubicBezTo>
                  <a:cubicBezTo>
                    <a:pt x="212" y="184"/>
                    <a:pt x="184" y="212"/>
                    <a:pt x="15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76">
              <a:extLst>
                <a:ext uri="{FF2B5EF4-FFF2-40B4-BE49-F238E27FC236}">
                  <a16:creationId xmlns:a16="http://schemas.microsoft.com/office/drawing/2014/main" id="{E47C9A90-2894-480E-9770-1E5CCFDEE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2238" y="4762500"/>
              <a:ext cx="757237" cy="744538"/>
            </a:xfrm>
            <a:custGeom>
              <a:avLst/>
              <a:gdLst>
                <a:gd name="T0" fmla="*/ 192 w 198"/>
                <a:gd name="T1" fmla="*/ 99 h 198"/>
                <a:gd name="T2" fmla="*/ 186 w 198"/>
                <a:gd name="T3" fmla="*/ 99 h 198"/>
                <a:gd name="T4" fmla="*/ 160 w 198"/>
                <a:gd name="T5" fmla="*/ 160 h 198"/>
                <a:gd name="T6" fmla="*/ 99 w 198"/>
                <a:gd name="T7" fmla="*/ 186 h 198"/>
                <a:gd name="T8" fmla="*/ 37 w 198"/>
                <a:gd name="T9" fmla="*/ 160 h 198"/>
                <a:gd name="T10" fmla="*/ 12 w 198"/>
                <a:gd name="T11" fmla="*/ 99 h 198"/>
                <a:gd name="T12" fmla="*/ 37 w 198"/>
                <a:gd name="T13" fmla="*/ 37 h 198"/>
                <a:gd name="T14" fmla="*/ 99 w 198"/>
                <a:gd name="T15" fmla="*/ 12 h 198"/>
                <a:gd name="T16" fmla="*/ 160 w 198"/>
                <a:gd name="T17" fmla="*/ 37 h 198"/>
                <a:gd name="T18" fmla="*/ 186 w 198"/>
                <a:gd name="T19" fmla="*/ 99 h 198"/>
                <a:gd name="T20" fmla="*/ 192 w 198"/>
                <a:gd name="T21" fmla="*/ 99 h 198"/>
                <a:gd name="T22" fmla="*/ 198 w 198"/>
                <a:gd name="T23" fmla="*/ 99 h 198"/>
                <a:gd name="T24" fmla="*/ 99 w 198"/>
                <a:gd name="T25" fmla="*/ 0 h 198"/>
                <a:gd name="T26" fmla="*/ 0 w 198"/>
                <a:gd name="T27" fmla="*/ 99 h 198"/>
                <a:gd name="T28" fmla="*/ 99 w 198"/>
                <a:gd name="T29" fmla="*/ 198 h 198"/>
                <a:gd name="T30" fmla="*/ 198 w 198"/>
                <a:gd name="T31" fmla="*/ 99 h 198"/>
                <a:gd name="T32" fmla="*/ 192 w 198"/>
                <a:gd name="T33" fmla="*/ 99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8" h="198">
                  <a:moveTo>
                    <a:pt x="192" y="99"/>
                  </a:moveTo>
                  <a:cubicBezTo>
                    <a:pt x="186" y="99"/>
                    <a:pt x="186" y="99"/>
                    <a:pt x="186" y="99"/>
                  </a:cubicBezTo>
                  <a:cubicBezTo>
                    <a:pt x="186" y="123"/>
                    <a:pt x="176" y="145"/>
                    <a:pt x="160" y="160"/>
                  </a:cubicBezTo>
                  <a:cubicBezTo>
                    <a:pt x="145" y="176"/>
                    <a:pt x="123" y="186"/>
                    <a:pt x="99" y="186"/>
                  </a:cubicBezTo>
                  <a:cubicBezTo>
                    <a:pt x="75" y="186"/>
                    <a:pt x="53" y="176"/>
                    <a:pt x="37" y="160"/>
                  </a:cubicBezTo>
                  <a:cubicBezTo>
                    <a:pt x="21" y="145"/>
                    <a:pt x="12" y="123"/>
                    <a:pt x="12" y="99"/>
                  </a:cubicBezTo>
                  <a:cubicBezTo>
                    <a:pt x="12" y="75"/>
                    <a:pt x="21" y="53"/>
                    <a:pt x="37" y="37"/>
                  </a:cubicBezTo>
                  <a:cubicBezTo>
                    <a:pt x="53" y="21"/>
                    <a:pt x="75" y="12"/>
                    <a:pt x="99" y="12"/>
                  </a:cubicBezTo>
                  <a:cubicBezTo>
                    <a:pt x="123" y="12"/>
                    <a:pt x="145" y="21"/>
                    <a:pt x="160" y="37"/>
                  </a:cubicBezTo>
                  <a:cubicBezTo>
                    <a:pt x="176" y="53"/>
                    <a:pt x="186" y="75"/>
                    <a:pt x="186" y="99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8" y="99"/>
                    <a:pt x="198" y="99"/>
                    <a:pt x="198" y="99"/>
                  </a:cubicBezTo>
                  <a:cubicBezTo>
                    <a:pt x="198" y="44"/>
                    <a:pt x="153" y="0"/>
                    <a:pt x="99" y="0"/>
                  </a:cubicBezTo>
                  <a:cubicBezTo>
                    <a:pt x="44" y="0"/>
                    <a:pt x="0" y="44"/>
                    <a:pt x="0" y="99"/>
                  </a:cubicBezTo>
                  <a:cubicBezTo>
                    <a:pt x="0" y="153"/>
                    <a:pt x="44" y="198"/>
                    <a:pt x="99" y="198"/>
                  </a:cubicBezTo>
                  <a:cubicBezTo>
                    <a:pt x="153" y="198"/>
                    <a:pt x="198" y="153"/>
                    <a:pt x="198" y="99"/>
                  </a:cubicBezTo>
                  <a:lnTo>
                    <a:pt x="192" y="9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77">
              <a:extLst>
                <a:ext uri="{FF2B5EF4-FFF2-40B4-BE49-F238E27FC236}">
                  <a16:creationId xmlns:a16="http://schemas.microsoft.com/office/drawing/2014/main" id="{FB613E15-872C-410D-AD36-5BF28E423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2238" y="4762500"/>
              <a:ext cx="401637" cy="395288"/>
            </a:xfrm>
            <a:custGeom>
              <a:avLst/>
              <a:gdLst>
                <a:gd name="T0" fmla="*/ 12 w 105"/>
                <a:gd name="T1" fmla="*/ 99 h 105"/>
                <a:gd name="T2" fmla="*/ 37 w 105"/>
                <a:gd name="T3" fmla="*/ 37 h 105"/>
                <a:gd name="T4" fmla="*/ 99 w 105"/>
                <a:gd name="T5" fmla="*/ 12 h 105"/>
                <a:gd name="T6" fmla="*/ 105 w 105"/>
                <a:gd name="T7" fmla="*/ 6 h 105"/>
                <a:gd name="T8" fmla="*/ 99 w 105"/>
                <a:gd name="T9" fmla="*/ 0 h 105"/>
                <a:gd name="T10" fmla="*/ 0 w 105"/>
                <a:gd name="T11" fmla="*/ 99 h 105"/>
                <a:gd name="T12" fmla="*/ 6 w 105"/>
                <a:gd name="T13" fmla="*/ 105 h 105"/>
                <a:gd name="T14" fmla="*/ 12 w 105"/>
                <a:gd name="T15" fmla="*/ 99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105">
                  <a:moveTo>
                    <a:pt x="12" y="99"/>
                  </a:moveTo>
                  <a:cubicBezTo>
                    <a:pt x="12" y="75"/>
                    <a:pt x="21" y="53"/>
                    <a:pt x="37" y="37"/>
                  </a:cubicBezTo>
                  <a:cubicBezTo>
                    <a:pt x="53" y="21"/>
                    <a:pt x="75" y="12"/>
                    <a:pt x="99" y="12"/>
                  </a:cubicBezTo>
                  <a:cubicBezTo>
                    <a:pt x="102" y="12"/>
                    <a:pt x="105" y="9"/>
                    <a:pt x="105" y="6"/>
                  </a:cubicBezTo>
                  <a:cubicBezTo>
                    <a:pt x="105" y="2"/>
                    <a:pt x="102" y="0"/>
                    <a:pt x="99" y="0"/>
                  </a:cubicBezTo>
                  <a:cubicBezTo>
                    <a:pt x="44" y="0"/>
                    <a:pt x="0" y="44"/>
                    <a:pt x="0" y="99"/>
                  </a:cubicBezTo>
                  <a:cubicBezTo>
                    <a:pt x="0" y="102"/>
                    <a:pt x="2" y="105"/>
                    <a:pt x="6" y="105"/>
                  </a:cubicBezTo>
                  <a:cubicBezTo>
                    <a:pt x="9" y="105"/>
                    <a:pt x="12" y="102"/>
                    <a:pt x="12" y="9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78">
              <a:extLst>
                <a:ext uri="{FF2B5EF4-FFF2-40B4-BE49-F238E27FC236}">
                  <a16:creationId xmlns:a16="http://schemas.microsoft.com/office/drawing/2014/main" id="{00A76680-7536-4428-A154-9C0B6F7384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31475" y="4625975"/>
              <a:ext cx="147637" cy="166688"/>
            </a:xfrm>
            <a:custGeom>
              <a:avLst/>
              <a:gdLst>
                <a:gd name="T0" fmla="*/ 36 w 39"/>
                <a:gd name="T1" fmla="*/ 42 h 44"/>
                <a:gd name="T2" fmla="*/ 37 w 39"/>
                <a:gd name="T3" fmla="*/ 33 h 44"/>
                <a:gd name="T4" fmla="*/ 34 w 39"/>
                <a:gd name="T5" fmla="*/ 30 h 44"/>
                <a:gd name="T6" fmla="*/ 29 w 39"/>
                <a:gd name="T7" fmla="*/ 17 h 44"/>
                <a:gd name="T8" fmla="*/ 24 w 39"/>
                <a:gd name="T9" fmla="*/ 6 h 44"/>
                <a:gd name="T10" fmla="*/ 21 w 39"/>
                <a:gd name="T11" fmla="*/ 17 h 44"/>
                <a:gd name="T12" fmla="*/ 12 w 39"/>
                <a:gd name="T13" fmla="*/ 4 h 44"/>
                <a:gd name="T14" fmla="*/ 6 w 39"/>
                <a:gd name="T15" fmla="*/ 3 h 44"/>
                <a:gd name="T16" fmla="*/ 2 w 39"/>
                <a:gd name="T17" fmla="*/ 6 h 44"/>
                <a:gd name="T18" fmla="*/ 1 w 39"/>
                <a:gd name="T19" fmla="*/ 17 h 44"/>
                <a:gd name="T20" fmla="*/ 4 w 39"/>
                <a:gd name="T21" fmla="*/ 25 h 44"/>
                <a:gd name="T22" fmla="*/ 21 w 39"/>
                <a:gd name="T23" fmla="*/ 38 h 44"/>
                <a:gd name="T24" fmla="*/ 27 w 39"/>
                <a:gd name="T25" fmla="*/ 42 h 44"/>
                <a:gd name="T26" fmla="*/ 36 w 39"/>
                <a:gd name="T27" fmla="*/ 4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44">
                  <a:moveTo>
                    <a:pt x="36" y="42"/>
                  </a:moveTo>
                  <a:cubicBezTo>
                    <a:pt x="38" y="40"/>
                    <a:pt x="39" y="36"/>
                    <a:pt x="37" y="33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1" y="26"/>
                    <a:pt x="29" y="22"/>
                    <a:pt x="29" y="17"/>
                  </a:cubicBezTo>
                  <a:cubicBezTo>
                    <a:pt x="30" y="14"/>
                    <a:pt x="27" y="5"/>
                    <a:pt x="24" y="6"/>
                  </a:cubicBezTo>
                  <a:cubicBezTo>
                    <a:pt x="21" y="6"/>
                    <a:pt x="24" y="17"/>
                    <a:pt x="21" y="17"/>
                  </a:cubicBezTo>
                  <a:cubicBezTo>
                    <a:pt x="20" y="17"/>
                    <a:pt x="15" y="9"/>
                    <a:pt x="12" y="4"/>
                  </a:cubicBezTo>
                  <a:cubicBezTo>
                    <a:pt x="10" y="2"/>
                    <a:pt x="6" y="0"/>
                    <a:pt x="6" y="3"/>
                  </a:cubicBezTo>
                  <a:cubicBezTo>
                    <a:pt x="5" y="4"/>
                    <a:pt x="4" y="4"/>
                    <a:pt x="2" y="6"/>
                  </a:cubicBezTo>
                  <a:cubicBezTo>
                    <a:pt x="0" y="7"/>
                    <a:pt x="1" y="15"/>
                    <a:pt x="1" y="17"/>
                  </a:cubicBezTo>
                  <a:cubicBezTo>
                    <a:pt x="1" y="20"/>
                    <a:pt x="0" y="21"/>
                    <a:pt x="4" y="25"/>
                  </a:cubicBezTo>
                  <a:cubicBezTo>
                    <a:pt x="8" y="29"/>
                    <a:pt x="21" y="38"/>
                    <a:pt x="21" y="38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30" y="44"/>
                    <a:pt x="33" y="44"/>
                    <a:pt x="36" y="42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79">
              <a:extLst>
                <a:ext uri="{FF2B5EF4-FFF2-40B4-BE49-F238E27FC236}">
                  <a16:creationId xmlns:a16="http://schemas.microsoft.com/office/drawing/2014/main" id="{D63D81DF-916F-4688-933B-4392998CA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21963" y="4598988"/>
              <a:ext cx="661987" cy="498475"/>
            </a:xfrm>
            <a:custGeom>
              <a:avLst/>
              <a:gdLst>
                <a:gd name="T0" fmla="*/ 10 w 173"/>
                <a:gd name="T1" fmla="*/ 36 h 132"/>
                <a:gd name="T2" fmla="*/ 80 w 173"/>
                <a:gd name="T3" fmla="*/ 95 h 132"/>
                <a:gd name="T4" fmla="*/ 138 w 173"/>
                <a:gd name="T5" fmla="*/ 13 h 132"/>
                <a:gd name="T6" fmla="*/ 169 w 173"/>
                <a:gd name="T7" fmla="*/ 38 h 132"/>
                <a:gd name="T8" fmla="*/ 80 w 173"/>
                <a:gd name="T9" fmla="*/ 131 h 132"/>
                <a:gd name="T10" fmla="*/ 0 w 173"/>
                <a:gd name="T11" fmla="*/ 48 h 132"/>
                <a:gd name="T12" fmla="*/ 10 w 173"/>
                <a:gd name="T13" fmla="*/ 36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3" h="132">
                  <a:moveTo>
                    <a:pt x="10" y="36"/>
                  </a:moveTo>
                  <a:cubicBezTo>
                    <a:pt x="10" y="36"/>
                    <a:pt x="66" y="91"/>
                    <a:pt x="80" y="95"/>
                  </a:cubicBezTo>
                  <a:cubicBezTo>
                    <a:pt x="93" y="100"/>
                    <a:pt x="131" y="21"/>
                    <a:pt x="138" y="13"/>
                  </a:cubicBezTo>
                  <a:cubicBezTo>
                    <a:pt x="149" y="0"/>
                    <a:pt x="173" y="13"/>
                    <a:pt x="169" y="38"/>
                  </a:cubicBezTo>
                  <a:cubicBezTo>
                    <a:pt x="164" y="70"/>
                    <a:pt x="89" y="130"/>
                    <a:pt x="80" y="131"/>
                  </a:cubicBezTo>
                  <a:cubicBezTo>
                    <a:pt x="70" y="132"/>
                    <a:pt x="0" y="48"/>
                    <a:pt x="0" y="48"/>
                  </a:cubicBezTo>
                  <a:cubicBezTo>
                    <a:pt x="1" y="44"/>
                    <a:pt x="4" y="40"/>
                    <a:pt x="10" y="3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C7894330-72FD-49C6-B265-15ECA2F17BBA}"/>
              </a:ext>
            </a:extLst>
          </p:cNvPr>
          <p:cNvGrpSpPr/>
          <p:nvPr/>
        </p:nvGrpSpPr>
        <p:grpSpPr>
          <a:xfrm>
            <a:off x="3507138" y="1908249"/>
            <a:ext cx="3192750" cy="6557151"/>
            <a:chOff x="8026400" y="3273425"/>
            <a:chExt cx="1624013" cy="3335338"/>
          </a:xfrm>
        </p:grpSpPr>
        <p:sp>
          <p:nvSpPr>
            <p:cNvPr id="132" name="Freeform 18">
              <a:extLst>
                <a:ext uri="{FF2B5EF4-FFF2-40B4-BE49-F238E27FC236}">
                  <a16:creationId xmlns:a16="http://schemas.microsoft.com/office/drawing/2014/main" id="{E88054BE-BAED-4AC9-A365-97D492FFB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8947150" y="3443288"/>
              <a:ext cx="173037" cy="738188"/>
            </a:xfrm>
            <a:custGeom>
              <a:avLst/>
              <a:gdLst>
                <a:gd name="T0" fmla="*/ 22 w 109"/>
                <a:gd name="T1" fmla="*/ 465 h 465"/>
                <a:gd name="T2" fmla="*/ 0 w 109"/>
                <a:gd name="T3" fmla="*/ 460 h 465"/>
                <a:gd name="T4" fmla="*/ 87 w 109"/>
                <a:gd name="T5" fmla="*/ 0 h 465"/>
                <a:gd name="T6" fmla="*/ 109 w 109"/>
                <a:gd name="T7" fmla="*/ 2 h 465"/>
                <a:gd name="T8" fmla="*/ 22 w 109"/>
                <a:gd name="T9" fmla="*/ 465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" h="465">
                  <a:moveTo>
                    <a:pt x="22" y="465"/>
                  </a:moveTo>
                  <a:lnTo>
                    <a:pt x="0" y="460"/>
                  </a:lnTo>
                  <a:lnTo>
                    <a:pt x="87" y="0"/>
                  </a:lnTo>
                  <a:lnTo>
                    <a:pt x="109" y="2"/>
                  </a:lnTo>
                  <a:lnTo>
                    <a:pt x="22" y="4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9">
              <a:extLst>
                <a:ext uri="{FF2B5EF4-FFF2-40B4-BE49-F238E27FC236}">
                  <a16:creationId xmlns:a16="http://schemas.microsoft.com/office/drawing/2014/main" id="{CB0DDDB8-DA98-484A-96DB-315EE45C5BF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163" y="3273425"/>
              <a:ext cx="603250" cy="490538"/>
            </a:xfrm>
            <a:custGeom>
              <a:avLst/>
              <a:gdLst>
                <a:gd name="T0" fmla="*/ 134 w 158"/>
                <a:gd name="T1" fmla="*/ 117 h 130"/>
                <a:gd name="T2" fmla="*/ 3 w 158"/>
                <a:gd name="T3" fmla="*/ 99 h 130"/>
                <a:gd name="T4" fmla="*/ 1 w 158"/>
                <a:gd name="T5" fmla="*/ 93 h 130"/>
                <a:gd name="T6" fmla="*/ 15 w 158"/>
                <a:gd name="T7" fmla="*/ 16 h 130"/>
                <a:gd name="T8" fmla="*/ 24 w 158"/>
                <a:gd name="T9" fmla="*/ 13 h 130"/>
                <a:gd name="T10" fmla="*/ 155 w 158"/>
                <a:gd name="T11" fmla="*/ 31 h 130"/>
                <a:gd name="T12" fmla="*/ 157 w 158"/>
                <a:gd name="T13" fmla="*/ 37 h 130"/>
                <a:gd name="T14" fmla="*/ 143 w 158"/>
                <a:gd name="T15" fmla="*/ 113 h 130"/>
                <a:gd name="T16" fmla="*/ 134 w 158"/>
                <a:gd name="T17" fmla="*/ 117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130">
                  <a:moveTo>
                    <a:pt x="134" y="117"/>
                  </a:moveTo>
                  <a:cubicBezTo>
                    <a:pt x="94" y="91"/>
                    <a:pt x="42" y="130"/>
                    <a:pt x="3" y="99"/>
                  </a:cubicBezTo>
                  <a:cubicBezTo>
                    <a:pt x="1" y="97"/>
                    <a:pt x="0" y="95"/>
                    <a:pt x="1" y="93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6" y="12"/>
                    <a:pt x="21" y="10"/>
                    <a:pt x="24" y="13"/>
                  </a:cubicBezTo>
                  <a:cubicBezTo>
                    <a:pt x="64" y="38"/>
                    <a:pt x="116" y="0"/>
                    <a:pt x="155" y="31"/>
                  </a:cubicBezTo>
                  <a:cubicBezTo>
                    <a:pt x="157" y="32"/>
                    <a:pt x="158" y="35"/>
                    <a:pt x="157" y="37"/>
                  </a:cubicBezTo>
                  <a:cubicBezTo>
                    <a:pt x="153" y="62"/>
                    <a:pt x="148" y="88"/>
                    <a:pt x="143" y="113"/>
                  </a:cubicBezTo>
                  <a:cubicBezTo>
                    <a:pt x="142" y="117"/>
                    <a:pt x="137" y="119"/>
                    <a:pt x="134" y="117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20">
              <a:extLst>
                <a:ext uri="{FF2B5EF4-FFF2-40B4-BE49-F238E27FC236}">
                  <a16:creationId xmlns:a16="http://schemas.microsoft.com/office/drawing/2014/main" id="{183BCB79-6995-4AC4-852C-2171E862A026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2075" y="3997325"/>
              <a:ext cx="68262" cy="123825"/>
            </a:xfrm>
            <a:custGeom>
              <a:avLst/>
              <a:gdLst>
                <a:gd name="T0" fmla="*/ 8 w 18"/>
                <a:gd name="T1" fmla="*/ 2 h 33"/>
                <a:gd name="T2" fmla="*/ 4 w 18"/>
                <a:gd name="T3" fmla="*/ 6 h 33"/>
                <a:gd name="T4" fmla="*/ 4 w 18"/>
                <a:gd name="T5" fmla="*/ 8 h 33"/>
                <a:gd name="T6" fmla="*/ 3 w 18"/>
                <a:gd name="T7" fmla="*/ 11 h 33"/>
                <a:gd name="T8" fmla="*/ 1 w 18"/>
                <a:gd name="T9" fmla="*/ 15 h 33"/>
                <a:gd name="T10" fmla="*/ 0 w 18"/>
                <a:gd name="T11" fmla="*/ 21 h 33"/>
                <a:gd name="T12" fmla="*/ 0 w 18"/>
                <a:gd name="T13" fmla="*/ 27 h 33"/>
                <a:gd name="T14" fmla="*/ 1 w 18"/>
                <a:gd name="T15" fmla="*/ 30 h 33"/>
                <a:gd name="T16" fmla="*/ 7 w 18"/>
                <a:gd name="T17" fmla="*/ 32 h 33"/>
                <a:gd name="T18" fmla="*/ 10 w 18"/>
                <a:gd name="T19" fmla="*/ 28 h 33"/>
                <a:gd name="T20" fmla="*/ 10 w 18"/>
                <a:gd name="T21" fmla="*/ 25 h 33"/>
                <a:gd name="T22" fmla="*/ 11 w 18"/>
                <a:gd name="T23" fmla="*/ 25 h 33"/>
                <a:gd name="T24" fmla="*/ 11 w 18"/>
                <a:gd name="T25" fmla="*/ 21 h 33"/>
                <a:gd name="T26" fmla="*/ 13 w 18"/>
                <a:gd name="T27" fmla="*/ 18 h 33"/>
                <a:gd name="T28" fmla="*/ 15 w 18"/>
                <a:gd name="T29" fmla="*/ 14 h 33"/>
                <a:gd name="T30" fmla="*/ 15 w 18"/>
                <a:gd name="T31" fmla="*/ 12 h 33"/>
                <a:gd name="T32" fmla="*/ 16 w 18"/>
                <a:gd name="T33" fmla="*/ 8 h 33"/>
                <a:gd name="T34" fmla="*/ 18 w 18"/>
                <a:gd name="T35" fmla="*/ 5 h 33"/>
                <a:gd name="T36" fmla="*/ 8 w 18"/>
                <a:gd name="T37" fmla="*/ 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" h="33">
                  <a:moveTo>
                    <a:pt x="8" y="2"/>
                  </a:moveTo>
                  <a:cubicBezTo>
                    <a:pt x="7" y="2"/>
                    <a:pt x="5" y="3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9"/>
                    <a:pt x="4" y="10"/>
                    <a:pt x="3" y="11"/>
                  </a:cubicBezTo>
                  <a:cubicBezTo>
                    <a:pt x="2" y="12"/>
                    <a:pt x="1" y="13"/>
                    <a:pt x="1" y="15"/>
                  </a:cubicBezTo>
                  <a:cubicBezTo>
                    <a:pt x="0" y="17"/>
                    <a:pt x="0" y="19"/>
                    <a:pt x="0" y="21"/>
                  </a:cubicBezTo>
                  <a:cubicBezTo>
                    <a:pt x="1" y="23"/>
                    <a:pt x="1" y="25"/>
                    <a:pt x="0" y="27"/>
                  </a:cubicBezTo>
                  <a:cubicBezTo>
                    <a:pt x="0" y="28"/>
                    <a:pt x="0" y="29"/>
                    <a:pt x="1" y="30"/>
                  </a:cubicBezTo>
                  <a:cubicBezTo>
                    <a:pt x="2" y="32"/>
                    <a:pt x="5" y="33"/>
                    <a:pt x="7" y="32"/>
                  </a:cubicBezTo>
                  <a:cubicBezTo>
                    <a:pt x="9" y="31"/>
                    <a:pt x="10" y="29"/>
                    <a:pt x="10" y="28"/>
                  </a:cubicBezTo>
                  <a:cubicBezTo>
                    <a:pt x="10" y="27"/>
                    <a:pt x="10" y="26"/>
                    <a:pt x="10" y="25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3"/>
                    <a:pt x="12" y="22"/>
                    <a:pt x="11" y="21"/>
                  </a:cubicBezTo>
                  <a:cubicBezTo>
                    <a:pt x="11" y="20"/>
                    <a:pt x="12" y="19"/>
                    <a:pt x="13" y="18"/>
                  </a:cubicBezTo>
                  <a:cubicBezTo>
                    <a:pt x="13" y="17"/>
                    <a:pt x="14" y="16"/>
                    <a:pt x="15" y="14"/>
                  </a:cubicBezTo>
                  <a:cubicBezTo>
                    <a:pt x="15" y="13"/>
                    <a:pt x="15" y="12"/>
                    <a:pt x="15" y="12"/>
                  </a:cubicBezTo>
                  <a:cubicBezTo>
                    <a:pt x="15" y="10"/>
                    <a:pt x="15" y="9"/>
                    <a:pt x="16" y="8"/>
                  </a:cubicBezTo>
                  <a:cubicBezTo>
                    <a:pt x="17" y="7"/>
                    <a:pt x="18" y="6"/>
                    <a:pt x="18" y="5"/>
                  </a:cubicBezTo>
                  <a:cubicBezTo>
                    <a:pt x="17" y="1"/>
                    <a:pt x="10" y="0"/>
                    <a:pt x="8" y="2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21">
              <a:extLst>
                <a:ext uri="{FF2B5EF4-FFF2-40B4-BE49-F238E27FC236}">
                  <a16:creationId xmlns:a16="http://schemas.microsoft.com/office/drawing/2014/main" id="{C9DE3723-1039-4524-A4F4-4A1826D8CFD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2063" y="3978275"/>
              <a:ext cx="160337" cy="161925"/>
            </a:xfrm>
            <a:custGeom>
              <a:avLst/>
              <a:gdLst>
                <a:gd name="T0" fmla="*/ 6 w 42"/>
                <a:gd name="T1" fmla="*/ 20 h 43"/>
                <a:gd name="T2" fmla="*/ 6 w 42"/>
                <a:gd name="T3" fmla="*/ 20 h 43"/>
                <a:gd name="T4" fmla="*/ 10 w 42"/>
                <a:gd name="T5" fmla="*/ 14 h 43"/>
                <a:gd name="T6" fmla="*/ 15 w 42"/>
                <a:gd name="T7" fmla="*/ 9 h 43"/>
                <a:gd name="T8" fmla="*/ 25 w 42"/>
                <a:gd name="T9" fmla="*/ 2 h 43"/>
                <a:gd name="T10" fmla="*/ 42 w 42"/>
                <a:gd name="T11" fmla="*/ 4 h 43"/>
                <a:gd name="T12" fmla="*/ 28 w 42"/>
                <a:gd name="T13" fmla="*/ 11 h 43"/>
                <a:gd name="T14" fmla="*/ 24 w 42"/>
                <a:gd name="T15" fmla="*/ 14 h 43"/>
                <a:gd name="T16" fmla="*/ 16 w 42"/>
                <a:gd name="T17" fmla="*/ 36 h 43"/>
                <a:gd name="T18" fmla="*/ 13 w 42"/>
                <a:gd name="T19" fmla="*/ 43 h 43"/>
                <a:gd name="T20" fmla="*/ 0 w 42"/>
                <a:gd name="T21" fmla="*/ 41 h 43"/>
                <a:gd name="T22" fmla="*/ 3 w 42"/>
                <a:gd name="T23" fmla="*/ 28 h 43"/>
                <a:gd name="T24" fmla="*/ 6 w 42"/>
                <a:gd name="T25" fmla="*/ 2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43">
                  <a:moveTo>
                    <a:pt x="6" y="20"/>
                  </a:moveTo>
                  <a:cubicBezTo>
                    <a:pt x="6" y="20"/>
                    <a:pt x="6" y="20"/>
                    <a:pt x="6" y="20"/>
                  </a:cubicBezTo>
                  <a:cubicBezTo>
                    <a:pt x="7" y="18"/>
                    <a:pt x="8" y="16"/>
                    <a:pt x="10" y="14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8" y="5"/>
                    <a:pt x="20" y="2"/>
                    <a:pt x="25" y="2"/>
                  </a:cubicBezTo>
                  <a:cubicBezTo>
                    <a:pt x="32" y="1"/>
                    <a:pt x="42" y="0"/>
                    <a:pt x="42" y="4"/>
                  </a:cubicBezTo>
                  <a:cubicBezTo>
                    <a:pt x="42" y="8"/>
                    <a:pt x="33" y="10"/>
                    <a:pt x="28" y="11"/>
                  </a:cubicBezTo>
                  <a:cubicBezTo>
                    <a:pt x="26" y="11"/>
                    <a:pt x="24" y="12"/>
                    <a:pt x="24" y="14"/>
                  </a:cubicBezTo>
                  <a:cubicBezTo>
                    <a:pt x="24" y="14"/>
                    <a:pt x="27" y="35"/>
                    <a:pt x="16" y="36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" y="28"/>
                    <a:pt x="3" y="28"/>
                    <a:pt x="3" y="28"/>
                  </a:cubicBezTo>
                  <a:cubicBezTo>
                    <a:pt x="3" y="25"/>
                    <a:pt x="4" y="22"/>
                    <a:pt x="6" y="20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22">
              <a:extLst>
                <a:ext uri="{FF2B5EF4-FFF2-40B4-BE49-F238E27FC236}">
                  <a16:creationId xmlns:a16="http://schemas.microsoft.com/office/drawing/2014/main" id="{6D33A19E-61AC-494E-B992-EF6406CA344C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6400" y="4370388"/>
              <a:ext cx="711200" cy="990600"/>
            </a:xfrm>
            <a:custGeom>
              <a:avLst/>
              <a:gdLst>
                <a:gd name="T0" fmla="*/ 119 w 186"/>
                <a:gd name="T1" fmla="*/ 13 h 263"/>
                <a:gd name="T2" fmla="*/ 78 w 186"/>
                <a:gd name="T3" fmla="*/ 20 h 263"/>
                <a:gd name="T4" fmla="*/ 44 w 186"/>
                <a:gd name="T5" fmla="*/ 98 h 263"/>
                <a:gd name="T6" fmla="*/ 3 w 186"/>
                <a:gd name="T7" fmla="*/ 163 h 263"/>
                <a:gd name="T8" fmla="*/ 135 w 186"/>
                <a:gd name="T9" fmla="*/ 210 h 263"/>
                <a:gd name="T10" fmla="*/ 119 w 186"/>
                <a:gd name="T11" fmla="*/ 94 h 263"/>
                <a:gd name="T12" fmla="*/ 119 w 186"/>
                <a:gd name="T13" fmla="*/ 1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6" h="263">
                  <a:moveTo>
                    <a:pt x="119" y="13"/>
                  </a:moveTo>
                  <a:cubicBezTo>
                    <a:pt x="119" y="13"/>
                    <a:pt x="89" y="0"/>
                    <a:pt x="78" y="20"/>
                  </a:cubicBezTo>
                  <a:cubicBezTo>
                    <a:pt x="67" y="39"/>
                    <a:pt x="84" y="91"/>
                    <a:pt x="44" y="98"/>
                  </a:cubicBezTo>
                  <a:cubicBezTo>
                    <a:pt x="4" y="105"/>
                    <a:pt x="0" y="145"/>
                    <a:pt x="3" y="163"/>
                  </a:cubicBezTo>
                  <a:cubicBezTo>
                    <a:pt x="12" y="213"/>
                    <a:pt x="85" y="263"/>
                    <a:pt x="135" y="210"/>
                  </a:cubicBezTo>
                  <a:cubicBezTo>
                    <a:pt x="186" y="157"/>
                    <a:pt x="123" y="121"/>
                    <a:pt x="119" y="94"/>
                  </a:cubicBezTo>
                  <a:cubicBezTo>
                    <a:pt x="114" y="67"/>
                    <a:pt x="145" y="32"/>
                    <a:pt x="119" y="1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23">
              <a:extLst>
                <a:ext uri="{FF2B5EF4-FFF2-40B4-BE49-F238E27FC236}">
                  <a16:creationId xmlns:a16="http://schemas.microsoft.com/office/drawing/2014/main" id="{26DE6D43-78E5-481E-9E90-FF9DF8878BF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35963" y="4441825"/>
              <a:ext cx="385762" cy="795338"/>
            </a:xfrm>
            <a:custGeom>
              <a:avLst/>
              <a:gdLst>
                <a:gd name="T0" fmla="*/ 60 w 101"/>
                <a:gd name="T1" fmla="*/ 86 h 211"/>
                <a:gd name="T2" fmla="*/ 58 w 101"/>
                <a:gd name="T3" fmla="*/ 2 h 211"/>
                <a:gd name="T4" fmla="*/ 53 w 101"/>
                <a:gd name="T5" fmla="*/ 2 h 211"/>
                <a:gd name="T6" fmla="*/ 33 w 101"/>
                <a:gd name="T7" fmla="*/ 11 h 211"/>
                <a:gd name="T8" fmla="*/ 10 w 101"/>
                <a:gd name="T9" fmla="*/ 60 h 211"/>
                <a:gd name="T10" fmla="*/ 1 w 101"/>
                <a:gd name="T11" fmla="*/ 145 h 211"/>
                <a:gd name="T12" fmla="*/ 80 w 101"/>
                <a:gd name="T13" fmla="*/ 202 h 211"/>
                <a:gd name="T14" fmla="*/ 97 w 101"/>
                <a:gd name="T15" fmla="*/ 184 h 211"/>
                <a:gd name="T16" fmla="*/ 96 w 101"/>
                <a:gd name="T17" fmla="*/ 165 h 211"/>
                <a:gd name="T18" fmla="*/ 96 w 101"/>
                <a:gd name="T19" fmla="*/ 165 h 211"/>
                <a:gd name="T20" fmla="*/ 60 w 101"/>
                <a:gd name="T21" fmla="*/ 8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1" h="211">
                  <a:moveTo>
                    <a:pt x="60" y="86"/>
                  </a:moveTo>
                  <a:cubicBezTo>
                    <a:pt x="60" y="66"/>
                    <a:pt x="101" y="44"/>
                    <a:pt x="58" y="2"/>
                  </a:cubicBezTo>
                  <a:cubicBezTo>
                    <a:pt x="57" y="1"/>
                    <a:pt x="55" y="0"/>
                    <a:pt x="53" y="2"/>
                  </a:cubicBezTo>
                  <a:cubicBezTo>
                    <a:pt x="50" y="5"/>
                    <a:pt x="38" y="6"/>
                    <a:pt x="33" y="11"/>
                  </a:cubicBezTo>
                  <a:cubicBezTo>
                    <a:pt x="22" y="21"/>
                    <a:pt x="5" y="47"/>
                    <a:pt x="10" y="60"/>
                  </a:cubicBezTo>
                  <a:cubicBezTo>
                    <a:pt x="22" y="89"/>
                    <a:pt x="3" y="113"/>
                    <a:pt x="1" y="145"/>
                  </a:cubicBezTo>
                  <a:cubicBezTo>
                    <a:pt x="0" y="178"/>
                    <a:pt x="54" y="211"/>
                    <a:pt x="80" y="202"/>
                  </a:cubicBezTo>
                  <a:cubicBezTo>
                    <a:pt x="89" y="199"/>
                    <a:pt x="95" y="192"/>
                    <a:pt x="97" y="184"/>
                  </a:cubicBezTo>
                  <a:cubicBezTo>
                    <a:pt x="99" y="178"/>
                    <a:pt x="99" y="171"/>
                    <a:pt x="96" y="165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86" y="146"/>
                    <a:pt x="61" y="155"/>
                    <a:pt x="60" y="8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24">
              <a:extLst>
                <a:ext uri="{FF2B5EF4-FFF2-40B4-BE49-F238E27FC236}">
                  <a16:creationId xmlns:a16="http://schemas.microsoft.com/office/drawing/2014/main" id="{2A4054A5-BEAE-4438-8EE1-31CC89F6D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8375" y="5194300"/>
              <a:ext cx="282575" cy="1414463"/>
            </a:xfrm>
            <a:custGeom>
              <a:avLst/>
              <a:gdLst>
                <a:gd name="T0" fmla="*/ 62 w 74"/>
                <a:gd name="T1" fmla="*/ 185 h 375"/>
                <a:gd name="T2" fmla="*/ 64 w 74"/>
                <a:gd name="T3" fmla="*/ 27 h 375"/>
                <a:gd name="T4" fmla="*/ 37 w 74"/>
                <a:gd name="T5" fmla="*/ 2 h 375"/>
                <a:gd name="T6" fmla="*/ 1 w 74"/>
                <a:gd name="T7" fmla="*/ 36 h 375"/>
                <a:gd name="T8" fmla="*/ 5 w 74"/>
                <a:gd name="T9" fmla="*/ 67 h 375"/>
                <a:gd name="T10" fmla="*/ 30 w 74"/>
                <a:gd name="T11" fmla="*/ 337 h 375"/>
                <a:gd name="T12" fmla="*/ 30 w 74"/>
                <a:gd name="T13" fmla="*/ 340 h 375"/>
                <a:gd name="T14" fmla="*/ 26 w 74"/>
                <a:gd name="T15" fmla="*/ 347 h 375"/>
                <a:gd name="T16" fmla="*/ 32 w 74"/>
                <a:gd name="T17" fmla="*/ 360 h 375"/>
                <a:gd name="T18" fmla="*/ 40 w 74"/>
                <a:gd name="T19" fmla="*/ 373 h 375"/>
                <a:gd name="T20" fmla="*/ 55 w 74"/>
                <a:gd name="T21" fmla="*/ 372 h 375"/>
                <a:gd name="T22" fmla="*/ 46 w 74"/>
                <a:gd name="T23" fmla="*/ 366 h 375"/>
                <a:gd name="T24" fmla="*/ 41 w 74"/>
                <a:gd name="T25" fmla="*/ 340 h 375"/>
                <a:gd name="T26" fmla="*/ 41 w 74"/>
                <a:gd name="T27" fmla="*/ 336 h 375"/>
                <a:gd name="T28" fmla="*/ 62 w 74"/>
                <a:gd name="T29" fmla="*/ 185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4" h="375">
                  <a:moveTo>
                    <a:pt x="62" y="185"/>
                  </a:moveTo>
                  <a:cubicBezTo>
                    <a:pt x="74" y="116"/>
                    <a:pt x="69" y="58"/>
                    <a:pt x="64" y="27"/>
                  </a:cubicBezTo>
                  <a:cubicBezTo>
                    <a:pt x="62" y="14"/>
                    <a:pt x="51" y="3"/>
                    <a:pt x="37" y="2"/>
                  </a:cubicBezTo>
                  <a:cubicBezTo>
                    <a:pt x="17" y="0"/>
                    <a:pt x="0" y="16"/>
                    <a:pt x="1" y="36"/>
                  </a:cubicBezTo>
                  <a:cubicBezTo>
                    <a:pt x="2" y="44"/>
                    <a:pt x="3" y="55"/>
                    <a:pt x="5" y="67"/>
                  </a:cubicBezTo>
                  <a:cubicBezTo>
                    <a:pt x="14" y="113"/>
                    <a:pt x="30" y="337"/>
                    <a:pt x="30" y="337"/>
                  </a:cubicBezTo>
                  <a:cubicBezTo>
                    <a:pt x="30" y="338"/>
                    <a:pt x="30" y="339"/>
                    <a:pt x="30" y="340"/>
                  </a:cubicBezTo>
                  <a:cubicBezTo>
                    <a:pt x="29" y="344"/>
                    <a:pt x="27" y="345"/>
                    <a:pt x="26" y="347"/>
                  </a:cubicBezTo>
                  <a:cubicBezTo>
                    <a:pt x="23" y="352"/>
                    <a:pt x="25" y="355"/>
                    <a:pt x="32" y="360"/>
                  </a:cubicBezTo>
                  <a:cubicBezTo>
                    <a:pt x="37" y="365"/>
                    <a:pt x="34" y="373"/>
                    <a:pt x="40" y="373"/>
                  </a:cubicBezTo>
                  <a:cubicBezTo>
                    <a:pt x="48" y="375"/>
                    <a:pt x="54" y="374"/>
                    <a:pt x="55" y="372"/>
                  </a:cubicBezTo>
                  <a:cubicBezTo>
                    <a:pt x="56" y="369"/>
                    <a:pt x="53" y="369"/>
                    <a:pt x="46" y="366"/>
                  </a:cubicBezTo>
                  <a:cubicBezTo>
                    <a:pt x="41" y="363"/>
                    <a:pt x="41" y="347"/>
                    <a:pt x="41" y="340"/>
                  </a:cubicBezTo>
                  <a:cubicBezTo>
                    <a:pt x="40" y="339"/>
                    <a:pt x="41" y="337"/>
                    <a:pt x="41" y="336"/>
                  </a:cubicBezTo>
                  <a:lnTo>
                    <a:pt x="62" y="185"/>
                  </a:ln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25">
              <a:extLst>
                <a:ext uri="{FF2B5EF4-FFF2-40B4-BE49-F238E27FC236}">
                  <a16:creationId xmlns:a16="http://schemas.microsoft.com/office/drawing/2014/main" id="{91B80B7C-23E3-4836-A803-242736482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2775" y="5183188"/>
              <a:ext cx="466725" cy="1425575"/>
            </a:xfrm>
            <a:custGeom>
              <a:avLst/>
              <a:gdLst>
                <a:gd name="T0" fmla="*/ 86 w 122"/>
                <a:gd name="T1" fmla="*/ 197 h 378"/>
                <a:gd name="T2" fmla="*/ 117 w 122"/>
                <a:gd name="T3" fmla="*/ 3 h 378"/>
                <a:gd name="T4" fmla="*/ 86 w 122"/>
                <a:gd name="T5" fmla="*/ 1 h 378"/>
                <a:gd name="T6" fmla="*/ 52 w 122"/>
                <a:gd name="T7" fmla="*/ 25 h 378"/>
                <a:gd name="T8" fmla="*/ 45 w 122"/>
                <a:gd name="T9" fmla="*/ 139 h 378"/>
                <a:gd name="T10" fmla="*/ 45 w 122"/>
                <a:gd name="T11" fmla="*/ 188 h 378"/>
                <a:gd name="T12" fmla="*/ 12 w 122"/>
                <a:gd name="T13" fmla="*/ 333 h 378"/>
                <a:gd name="T14" fmla="*/ 10 w 122"/>
                <a:gd name="T15" fmla="*/ 339 h 378"/>
                <a:gd name="T16" fmla="*/ 5 w 122"/>
                <a:gd name="T17" fmla="*/ 345 h 378"/>
                <a:gd name="T18" fmla="*/ 7 w 122"/>
                <a:gd name="T19" fmla="*/ 359 h 378"/>
                <a:gd name="T20" fmla="*/ 12 w 122"/>
                <a:gd name="T21" fmla="*/ 374 h 378"/>
                <a:gd name="T22" fmla="*/ 26 w 122"/>
                <a:gd name="T23" fmla="*/ 376 h 378"/>
                <a:gd name="T24" fmla="*/ 20 w 122"/>
                <a:gd name="T25" fmla="*/ 368 h 378"/>
                <a:gd name="T26" fmla="*/ 18 w 122"/>
                <a:gd name="T27" fmla="*/ 353 h 378"/>
                <a:gd name="T28" fmla="*/ 24 w 122"/>
                <a:gd name="T29" fmla="*/ 333 h 378"/>
                <a:gd name="T30" fmla="*/ 86 w 122"/>
                <a:gd name="T31" fmla="*/ 19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378">
                  <a:moveTo>
                    <a:pt x="86" y="197"/>
                  </a:moveTo>
                  <a:cubicBezTo>
                    <a:pt x="99" y="159"/>
                    <a:pt x="122" y="38"/>
                    <a:pt x="117" y="3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71" y="0"/>
                    <a:pt x="57" y="10"/>
                    <a:pt x="52" y="25"/>
                  </a:cubicBezTo>
                  <a:cubicBezTo>
                    <a:pt x="45" y="47"/>
                    <a:pt x="39" y="85"/>
                    <a:pt x="45" y="139"/>
                  </a:cubicBezTo>
                  <a:cubicBezTo>
                    <a:pt x="45" y="139"/>
                    <a:pt x="50" y="169"/>
                    <a:pt x="45" y="188"/>
                  </a:cubicBezTo>
                  <a:cubicBezTo>
                    <a:pt x="41" y="205"/>
                    <a:pt x="17" y="313"/>
                    <a:pt x="12" y="333"/>
                  </a:cubicBezTo>
                  <a:cubicBezTo>
                    <a:pt x="11" y="335"/>
                    <a:pt x="10" y="338"/>
                    <a:pt x="10" y="339"/>
                  </a:cubicBezTo>
                  <a:cubicBezTo>
                    <a:pt x="8" y="343"/>
                    <a:pt x="6" y="344"/>
                    <a:pt x="5" y="345"/>
                  </a:cubicBezTo>
                  <a:cubicBezTo>
                    <a:pt x="0" y="348"/>
                    <a:pt x="2" y="352"/>
                    <a:pt x="7" y="359"/>
                  </a:cubicBezTo>
                  <a:cubicBezTo>
                    <a:pt x="11" y="365"/>
                    <a:pt x="7" y="372"/>
                    <a:pt x="12" y="374"/>
                  </a:cubicBezTo>
                  <a:cubicBezTo>
                    <a:pt x="19" y="377"/>
                    <a:pt x="25" y="378"/>
                    <a:pt x="26" y="376"/>
                  </a:cubicBezTo>
                  <a:cubicBezTo>
                    <a:pt x="28" y="374"/>
                    <a:pt x="26" y="373"/>
                    <a:pt x="20" y="368"/>
                  </a:cubicBezTo>
                  <a:cubicBezTo>
                    <a:pt x="18" y="366"/>
                    <a:pt x="18" y="359"/>
                    <a:pt x="18" y="353"/>
                  </a:cubicBezTo>
                  <a:cubicBezTo>
                    <a:pt x="19" y="346"/>
                    <a:pt x="21" y="339"/>
                    <a:pt x="24" y="333"/>
                  </a:cubicBezTo>
                  <a:cubicBezTo>
                    <a:pt x="37" y="307"/>
                    <a:pt x="75" y="229"/>
                    <a:pt x="86" y="197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26">
              <a:extLst>
                <a:ext uri="{FF2B5EF4-FFF2-40B4-BE49-F238E27FC236}">
                  <a16:creationId xmlns:a16="http://schemas.microsoft.com/office/drawing/2014/main" id="{4107FDAF-C5D0-4678-ABF1-1B5235A19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7238" y="5183188"/>
              <a:ext cx="493712" cy="863600"/>
            </a:xfrm>
            <a:custGeom>
              <a:avLst/>
              <a:gdLst>
                <a:gd name="T0" fmla="*/ 112 w 129"/>
                <a:gd name="T1" fmla="*/ 219 h 229"/>
                <a:gd name="T2" fmla="*/ 0 w 129"/>
                <a:gd name="T3" fmla="*/ 219 h 229"/>
                <a:gd name="T4" fmla="*/ 7 w 129"/>
                <a:gd name="T5" fmla="*/ 188 h 229"/>
                <a:gd name="T6" fmla="*/ 7 w 129"/>
                <a:gd name="T7" fmla="*/ 139 h 229"/>
                <a:gd name="T8" fmla="*/ 14 w 129"/>
                <a:gd name="T9" fmla="*/ 25 h 229"/>
                <a:gd name="T10" fmla="*/ 48 w 129"/>
                <a:gd name="T11" fmla="*/ 1 h 229"/>
                <a:gd name="T12" fmla="*/ 79 w 129"/>
                <a:gd name="T13" fmla="*/ 3 h 229"/>
                <a:gd name="T14" fmla="*/ 79 w 129"/>
                <a:gd name="T15" fmla="*/ 4 h 229"/>
                <a:gd name="T16" fmla="*/ 92 w 129"/>
                <a:gd name="T17" fmla="*/ 5 h 229"/>
                <a:gd name="T18" fmla="*/ 119 w 129"/>
                <a:gd name="T19" fmla="*/ 30 h 229"/>
                <a:gd name="T20" fmla="*/ 117 w 129"/>
                <a:gd name="T21" fmla="*/ 188 h 229"/>
                <a:gd name="T22" fmla="*/ 112 w 129"/>
                <a:gd name="T23" fmla="*/ 219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9" h="229">
                  <a:moveTo>
                    <a:pt x="112" y="219"/>
                  </a:moveTo>
                  <a:cubicBezTo>
                    <a:pt x="77" y="229"/>
                    <a:pt x="39" y="229"/>
                    <a:pt x="0" y="219"/>
                  </a:cubicBezTo>
                  <a:cubicBezTo>
                    <a:pt x="3" y="204"/>
                    <a:pt x="6" y="193"/>
                    <a:pt x="7" y="188"/>
                  </a:cubicBezTo>
                  <a:cubicBezTo>
                    <a:pt x="12" y="169"/>
                    <a:pt x="7" y="139"/>
                    <a:pt x="7" y="139"/>
                  </a:cubicBezTo>
                  <a:cubicBezTo>
                    <a:pt x="1" y="85"/>
                    <a:pt x="7" y="47"/>
                    <a:pt x="14" y="25"/>
                  </a:cubicBezTo>
                  <a:cubicBezTo>
                    <a:pt x="19" y="10"/>
                    <a:pt x="33" y="0"/>
                    <a:pt x="48" y="1"/>
                  </a:cubicBezTo>
                  <a:cubicBezTo>
                    <a:pt x="79" y="3"/>
                    <a:pt x="79" y="3"/>
                    <a:pt x="79" y="3"/>
                  </a:cubicBezTo>
                  <a:cubicBezTo>
                    <a:pt x="79" y="4"/>
                    <a:pt x="79" y="4"/>
                    <a:pt x="79" y="4"/>
                  </a:cubicBezTo>
                  <a:cubicBezTo>
                    <a:pt x="92" y="5"/>
                    <a:pt x="92" y="5"/>
                    <a:pt x="92" y="5"/>
                  </a:cubicBezTo>
                  <a:cubicBezTo>
                    <a:pt x="106" y="6"/>
                    <a:pt x="117" y="17"/>
                    <a:pt x="119" y="30"/>
                  </a:cubicBezTo>
                  <a:cubicBezTo>
                    <a:pt x="124" y="61"/>
                    <a:pt x="129" y="119"/>
                    <a:pt x="117" y="188"/>
                  </a:cubicBezTo>
                  <a:lnTo>
                    <a:pt x="112" y="21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27">
              <a:extLst>
                <a:ext uri="{FF2B5EF4-FFF2-40B4-BE49-F238E27FC236}">
                  <a16:creationId xmlns:a16="http://schemas.microsoft.com/office/drawing/2014/main" id="{9EA233D6-72AC-4C48-8B86-FF18B8B962C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82000" y="5183188"/>
              <a:ext cx="458787" cy="619125"/>
            </a:xfrm>
            <a:custGeom>
              <a:avLst/>
              <a:gdLst>
                <a:gd name="T0" fmla="*/ 19 w 120"/>
                <a:gd name="T1" fmla="*/ 136 h 164"/>
                <a:gd name="T2" fmla="*/ 8 w 120"/>
                <a:gd name="T3" fmla="*/ 164 h 164"/>
                <a:gd name="T4" fmla="*/ 6 w 120"/>
                <a:gd name="T5" fmla="*/ 139 h 164"/>
                <a:gd name="T6" fmla="*/ 13 w 120"/>
                <a:gd name="T7" fmla="*/ 25 h 164"/>
                <a:gd name="T8" fmla="*/ 47 w 120"/>
                <a:gd name="T9" fmla="*/ 1 h 164"/>
                <a:gd name="T10" fmla="*/ 58 w 120"/>
                <a:gd name="T11" fmla="*/ 2 h 164"/>
                <a:gd name="T12" fmla="*/ 58 w 120"/>
                <a:gd name="T13" fmla="*/ 2 h 164"/>
                <a:gd name="T14" fmla="*/ 78 w 120"/>
                <a:gd name="T15" fmla="*/ 3 h 164"/>
                <a:gd name="T16" fmla="*/ 78 w 120"/>
                <a:gd name="T17" fmla="*/ 4 h 164"/>
                <a:gd name="T18" fmla="*/ 91 w 120"/>
                <a:gd name="T19" fmla="*/ 5 h 164"/>
                <a:gd name="T20" fmla="*/ 118 w 120"/>
                <a:gd name="T21" fmla="*/ 30 h 164"/>
                <a:gd name="T22" fmla="*/ 120 w 120"/>
                <a:gd name="T23" fmla="*/ 47 h 164"/>
                <a:gd name="T24" fmla="*/ 19 w 120"/>
                <a:gd name="T25" fmla="*/ 136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164">
                  <a:moveTo>
                    <a:pt x="19" y="136"/>
                  </a:moveTo>
                  <a:cubicBezTo>
                    <a:pt x="15" y="145"/>
                    <a:pt x="11" y="155"/>
                    <a:pt x="8" y="164"/>
                  </a:cubicBezTo>
                  <a:cubicBezTo>
                    <a:pt x="8" y="151"/>
                    <a:pt x="6" y="139"/>
                    <a:pt x="6" y="139"/>
                  </a:cubicBezTo>
                  <a:cubicBezTo>
                    <a:pt x="0" y="85"/>
                    <a:pt x="6" y="47"/>
                    <a:pt x="13" y="25"/>
                  </a:cubicBezTo>
                  <a:cubicBezTo>
                    <a:pt x="18" y="10"/>
                    <a:pt x="32" y="0"/>
                    <a:pt x="47" y="1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91" y="5"/>
                    <a:pt x="91" y="5"/>
                    <a:pt x="91" y="5"/>
                  </a:cubicBezTo>
                  <a:cubicBezTo>
                    <a:pt x="105" y="6"/>
                    <a:pt x="116" y="17"/>
                    <a:pt x="118" y="30"/>
                  </a:cubicBezTo>
                  <a:cubicBezTo>
                    <a:pt x="119" y="35"/>
                    <a:pt x="120" y="41"/>
                    <a:pt x="120" y="47"/>
                  </a:cubicBezTo>
                  <a:cubicBezTo>
                    <a:pt x="69" y="45"/>
                    <a:pt x="38" y="92"/>
                    <a:pt x="19" y="13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28">
              <a:extLst>
                <a:ext uri="{FF2B5EF4-FFF2-40B4-BE49-F238E27FC236}">
                  <a16:creationId xmlns:a16="http://schemas.microsoft.com/office/drawing/2014/main" id="{AE1527D8-8487-45E3-A896-5852F42DA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3888" y="4102100"/>
              <a:ext cx="700087" cy="1231900"/>
            </a:xfrm>
            <a:custGeom>
              <a:avLst/>
              <a:gdLst>
                <a:gd name="T0" fmla="*/ 173 w 183"/>
                <a:gd name="T1" fmla="*/ 94 h 327"/>
                <a:gd name="T2" fmla="*/ 183 w 183"/>
                <a:gd name="T3" fmla="*/ 8 h 327"/>
                <a:gd name="T4" fmla="*/ 167 w 183"/>
                <a:gd name="T5" fmla="*/ 5 h 327"/>
                <a:gd name="T6" fmla="*/ 147 w 183"/>
                <a:gd name="T7" fmla="*/ 90 h 327"/>
                <a:gd name="T8" fmla="*/ 100 w 183"/>
                <a:gd name="T9" fmla="*/ 153 h 327"/>
                <a:gd name="T10" fmla="*/ 87 w 183"/>
                <a:gd name="T11" fmla="*/ 161 h 327"/>
                <a:gd name="T12" fmla="*/ 52 w 183"/>
                <a:gd name="T13" fmla="*/ 166 h 327"/>
                <a:gd name="T14" fmla="*/ 22 w 183"/>
                <a:gd name="T15" fmla="*/ 199 h 327"/>
                <a:gd name="T16" fmla="*/ 37 w 183"/>
                <a:gd name="T17" fmla="*/ 221 h 327"/>
                <a:gd name="T18" fmla="*/ 58 w 183"/>
                <a:gd name="T19" fmla="*/ 264 h 327"/>
                <a:gd name="T20" fmla="*/ 51 w 183"/>
                <a:gd name="T21" fmla="*/ 298 h 327"/>
                <a:gd name="T22" fmla="*/ 47 w 183"/>
                <a:gd name="T23" fmla="*/ 312 h 327"/>
                <a:gd name="T24" fmla="*/ 49 w 183"/>
                <a:gd name="T25" fmla="*/ 318 h 327"/>
                <a:gd name="T26" fmla="*/ 151 w 183"/>
                <a:gd name="T27" fmla="*/ 317 h 327"/>
                <a:gd name="T28" fmla="*/ 154 w 183"/>
                <a:gd name="T29" fmla="*/ 309 h 327"/>
                <a:gd name="T30" fmla="*/ 131 w 183"/>
                <a:gd name="T31" fmla="*/ 248 h 327"/>
                <a:gd name="T32" fmla="*/ 131 w 183"/>
                <a:gd name="T33" fmla="*/ 224 h 327"/>
                <a:gd name="T34" fmla="*/ 132 w 183"/>
                <a:gd name="T35" fmla="*/ 210 h 327"/>
                <a:gd name="T36" fmla="*/ 126 w 183"/>
                <a:gd name="T37" fmla="*/ 198 h 327"/>
                <a:gd name="T38" fmla="*/ 128 w 183"/>
                <a:gd name="T39" fmla="*/ 176 h 327"/>
                <a:gd name="T40" fmla="*/ 173 w 183"/>
                <a:gd name="T41" fmla="*/ 94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83" h="327">
                  <a:moveTo>
                    <a:pt x="173" y="94"/>
                  </a:moveTo>
                  <a:cubicBezTo>
                    <a:pt x="178" y="70"/>
                    <a:pt x="183" y="8"/>
                    <a:pt x="183" y="8"/>
                  </a:cubicBezTo>
                  <a:cubicBezTo>
                    <a:pt x="180" y="5"/>
                    <a:pt x="170" y="0"/>
                    <a:pt x="167" y="5"/>
                  </a:cubicBezTo>
                  <a:cubicBezTo>
                    <a:pt x="147" y="90"/>
                    <a:pt x="147" y="90"/>
                    <a:pt x="147" y="90"/>
                  </a:cubicBezTo>
                  <a:cubicBezTo>
                    <a:pt x="126" y="116"/>
                    <a:pt x="109" y="141"/>
                    <a:pt x="100" y="153"/>
                  </a:cubicBezTo>
                  <a:cubicBezTo>
                    <a:pt x="97" y="157"/>
                    <a:pt x="92" y="160"/>
                    <a:pt x="87" y="161"/>
                  </a:cubicBezTo>
                  <a:cubicBezTo>
                    <a:pt x="76" y="162"/>
                    <a:pt x="63" y="163"/>
                    <a:pt x="52" y="166"/>
                  </a:cubicBezTo>
                  <a:cubicBezTo>
                    <a:pt x="0" y="179"/>
                    <a:pt x="22" y="199"/>
                    <a:pt x="22" y="199"/>
                  </a:cubicBezTo>
                  <a:cubicBezTo>
                    <a:pt x="28" y="205"/>
                    <a:pt x="33" y="213"/>
                    <a:pt x="37" y="221"/>
                  </a:cubicBezTo>
                  <a:cubicBezTo>
                    <a:pt x="44" y="235"/>
                    <a:pt x="53" y="254"/>
                    <a:pt x="58" y="264"/>
                  </a:cubicBezTo>
                  <a:cubicBezTo>
                    <a:pt x="60" y="271"/>
                    <a:pt x="53" y="291"/>
                    <a:pt x="51" y="298"/>
                  </a:cubicBezTo>
                  <a:cubicBezTo>
                    <a:pt x="47" y="312"/>
                    <a:pt x="47" y="312"/>
                    <a:pt x="47" y="312"/>
                  </a:cubicBezTo>
                  <a:cubicBezTo>
                    <a:pt x="46" y="315"/>
                    <a:pt x="47" y="317"/>
                    <a:pt x="49" y="318"/>
                  </a:cubicBezTo>
                  <a:cubicBezTo>
                    <a:pt x="73" y="326"/>
                    <a:pt x="120" y="327"/>
                    <a:pt x="151" y="317"/>
                  </a:cubicBezTo>
                  <a:cubicBezTo>
                    <a:pt x="154" y="316"/>
                    <a:pt x="156" y="312"/>
                    <a:pt x="154" y="309"/>
                  </a:cubicBezTo>
                  <a:cubicBezTo>
                    <a:pt x="131" y="248"/>
                    <a:pt x="131" y="248"/>
                    <a:pt x="131" y="248"/>
                  </a:cubicBezTo>
                  <a:cubicBezTo>
                    <a:pt x="125" y="235"/>
                    <a:pt x="127" y="232"/>
                    <a:pt x="131" y="224"/>
                  </a:cubicBezTo>
                  <a:cubicBezTo>
                    <a:pt x="133" y="220"/>
                    <a:pt x="134" y="215"/>
                    <a:pt x="132" y="210"/>
                  </a:cubicBezTo>
                  <a:cubicBezTo>
                    <a:pt x="132" y="207"/>
                    <a:pt x="129" y="203"/>
                    <a:pt x="126" y="198"/>
                  </a:cubicBezTo>
                  <a:cubicBezTo>
                    <a:pt x="122" y="191"/>
                    <a:pt x="123" y="182"/>
                    <a:pt x="128" y="176"/>
                  </a:cubicBezTo>
                  <a:cubicBezTo>
                    <a:pt x="145" y="154"/>
                    <a:pt x="169" y="116"/>
                    <a:pt x="173" y="9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29">
              <a:extLst>
                <a:ext uri="{FF2B5EF4-FFF2-40B4-BE49-F238E27FC236}">
                  <a16:creationId xmlns:a16="http://schemas.microsoft.com/office/drawing/2014/main" id="{36B88EC6-C943-4600-BDF6-9200314E3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8355013" y="4419600"/>
              <a:ext cx="236537" cy="379413"/>
            </a:xfrm>
            <a:custGeom>
              <a:avLst/>
              <a:gdLst>
                <a:gd name="T0" fmla="*/ 19 w 62"/>
                <a:gd name="T1" fmla="*/ 4 h 101"/>
                <a:gd name="T2" fmla="*/ 6 w 62"/>
                <a:gd name="T3" fmla="*/ 42 h 101"/>
                <a:gd name="T4" fmla="*/ 18 w 62"/>
                <a:gd name="T5" fmla="*/ 61 h 101"/>
                <a:gd name="T6" fmla="*/ 22 w 62"/>
                <a:gd name="T7" fmla="*/ 72 h 101"/>
                <a:gd name="T8" fmla="*/ 22 w 62"/>
                <a:gd name="T9" fmla="*/ 85 h 101"/>
                <a:gd name="T10" fmla="*/ 38 w 62"/>
                <a:gd name="T11" fmla="*/ 101 h 101"/>
                <a:gd name="T12" fmla="*/ 49 w 62"/>
                <a:gd name="T13" fmla="*/ 96 h 101"/>
                <a:gd name="T14" fmla="*/ 49 w 62"/>
                <a:gd name="T15" fmla="*/ 82 h 101"/>
                <a:gd name="T16" fmla="*/ 47 w 62"/>
                <a:gd name="T17" fmla="*/ 79 h 101"/>
                <a:gd name="T18" fmla="*/ 50 w 62"/>
                <a:gd name="T19" fmla="*/ 67 h 101"/>
                <a:gd name="T20" fmla="*/ 59 w 62"/>
                <a:gd name="T21" fmla="*/ 60 h 101"/>
                <a:gd name="T22" fmla="*/ 54 w 62"/>
                <a:gd name="T23" fmla="*/ 21 h 101"/>
                <a:gd name="T24" fmla="*/ 19 w 62"/>
                <a:gd name="T25" fmla="*/ 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2" h="101">
                  <a:moveTo>
                    <a:pt x="19" y="4"/>
                  </a:moveTo>
                  <a:cubicBezTo>
                    <a:pt x="3" y="9"/>
                    <a:pt x="0" y="21"/>
                    <a:pt x="6" y="42"/>
                  </a:cubicBezTo>
                  <a:cubicBezTo>
                    <a:pt x="8" y="50"/>
                    <a:pt x="14" y="57"/>
                    <a:pt x="18" y="61"/>
                  </a:cubicBezTo>
                  <a:cubicBezTo>
                    <a:pt x="21" y="64"/>
                    <a:pt x="23" y="68"/>
                    <a:pt x="22" y="72"/>
                  </a:cubicBezTo>
                  <a:cubicBezTo>
                    <a:pt x="22" y="85"/>
                    <a:pt x="22" y="85"/>
                    <a:pt x="22" y="85"/>
                  </a:cubicBezTo>
                  <a:cubicBezTo>
                    <a:pt x="23" y="96"/>
                    <a:pt x="30" y="101"/>
                    <a:pt x="38" y="101"/>
                  </a:cubicBezTo>
                  <a:cubicBezTo>
                    <a:pt x="42" y="101"/>
                    <a:pt x="46" y="99"/>
                    <a:pt x="49" y="96"/>
                  </a:cubicBezTo>
                  <a:cubicBezTo>
                    <a:pt x="52" y="92"/>
                    <a:pt x="51" y="87"/>
                    <a:pt x="49" y="82"/>
                  </a:cubicBezTo>
                  <a:cubicBezTo>
                    <a:pt x="47" y="79"/>
                    <a:pt x="47" y="79"/>
                    <a:pt x="47" y="79"/>
                  </a:cubicBezTo>
                  <a:cubicBezTo>
                    <a:pt x="45" y="75"/>
                    <a:pt x="46" y="70"/>
                    <a:pt x="50" y="67"/>
                  </a:cubicBezTo>
                  <a:cubicBezTo>
                    <a:pt x="54" y="66"/>
                    <a:pt x="57" y="63"/>
                    <a:pt x="59" y="60"/>
                  </a:cubicBezTo>
                  <a:cubicBezTo>
                    <a:pt x="61" y="58"/>
                    <a:pt x="62" y="40"/>
                    <a:pt x="54" y="21"/>
                  </a:cubicBezTo>
                  <a:cubicBezTo>
                    <a:pt x="45" y="1"/>
                    <a:pt x="35" y="0"/>
                    <a:pt x="19" y="4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30">
              <a:extLst>
                <a:ext uri="{FF2B5EF4-FFF2-40B4-BE49-F238E27FC236}">
                  <a16:creationId xmlns:a16="http://schemas.microsoft.com/office/drawing/2014/main" id="{9573718F-C55B-4DCB-B506-9AFBA1105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3288" y="4527550"/>
              <a:ext cx="41275" cy="79375"/>
            </a:xfrm>
            <a:custGeom>
              <a:avLst/>
              <a:gdLst>
                <a:gd name="T0" fmla="*/ 10 w 11"/>
                <a:gd name="T1" fmla="*/ 16 h 21"/>
                <a:gd name="T2" fmla="*/ 8 w 11"/>
                <a:gd name="T3" fmla="*/ 21 h 21"/>
                <a:gd name="T4" fmla="*/ 3 w 11"/>
                <a:gd name="T5" fmla="*/ 18 h 21"/>
                <a:gd name="T6" fmla="*/ 0 w 11"/>
                <a:gd name="T7" fmla="*/ 3 h 21"/>
                <a:gd name="T8" fmla="*/ 0 w 11"/>
                <a:gd name="T9" fmla="*/ 1 h 21"/>
                <a:gd name="T10" fmla="*/ 2 w 11"/>
                <a:gd name="T11" fmla="*/ 0 h 21"/>
                <a:gd name="T12" fmla="*/ 4 w 11"/>
                <a:gd name="T13" fmla="*/ 1 h 21"/>
                <a:gd name="T14" fmla="*/ 10 w 11"/>
                <a:gd name="T15" fmla="*/ 16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21">
                  <a:moveTo>
                    <a:pt x="10" y="16"/>
                  </a:moveTo>
                  <a:cubicBezTo>
                    <a:pt x="11" y="18"/>
                    <a:pt x="10" y="20"/>
                    <a:pt x="8" y="21"/>
                  </a:cubicBezTo>
                  <a:cubicBezTo>
                    <a:pt x="6" y="21"/>
                    <a:pt x="4" y="20"/>
                    <a:pt x="3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3" y="0"/>
                    <a:pt x="3" y="0"/>
                    <a:pt x="4" y="1"/>
                  </a:cubicBezTo>
                  <a:lnTo>
                    <a:pt x="10" y="16"/>
                  </a:lnTo>
                  <a:close/>
                </a:path>
              </a:pathLst>
            </a:custGeom>
            <a:solidFill>
              <a:srgbClr val="FA96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31">
              <a:extLst>
                <a:ext uri="{FF2B5EF4-FFF2-40B4-BE49-F238E27FC236}">
                  <a16:creationId xmlns:a16="http://schemas.microsoft.com/office/drawing/2014/main" id="{EBBB4616-289C-4831-9DE1-0DFBE91DB80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50250" y="4551363"/>
              <a:ext cx="69850" cy="82550"/>
            </a:xfrm>
            <a:custGeom>
              <a:avLst/>
              <a:gdLst>
                <a:gd name="T0" fmla="*/ 15 w 18"/>
                <a:gd name="T1" fmla="*/ 8 h 22"/>
                <a:gd name="T2" fmla="*/ 14 w 18"/>
                <a:gd name="T3" fmla="*/ 20 h 22"/>
                <a:gd name="T4" fmla="*/ 2 w 18"/>
                <a:gd name="T5" fmla="*/ 9 h 22"/>
                <a:gd name="T6" fmla="*/ 7 w 18"/>
                <a:gd name="T7" fmla="*/ 1 h 22"/>
                <a:gd name="T8" fmla="*/ 15 w 18"/>
                <a:gd name="T9" fmla="*/ 8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22">
                  <a:moveTo>
                    <a:pt x="15" y="8"/>
                  </a:moveTo>
                  <a:cubicBezTo>
                    <a:pt x="17" y="13"/>
                    <a:pt x="18" y="19"/>
                    <a:pt x="14" y="20"/>
                  </a:cubicBezTo>
                  <a:cubicBezTo>
                    <a:pt x="10" y="22"/>
                    <a:pt x="3" y="14"/>
                    <a:pt x="2" y="9"/>
                  </a:cubicBezTo>
                  <a:cubicBezTo>
                    <a:pt x="0" y="4"/>
                    <a:pt x="3" y="2"/>
                    <a:pt x="7" y="1"/>
                  </a:cubicBezTo>
                  <a:cubicBezTo>
                    <a:pt x="11" y="0"/>
                    <a:pt x="14" y="4"/>
                    <a:pt x="15" y="8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32">
              <a:extLst>
                <a:ext uri="{FF2B5EF4-FFF2-40B4-BE49-F238E27FC236}">
                  <a16:creationId xmlns:a16="http://schemas.microsoft.com/office/drawing/2014/main" id="{AB61EFC1-5A3D-4B08-8704-544D46513B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0088" y="4370388"/>
              <a:ext cx="301625" cy="225425"/>
            </a:xfrm>
            <a:custGeom>
              <a:avLst/>
              <a:gdLst>
                <a:gd name="T0" fmla="*/ 7 w 79"/>
                <a:gd name="T1" fmla="*/ 33 h 60"/>
                <a:gd name="T2" fmla="*/ 61 w 79"/>
                <a:gd name="T3" fmla="*/ 8 h 60"/>
                <a:gd name="T4" fmla="*/ 62 w 79"/>
                <a:gd name="T5" fmla="*/ 33 h 60"/>
                <a:gd name="T6" fmla="*/ 51 w 79"/>
                <a:gd name="T7" fmla="*/ 30 h 60"/>
                <a:gd name="T8" fmla="*/ 47 w 79"/>
                <a:gd name="T9" fmla="*/ 29 h 60"/>
                <a:gd name="T10" fmla="*/ 36 w 79"/>
                <a:gd name="T11" fmla="*/ 32 h 60"/>
                <a:gd name="T12" fmla="*/ 26 w 79"/>
                <a:gd name="T13" fmla="*/ 54 h 60"/>
                <a:gd name="T14" fmla="*/ 27 w 79"/>
                <a:gd name="T15" fmla="*/ 57 h 60"/>
                <a:gd name="T16" fmla="*/ 24 w 79"/>
                <a:gd name="T17" fmla="*/ 59 h 60"/>
                <a:gd name="T18" fmla="*/ 23 w 79"/>
                <a:gd name="T19" fmla="*/ 58 h 60"/>
                <a:gd name="T20" fmla="*/ 16 w 79"/>
                <a:gd name="T21" fmla="*/ 52 h 60"/>
                <a:gd name="T22" fmla="*/ 7 w 79"/>
                <a:gd name="T23" fmla="*/ 33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" h="60">
                  <a:moveTo>
                    <a:pt x="7" y="33"/>
                  </a:moveTo>
                  <a:cubicBezTo>
                    <a:pt x="20" y="8"/>
                    <a:pt x="47" y="0"/>
                    <a:pt x="61" y="8"/>
                  </a:cubicBezTo>
                  <a:cubicBezTo>
                    <a:pt x="68" y="13"/>
                    <a:pt x="79" y="32"/>
                    <a:pt x="62" y="33"/>
                  </a:cubicBezTo>
                  <a:cubicBezTo>
                    <a:pt x="58" y="33"/>
                    <a:pt x="54" y="32"/>
                    <a:pt x="51" y="30"/>
                  </a:cubicBezTo>
                  <a:cubicBezTo>
                    <a:pt x="50" y="29"/>
                    <a:pt x="48" y="29"/>
                    <a:pt x="47" y="29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28" y="36"/>
                    <a:pt x="23" y="45"/>
                    <a:pt x="26" y="54"/>
                  </a:cubicBezTo>
                  <a:cubicBezTo>
                    <a:pt x="27" y="57"/>
                    <a:pt x="27" y="57"/>
                    <a:pt x="27" y="57"/>
                  </a:cubicBezTo>
                  <a:cubicBezTo>
                    <a:pt x="27" y="59"/>
                    <a:pt x="26" y="60"/>
                    <a:pt x="24" y="59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2" y="55"/>
                    <a:pt x="19" y="53"/>
                    <a:pt x="16" y="52"/>
                  </a:cubicBezTo>
                  <a:cubicBezTo>
                    <a:pt x="8" y="50"/>
                    <a:pt x="0" y="47"/>
                    <a:pt x="7" y="3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33">
              <a:extLst>
                <a:ext uri="{FF2B5EF4-FFF2-40B4-BE49-F238E27FC236}">
                  <a16:creationId xmlns:a16="http://schemas.microsoft.com/office/drawing/2014/main" id="{0DD13F63-2847-4C85-836E-CC696DB8B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8335963" y="5495925"/>
              <a:ext cx="141287" cy="174625"/>
            </a:xfrm>
            <a:custGeom>
              <a:avLst/>
              <a:gdLst>
                <a:gd name="T0" fmla="*/ 28 w 37"/>
                <a:gd name="T1" fmla="*/ 28 h 46"/>
                <a:gd name="T2" fmla="*/ 22 w 37"/>
                <a:gd name="T3" fmla="*/ 19 h 46"/>
                <a:gd name="T4" fmla="*/ 19 w 37"/>
                <a:gd name="T5" fmla="*/ 17 h 46"/>
                <a:gd name="T6" fmla="*/ 15 w 37"/>
                <a:gd name="T7" fmla="*/ 13 h 46"/>
                <a:gd name="T8" fmla="*/ 12 w 37"/>
                <a:gd name="T9" fmla="*/ 5 h 46"/>
                <a:gd name="T10" fmla="*/ 5 w 37"/>
                <a:gd name="T11" fmla="*/ 1 h 46"/>
                <a:gd name="T12" fmla="*/ 2 w 37"/>
                <a:gd name="T13" fmla="*/ 10 h 46"/>
                <a:gd name="T14" fmla="*/ 4 w 37"/>
                <a:gd name="T15" fmla="*/ 15 h 46"/>
                <a:gd name="T16" fmla="*/ 6 w 37"/>
                <a:gd name="T17" fmla="*/ 24 h 46"/>
                <a:gd name="T18" fmla="*/ 14 w 37"/>
                <a:gd name="T19" fmla="*/ 42 h 46"/>
                <a:gd name="T20" fmla="*/ 28 w 37"/>
                <a:gd name="T21" fmla="*/ 46 h 46"/>
                <a:gd name="T22" fmla="*/ 34 w 37"/>
                <a:gd name="T23" fmla="*/ 42 h 46"/>
                <a:gd name="T24" fmla="*/ 20 w 37"/>
                <a:gd name="T25" fmla="*/ 29 h 46"/>
                <a:gd name="T26" fmla="*/ 20 w 37"/>
                <a:gd name="T27" fmla="*/ 27 h 46"/>
                <a:gd name="T28" fmla="*/ 25 w 37"/>
                <a:gd name="T29" fmla="*/ 31 h 46"/>
                <a:gd name="T30" fmla="*/ 31 w 37"/>
                <a:gd name="T31" fmla="*/ 33 h 46"/>
                <a:gd name="T32" fmla="*/ 28 w 37"/>
                <a:gd name="T33" fmla="*/ 28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6">
                  <a:moveTo>
                    <a:pt x="28" y="28"/>
                  </a:moveTo>
                  <a:cubicBezTo>
                    <a:pt x="25" y="25"/>
                    <a:pt x="23" y="20"/>
                    <a:pt x="22" y="19"/>
                  </a:cubicBezTo>
                  <a:cubicBezTo>
                    <a:pt x="22" y="18"/>
                    <a:pt x="20" y="17"/>
                    <a:pt x="19" y="17"/>
                  </a:cubicBezTo>
                  <a:cubicBezTo>
                    <a:pt x="18" y="16"/>
                    <a:pt x="15" y="14"/>
                    <a:pt x="15" y="13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1" y="2"/>
                    <a:pt x="8" y="0"/>
                    <a:pt x="5" y="1"/>
                  </a:cubicBezTo>
                  <a:cubicBezTo>
                    <a:pt x="1" y="3"/>
                    <a:pt x="0" y="7"/>
                    <a:pt x="2" y="1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8"/>
                    <a:pt x="6" y="21"/>
                    <a:pt x="6" y="24"/>
                  </a:cubicBezTo>
                  <a:cubicBezTo>
                    <a:pt x="6" y="31"/>
                    <a:pt x="10" y="37"/>
                    <a:pt x="14" y="42"/>
                  </a:cubicBezTo>
                  <a:cubicBezTo>
                    <a:pt x="16" y="45"/>
                    <a:pt x="21" y="45"/>
                    <a:pt x="28" y="46"/>
                  </a:cubicBezTo>
                  <a:cubicBezTo>
                    <a:pt x="32" y="46"/>
                    <a:pt x="37" y="45"/>
                    <a:pt x="34" y="42"/>
                  </a:cubicBezTo>
                  <a:cubicBezTo>
                    <a:pt x="31" y="40"/>
                    <a:pt x="21" y="39"/>
                    <a:pt x="20" y="29"/>
                  </a:cubicBezTo>
                  <a:cubicBezTo>
                    <a:pt x="20" y="28"/>
                    <a:pt x="20" y="27"/>
                    <a:pt x="20" y="27"/>
                  </a:cubicBezTo>
                  <a:cubicBezTo>
                    <a:pt x="22" y="26"/>
                    <a:pt x="24" y="30"/>
                    <a:pt x="25" y="31"/>
                  </a:cubicBezTo>
                  <a:cubicBezTo>
                    <a:pt x="27" y="33"/>
                    <a:pt x="30" y="34"/>
                    <a:pt x="31" y="33"/>
                  </a:cubicBezTo>
                  <a:cubicBezTo>
                    <a:pt x="32" y="32"/>
                    <a:pt x="30" y="31"/>
                    <a:pt x="28" y="28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52">
              <a:extLst>
                <a:ext uri="{FF2B5EF4-FFF2-40B4-BE49-F238E27FC236}">
                  <a16:creationId xmlns:a16="http://schemas.microsoft.com/office/drawing/2014/main" id="{48BDF111-D390-468D-BF3E-A7EAB35985FF}"/>
                </a:ext>
              </a:extLst>
            </p:cNvPr>
            <p:cNvSpPr>
              <a:spLocks/>
            </p:cNvSpPr>
            <p:nvPr/>
          </p:nvSpPr>
          <p:spPr bwMode="auto">
            <a:xfrm>
              <a:off x="8178800" y="4749800"/>
              <a:ext cx="301625" cy="806450"/>
            </a:xfrm>
            <a:custGeom>
              <a:avLst/>
              <a:gdLst>
                <a:gd name="T0" fmla="*/ 39 w 79"/>
                <a:gd name="T1" fmla="*/ 7 h 214"/>
                <a:gd name="T2" fmla="*/ 68 w 79"/>
                <a:gd name="T3" fmla="*/ 3 h 214"/>
                <a:gd name="T4" fmla="*/ 34 w 79"/>
                <a:gd name="T5" fmla="*/ 114 h 214"/>
                <a:gd name="T6" fmla="*/ 33 w 79"/>
                <a:gd name="T7" fmla="*/ 127 h 214"/>
                <a:gd name="T8" fmla="*/ 55 w 79"/>
                <a:gd name="T9" fmla="*/ 207 h 214"/>
                <a:gd name="T10" fmla="*/ 42 w 79"/>
                <a:gd name="T11" fmla="*/ 214 h 214"/>
                <a:gd name="T12" fmla="*/ 4 w 79"/>
                <a:gd name="T13" fmla="*/ 130 h 214"/>
                <a:gd name="T14" fmla="*/ 2 w 79"/>
                <a:gd name="T15" fmla="*/ 105 h 214"/>
                <a:gd name="T16" fmla="*/ 39 w 79"/>
                <a:gd name="T17" fmla="*/ 7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9" h="214">
                  <a:moveTo>
                    <a:pt x="39" y="7"/>
                  </a:moveTo>
                  <a:cubicBezTo>
                    <a:pt x="45" y="2"/>
                    <a:pt x="57" y="0"/>
                    <a:pt x="68" y="3"/>
                  </a:cubicBezTo>
                  <a:cubicBezTo>
                    <a:pt x="79" y="5"/>
                    <a:pt x="56" y="79"/>
                    <a:pt x="34" y="114"/>
                  </a:cubicBezTo>
                  <a:cubicBezTo>
                    <a:pt x="32" y="118"/>
                    <a:pt x="31" y="122"/>
                    <a:pt x="33" y="127"/>
                  </a:cubicBezTo>
                  <a:cubicBezTo>
                    <a:pt x="55" y="207"/>
                    <a:pt x="55" y="207"/>
                    <a:pt x="55" y="207"/>
                  </a:cubicBezTo>
                  <a:cubicBezTo>
                    <a:pt x="53" y="213"/>
                    <a:pt x="48" y="214"/>
                    <a:pt x="42" y="214"/>
                  </a:cubicBezTo>
                  <a:cubicBezTo>
                    <a:pt x="4" y="130"/>
                    <a:pt x="4" y="130"/>
                    <a:pt x="4" y="130"/>
                  </a:cubicBezTo>
                  <a:cubicBezTo>
                    <a:pt x="0" y="122"/>
                    <a:pt x="0" y="113"/>
                    <a:pt x="2" y="105"/>
                  </a:cubicBezTo>
                  <a:cubicBezTo>
                    <a:pt x="8" y="79"/>
                    <a:pt x="24" y="23"/>
                    <a:pt x="39" y="7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80">
              <a:extLst>
                <a:ext uri="{FF2B5EF4-FFF2-40B4-BE49-F238E27FC236}">
                  <a16:creationId xmlns:a16="http://schemas.microsoft.com/office/drawing/2014/main" id="{9DBEC6D1-4C6E-492E-8156-C8E9E26D59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2588" y="3438525"/>
              <a:ext cx="160337" cy="158750"/>
            </a:xfrm>
            <a:custGeom>
              <a:avLst/>
              <a:gdLst>
                <a:gd name="T0" fmla="*/ 26 w 42"/>
                <a:gd name="T1" fmla="*/ 2 h 42"/>
                <a:gd name="T2" fmla="*/ 28 w 42"/>
                <a:gd name="T3" fmla="*/ 11 h 42"/>
                <a:gd name="T4" fmla="*/ 30 w 42"/>
                <a:gd name="T5" fmla="*/ 13 h 42"/>
                <a:gd name="T6" fmla="*/ 39 w 42"/>
                <a:gd name="T7" fmla="*/ 16 h 42"/>
                <a:gd name="T8" fmla="*/ 40 w 42"/>
                <a:gd name="T9" fmla="*/ 21 h 42"/>
                <a:gd name="T10" fmla="*/ 32 w 42"/>
                <a:gd name="T11" fmla="*/ 26 h 42"/>
                <a:gd name="T12" fmla="*/ 31 w 42"/>
                <a:gd name="T13" fmla="*/ 29 h 42"/>
                <a:gd name="T14" fmla="*/ 31 w 42"/>
                <a:gd name="T15" fmla="*/ 38 h 42"/>
                <a:gd name="T16" fmla="*/ 27 w 42"/>
                <a:gd name="T17" fmla="*/ 40 h 42"/>
                <a:gd name="T18" fmla="*/ 19 w 42"/>
                <a:gd name="T19" fmla="*/ 35 h 42"/>
                <a:gd name="T20" fmla="*/ 17 w 42"/>
                <a:gd name="T21" fmla="*/ 34 h 42"/>
                <a:gd name="T22" fmla="*/ 8 w 42"/>
                <a:gd name="T23" fmla="*/ 37 h 42"/>
                <a:gd name="T24" fmla="*/ 4 w 42"/>
                <a:gd name="T25" fmla="*/ 34 h 42"/>
                <a:gd name="T26" fmla="*/ 7 w 42"/>
                <a:gd name="T27" fmla="*/ 25 h 42"/>
                <a:gd name="T28" fmla="*/ 7 w 42"/>
                <a:gd name="T29" fmla="*/ 22 h 42"/>
                <a:gd name="T30" fmla="*/ 1 w 42"/>
                <a:gd name="T31" fmla="*/ 15 h 42"/>
                <a:gd name="T32" fmla="*/ 3 w 42"/>
                <a:gd name="T33" fmla="*/ 10 h 42"/>
                <a:gd name="T34" fmla="*/ 13 w 42"/>
                <a:gd name="T35" fmla="*/ 10 h 42"/>
                <a:gd name="T36" fmla="*/ 15 w 42"/>
                <a:gd name="T37" fmla="*/ 9 h 42"/>
                <a:gd name="T38" fmla="*/ 20 w 42"/>
                <a:gd name="T39" fmla="*/ 2 h 42"/>
                <a:gd name="T40" fmla="*/ 26 w 42"/>
                <a:gd name="T41" fmla="*/ 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2" h="42">
                  <a:moveTo>
                    <a:pt x="26" y="2"/>
                  </a:moveTo>
                  <a:cubicBezTo>
                    <a:pt x="28" y="11"/>
                    <a:pt x="28" y="11"/>
                    <a:pt x="28" y="11"/>
                  </a:cubicBezTo>
                  <a:cubicBezTo>
                    <a:pt x="29" y="12"/>
                    <a:pt x="29" y="13"/>
                    <a:pt x="30" y="13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41" y="16"/>
                    <a:pt x="42" y="19"/>
                    <a:pt x="40" y="21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32" y="27"/>
                    <a:pt x="31" y="28"/>
                    <a:pt x="31" y="29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31" y="40"/>
                    <a:pt x="29" y="42"/>
                    <a:pt x="27" y="40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9" y="34"/>
                    <a:pt x="18" y="34"/>
                    <a:pt x="17" y="34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6" y="38"/>
                    <a:pt x="4" y="36"/>
                    <a:pt x="4" y="34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8" y="24"/>
                    <a:pt x="7" y="23"/>
                    <a:pt x="7" y="22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0" y="13"/>
                    <a:pt x="1" y="10"/>
                    <a:pt x="3" y="10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4" y="10"/>
                    <a:pt x="15" y="10"/>
                    <a:pt x="15" y="9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2" y="0"/>
                    <a:pt x="25" y="0"/>
                    <a:pt x="26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81">
              <a:extLst>
                <a:ext uri="{FF2B5EF4-FFF2-40B4-BE49-F238E27FC236}">
                  <a16:creationId xmlns:a16="http://schemas.microsoft.com/office/drawing/2014/main" id="{B79061AF-A880-4300-9139-DB920F8B43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10675" y="3390900"/>
              <a:ext cx="276225" cy="252413"/>
            </a:xfrm>
            <a:custGeom>
              <a:avLst/>
              <a:gdLst>
                <a:gd name="T0" fmla="*/ 36 w 72"/>
                <a:gd name="T1" fmla="*/ 3 h 67"/>
                <a:gd name="T2" fmla="*/ 36 w 72"/>
                <a:gd name="T3" fmla="*/ 3 h 67"/>
                <a:gd name="T4" fmla="*/ 41 w 72"/>
                <a:gd name="T5" fmla="*/ 4 h 67"/>
                <a:gd name="T6" fmla="*/ 66 w 72"/>
                <a:gd name="T7" fmla="*/ 38 h 67"/>
                <a:gd name="T8" fmla="*/ 36 w 72"/>
                <a:gd name="T9" fmla="*/ 64 h 67"/>
                <a:gd name="T10" fmla="*/ 32 w 72"/>
                <a:gd name="T11" fmla="*/ 64 h 67"/>
                <a:gd name="T12" fmla="*/ 12 w 72"/>
                <a:gd name="T13" fmla="*/ 52 h 67"/>
                <a:gd name="T14" fmla="*/ 6 w 72"/>
                <a:gd name="T15" fmla="*/ 29 h 67"/>
                <a:gd name="T16" fmla="*/ 36 w 72"/>
                <a:gd name="T17" fmla="*/ 3 h 67"/>
                <a:gd name="T18" fmla="*/ 36 w 72"/>
                <a:gd name="T19" fmla="*/ 0 h 67"/>
                <a:gd name="T20" fmla="*/ 3 w 72"/>
                <a:gd name="T21" fmla="*/ 29 h 67"/>
                <a:gd name="T22" fmla="*/ 31 w 72"/>
                <a:gd name="T23" fmla="*/ 67 h 67"/>
                <a:gd name="T24" fmla="*/ 36 w 72"/>
                <a:gd name="T25" fmla="*/ 67 h 67"/>
                <a:gd name="T26" fmla="*/ 69 w 72"/>
                <a:gd name="T27" fmla="*/ 39 h 67"/>
                <a:gd name="T28" fmla="*/ 41 w 72"/>
                <a:gd name="T29" fmla="*/ 1 h 67"/>
                <a:gd name="T30" fmla="*/ 36 w 72"/>
                <a:gd name="T31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2" h="67">
                  <a:moveTo>
                    <a:pt x="36" y="3"/>
                  </a:moveTo>
                  <a:cubicBezTo>
                    <a:pt x="36" y="3"/>
                    <a:pt x="36" y="3"/>
                    <a:pt x="36" y="3"/>
                  </a:cubicBezTo>
                  <a:cubicBezTo>
                    <a:pt x="38" y="3"/>
                    <a:pt x="39" y="3"/>
                    <a:pt x="41" y="4"/>
                  </a:cubicBezTo>
                  <a:cubicBezTo>
                    <a:pt x="57" y="6"/>
                    <a:pt x="69" y="22"/>
                    <a:pt x="66" y="38"/>
                  </a:cubicBezTo>
                  <a:cubicBezTo>
                    <a:pt x="64" y="53"/>
                    <a:pt x="51" y="64"/>
                    <a:pt x="36" y="64"/>
                  </a:cubicBezTo>
                  <a:cubicBezTo>
                    <a:pt x="35" y="64"/>
                    <a:pt x="33" y="64"/>
                    <a:pt x="32" y="64"/>
                  </a:cubicBezTo>
                  <a:cubicBezTo>
                    <a:pt x="23" y="63"/>
                    <a:pt x="16" y="59"/>
                    <a:pt x="12" y="52"/>
                  </a:cubicBezTo>
                  <a:cubicBezTo>
                    <a:pt x="7" y="45"/>
                    <a:pt x="5" y="37"/>
                    <a:pt x="6" y="29"/>
                  </a:cubicBezTo>
                  <a:cubicBezTo>
                    <a:pt x="8" y="14"/>
                    <a:pt x="21" y="3"/>
                    <a:pt x="36" y="3"/>
                  </a:cubicBezTo>
                  <a:moveTo>
                    <a:pt x="36" y="0"/>
                  </a:moveTo>
                  <a:cubicBezTo>
                    <a:pt x="20" y="0"/>
                    <a:pt x="5" y="12"/>
                    <a:pt x="3" y="29"/>
                  </a:cubicBezTo>
                  <a:cubicBezTo>
                    <a:pt x="0" y="47"/>
                    <a:pt x="13" y="64"/>
                    <a:pt x="31" y="67"/>
                  </a:cubicBezTo>
                  <a:cubicBezTo>
                    <a:pt x="33" y="67"/>
                    <a:pt x="35" y="67"/>
                    <a:pt x="36" y="67"/>
                  </a:cubicBezTo>
                  <a:cubicBezTo>
                    <a:pt x="52" y="67"/>
                    <a:pt x="67" y="55"/>
                    <a:pt x="69" y="39"/>
                  </a:cubicBezTo>
                  <a:cubicBezTo>
                    <a:pt x="72" y="21"/>
                    <a:pt x="59" y="3"/>
                    <a:pt x="41" y="1"/>
                  </a:cubicBezTo>
                  <a:cubicBezTo>
                    <a:pt x="39" y="0"/>
                    <a:pt x="38" y="0"/>
                    <a:pt x="3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1" name="Freeform 82">
            <a:extLst>
              <a:ext uri="{FF2B5EF4-FFF2-40B4-BE49-F238E27FC236}">
                <a16:creationId xmlns:a16="http://schemas.microsoft.com/office/drawing/2014/main" id="{A26EFF8C-1CBC-4562-9097-929532C9B24C}"/>
              </a:ext>
            </a:extLst>
          </p:cNvPr>
          <p:cNvSpPr>
            <a:spLocks/>
          </p:cNvSpPr>
          <p:nvPr/>
        </p:nvSpPr>
        <p:spPr bwMode="auto">
          <a:xfrm>
            <a:off x="2146406" y="8445978"/>
            <a:ext cx="8445394" cy="82222"/>
          </a:xfrm>
          <a:custGeom>
            <a:avLst/>
            <a:gdLst>
              <a:gd name="T0" fmla="*/ 1059 w 1065"/>
              <a:gd name="T1" fmla="*/ 13 h 13"/>
              <a:gd name="T2" fmla="*/ 7 w 1065"/>
              <a:gd name="T3" fmla="*/ 13 h 13"/>
              <a:gd name="T4" fmla="*/ 0 w 1065"/>
              <a:gd name="T5" fmla="*/ 7 h 13"/>
              <a:gd name="T6" fmla="*/ 7 w 1065"/>
              <a:gd name="T7" fmla="*/ 0 h 13"/>
              <a:gd name="T8" fmla="*/ 1059 w 1065"/>
              <a:gd name="T9" fmla="*/ 0 h 13"/>
              <a:gd name="T10" fmla="*/ 1065 w 1065"/>
              <a:gd name="T11" fmla="*/ 7 h 13"/>
              <a:gd name="T12" fmla="*/ 1059 w 1065"/>
              <a:gd name="T13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65" h="13">
                <a:moveTo>
                  <a:pt x="1059" y="13"/>
                </a:moveTo>
                <a:cubicBezTo>
                  <a:pt x="7" y="13"/>
                  <a:pt x="7" y="13"/>
                  <a:pt x="7" y="13"/>
                </a:cubicBezTo>
                <a:cubicBezTo>
                  <a:pt x="3" y="13"/>
                  <a:pt x="0" y="10"/>
                  <a:pt x="0" y="7"/>
                </a:cubicBezTo>
                <a:cubicBezTo>
                  <a:pt x="0" y="3"/>
                  <a:pt x="3" y="0"/>
                  <a:pt x="7" y="0"/>
                </a:cubicBezTo>
                <a:cubicBezTo>
                  <a:pt x="1059" y="0"/>
                  <a:pt x="1059" y="0"/>
                  <a:pt x="1059" y="0"/>
                </a:cubicBezTo>
                <a:cubicBezTo>
                  <a:pt x="1063" y="0"/>
                  <a:pt x="1065" y="3"/>
                  <a:pt x="1065" y="7"/>
                </a:cubicBezTo>
                <a:cubicBezTo>
                  <a:pt x="1065" y="10"/>
                  <a:pt x="1063" y="13"/>
                  <a:pt x="1059" y="13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68747"/>
      </p:ext>
    </p:extLst>
  </p:cSld>
  <p:clrMapOvr>
    <a:masterClrMapping/>
  </p:clrMapOvr>
  <p:transition spd="med">
    <p:fade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 p14:presetBounceEnd="7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7" dur="1500" fill="hold"/>
                                            <p:tgtEl>
                                              <p:spTgt spid="1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8" dur="1500" fill="hold"/>
                                            <p:tgtEl>
                                              <p:spTgt spid="1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nodeType="withEffect" p14:presetBounceEnd="72000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11" dur="1500" fill="hold"/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12" dur="1500" fill="hold"/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nodeType="withEffect" p14:presetBounceEnd="72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15" dur="1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16" dur="1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nodeType="withEffect" p14:presetBounceEnd="7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19" dur="1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20" dur="1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nodeType="withEffect" p14:presetBounceEnd="72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23" dur="1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24" dur="1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grpId="0" nodeType="withEffect" p14:presetBounceEnd="72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27" dur="1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28" dur="1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1" fill="hold" grpId="0" nodeType="withEffect" p14:presetBounceEnd="7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31" dur="1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32" dur="1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1" fill="hold" grpId="0" nodeType="withEffect" p14:presetBounceEnd="72000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35" dur="1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36" dur="1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1" fill="hold" grpId="0" nodeType="withEffect" p14:presetBounceEnd="72000">
                                      <p:stCondLst>
                                        <p:cond delay="8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39" dur="15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40" dur="15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1" fill="hold" grpId="0" nodeType="withEffect" p14:presetBounceEnd="7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2000">
                                          <p:cBhvr additive="base">
                                            <p:cTn id="43" dur="1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2000">
                                          <p:cBhvr additive="base">
                                            <p:cTn id="44" dur="1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6" grpId="0" animBg="1"/>
          <p:bldP spid="67" grpId="0" animBg="1"/>
          <p:bldP spid="68" grpId="0" animBg="1"/>
          <p:bldP spid="69" grpId="0" animBg="1"/>
          <p:bldP spid="70" grpId="0" animBg="1"/>
          <p:bldP spid="151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500" fill="hold"/>
                                            <p:tgtEl>
                                              <p:spTgt spid="1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500" fill="hold"/>
                                            <p:tgtEl>
                                              <p:spTgt spid="1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500" fill="hold"/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500" fill="hold"/>
                                            <p:tgtEl>
                                              <p:spTgt spid="1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1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1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5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1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1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15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1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1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1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1" fill="hold" grpId="0" nodeType="withEffect">
                                      <p:stCondLst>
                                        <p:cond delay="8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9" dur="15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0" dur="15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1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3" dur="1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4" dur="1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6" grpId="0" animBg="1"/>
          <p:bldP spid="67" grpId="0" animBg="1"/>
          <p:bldP spid="68" grpId="0" animBg="1"/>
          <p:bldP spid="69" grpId="0" animBg="1"/>
          <p:bldP spid="70" grpId="0" animBg="1"/>
          <p:bldP spid="151" grpId="0" animBg="1"/>
        </p:bld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800100"/>
            <a:ext cx="5448300" cy="1338828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TBS-IX</a:t>
            </a:r>
            <a:endParaRPr lang="uk-UA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11</a:t>
            </a:fld>
            <a:endParaRPr/>
          </a:p>
        </p:txBody>
      </p:sp>
      <p:grpSp>
        <p:nvGrpSpPr>
          <p:cNvPr id="2" name="Group 1"/>
          <p:cNvGrpSpPr/>
          <p:nvPr/>
        </p:nvGrpSpPr>
        <p:grpSpPr>
          <a:xfrm>
            <a:off x="6195469" y="3227354"/>
            <a:ext cx="8206331" cy="3321739"/>
            <a:chOff x="6195469" y="3657600"/>
            <a:chExt cx="8206331" cy="1708477"/>
          </a:xfrm>
        </p:grpSpPr>
        <p:sp>
          <p:nvSpPr>
            <p:cNvPr id="9" name="TextBox 8"/>
            <p:cNvSpPr txBox="1"/>
            <p:nvPr/>
          </p:nvSpPr>
          <p:spPr>
            <a:xfrm>
              <a:off x="6195469" y="3657600"/>
              <a:ext cx="72914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Internet Exchange </a:t>
              </a:r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launch</a:t>
              </a:r>
              <a:endParaRPr lang="uk-UA" sz="2000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195469" y="4368791"/>
              <a:ext cx="8206331" cy="997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With start of Internet Exchange project we change also datacenter policy for peering.</a:t>
              </a:r>
            </a:p>
            <a:p>
              <a:br>
                <a:rPr lang="en-US" sz="2000" dirty="0">
                  <a:solidFill>
                    <a:schemeClr val="tx2"/>
                  </a:solidFill>
                </a:rPr>
              </a:br>
              <a:r>
                <a:rPr lang="en-US" sz="2000" dirty="0">
                  <a:solidFill>
                    <a:schemeClr val="tx2"/>
                  </a:solidFill>
                </a:rPr>
                <a:t>All peering's to our datacenter will be only via Internet Exchange Point.</a:t>
              </a:r>
            </a:p>
            <a:p>
              <a:endParaRPr lang="en-US" sz="2000" dirty="0">
                <a:solidFill>
                  <a:schemeClr val="tx2"/>
                </a:solidFill>
              </a:endParaRPr>
            </a:p>
            <a:p>
              <a:r>
                <a:rPr lang="en-US" sz="2000" dirty="0">
                  <a:solidFill>
                    <a:schemeClr val="tx2"/>
                  </a:solidFill>
                </a:rPr>
                <a:t>All existing peering's will be migrated to IXP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  <p:sp>
        <p:nvSpPr>
          <p:cNvPr id="13" name="Freeform 465"/>
          <p:cNvSpPr>
            <a:spLocks noEditPoints="1"/>
          </p:cNvSpPr>
          <p:nvPr/>
        </p:nvSpPr>
        <p:spPr bwMode="auto">
          <a:xfrm rot="20700000">
            <a:off x="2484890" y="3733621"/>
            <a:ext cx="3132032" cy="2998754"/>
          </a:xfrm>
          <a:custGeom>
            <a:avLst/>
            <a:gdLst>
              <a:gd name="T0" fmla="*/ 168 w 180"/>
              <a:gd name="T1" fmla="*/ 0 h 176"/>
              <a:gd name="T2" fmla="*/ 55 w 180"/>
              <a:gd name="T3" fmla="*/ 64 h 176"/>
              <a:gd name="T4" fmla="*/ 40 w 180"/>
              <a:gd name="T5" fmla="*/ 98 h 176"/>
              <a:gd name="T6" fmla="*/ 72 w 180"/>
              <a:gd name="T7" fmla="*/ 136 h 176"/>
              <a:gd name="T8" fmla="*/ 89 w 180"/>
              <a:gd name="T9" fmla="*/ 166 h 176"/>
              <a:gd name="T10" fmla="*/ 140 w 180"/>
              <a:gd name="T11" fmla="*/ 92 h 176"/>
              <a:gd name="T12" fmla="*/ 104 w 180"/>
              <a:gd name="T13" fmla="*/ 119 h 176"/>
              <a:gd name="T14" fmla="*/ 85 w 180"/>
              <a:gd name="T15" fmla="*/ 131 h 176"/>
              <a:gd name="T16" fmla="*/ 77 w 180"/>
              <a:gd name="T17" fmla="*/ 128 h 176"/>
              <a:gd name="T18" fmla="*/ 55 w 180"/>
              <a:gd name="T19" fmla="*/ 121 h 176"/>
              <a:gd name="T20" fmla="*/ 45 w 180"/>
              <a:gd name="T21" fmla="*/ 91 h 176"/>
              <a:gd name="T22" fmla="*/ 57 w 180"/>
              <a:gd name="T23" fmla="*/ 72 h 176"/>
              <a:gd name="T24" fmla="*/ 104 w 180"/>
              <a:gd name="T25" fmla="*/ 118 h 176"/>
              <a:gd name="T26" fmla="*/ 134 w 180"/>
              <a:gd name="T27" fmla="*/ 87 h 176"/>
              <a:gd name="T28" fmla="*/ 110 w 180"/>
              <a:gd name="T29" fmla="*/ 112 h 176"/>
              <a:gd name="T30" fmla="*/ 82 w 180"/>
              <a:gd name="T31" fmla="*/ 49 h 176"/>
              <a:gd name="T32" fmla="*/ 168 w 180"/>
              <a:gd name="T33" fmla="*/ 8 h 176"/>
              <a:gd name="T34" fmla="*/ 31 w 180"/>
              <a:gd name="T35" fmla="*/ 98 h 176"/>
              <a:gd name="T36" fmla="*/ 78 w 180"/>
              <a:gd name="T37" fmla="*/ 145 h 176"/>
              <a:gd name="T38" fmla="*/ 31 w 180"/>
              <a:gd name="T39" fmla="*/ 98 h 176"/>
              <a:gd name="T40" fmla="*/ 29 w 180"/>
              <a:gd name="T41" fmla="*/ 125 h 176"/>
              <a:gd name="T42" fmla="*/ 51 w 180"/>
              <a:gd name="T43" fmla="*/ 147 h 176"/>
              <a:gd name="T44" fmla="*/ 84 w 180"/>
              <a:gd name="T45" fmla="*/ 64 h 176"/>
              <a:gd name="T46" fmla="*/ 84 w 180"/>
              <a:gd name="T47" fmla="*/ 72 h 176"/>
              <a:gd name="T48" fmla="*/ 84 w 180"/>
              <a:gd name="T49" fmla="*/ 64 h 176"/>
              <a:gd name="T50" fmla="*/ 112 w 180"/>
              <a:gd name="T51" fmla="*/ 92 h 176"/>
              <a:gd name="T52" fmla="*/ 104 w 180"/>
              <a:gd name="T53" fmla="*/ 92 h 176"/>
              <a:gd name="T54" fmla="*/ 132 w 180"/>
              <a:gd name="T55" fmla="*/ 56 h 176"/>
              <a:gd name="T56" fmla="*/ 132 w 180"/>
              <a:gd name="T57" fmla="*/ 32 h 176"/>
              <a:gd name="T58" fmla="*/ 132 w 180"/>
              <a:gd name="T59" fmla="*/ 56 h 176"/>
              <a:gd name="T60" fmla="*/ 136 w 180"/>
              <a:gd name="T61" fmla="*/ 44 h 176"/>
              <a:gd name="T62" fmla="*/ 128 w 180"/>
              <a:gd name="T63" fmla="*/ 44 h 176"/>
              <a:gd name="T64" fmla="*/ 96 w 180"/>
              <a:gd name="T65" fmla="*/ 84 h 176"/>
              <a:gd name="T66" fmla="*/ 96 w 180"/>
              <a:gd name="T67" fmla="*/ 76 h 176"/>
              <a:gd name="T68" fmla="*/ 96 w 180"/>
              <a:gd name="T69" fmla="*/ 84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80" h="176">
                <a:moveTo>
                  <a:pt x="175" y="1"/>
                </a:moveTo>
                <a:cubicBezTo>
                  <a:pt x="174" y="0"/>
                  <a:pt x="171" y="0"/>
                  <a:pt x="168" y="0"/>
                </a:cubicBezTo>
                <a:cubicBezTo>
                  <a:pt x="151" y="0"/>
                  <a:pt x="107" y="12"/>
                  <a:pt x="84" y="36"/>
                </a:cubicBezTo>
                <a:cubicBezTo>
                  <a:pt x="78" y="41"/>
                  <a:pt x="60" y="58"/>
                  <a:pt x="55" y="64"/>
                </a:cubicBezTo>
                <a:cubicBezTo>
                  <a:pt x="41" y="68"/>
                  <a:pt x="21" y="76"/>
                  <a:pt x="10" y="87"/>
                </a:cubicBezTo>
                <a:cubicBezTo>
                  <a:pt x="10" y="87"/>
                  <a:pt x="24" y="87"/>
                  <a:pt x="40" y="98"/>
                </a:cubicBezTo>
                <a:cubicBezTo>
                  <a:pt x="38" y="107"/>
                  <a:pt x="41" y="118"/>
                  <a:pt x="50" y="126"/>
                </a:cubicBezTo>
                <a:cubicBezTo>
                  <a:pt x="56" y="133"/>
                  <a:pt x="64" y="136"/>
                  <a:pt x="72" y="136"/>
                </a:cubicBezTo>
                <a:cubicBezTo>
                  <a:pt x="74" y="136"/>
                  <a:pt x="76" y="136"/>
                  <a:pt x="79" y="136"/>
                </a:cubicBezTo>
                <a:cubicBezTo>
                  <a:pt x="89" y="152"/>
                  <a:pt x="89" y="166"/>
                  <a:pt x="89" y="166"/>
                </a:cubicBezTo>
                <a:cubicBezTo>
                  <a:pt x="100" y="155"/>
                  <a:pt x="108" y="135"/>
                  <a:pt x="112" y="121"/>
                </a:cubicBezTo>
                <a:cubicBezTo>
                  <a:pt x="118" y="116"/>
                  <a:pt x="135" y="98"/>
                  <a:pt x="140" y="92"/>
                </a:cubicBezTo>
                <a:cubicBezTo>
                  <a:pt x="168" y="64"/>
                  <a:pt x="180" y="7"/>
                  <a:pt x="175" y="1"/>
                </a:cubicBezTo>
                <a:moveTo>
                  <a:pt x="104" y="119"/>
                </a:moveTo>
                <a:cubicBezTo>
                  <a:pt x="101" y="129"/>
                  <a:pt x="97" y="139"/>
                  <a:pt x="93" y="147"/>
                </a:cubicBezTo>
                <a:cubicBezTo>
                  <a:pt x="91" y="142"/>
                  <a:pt x="89" y="137"/>
                  <a:pt x="85" y="131"/>
                </a:cubicBezTo>
                <a:cubicBezTo>
                  <a:pt x="84" y="129"/>
                  <a:pt x="81" y="128"/>
                  <a:pt x="79" y="128"/>
                </a:cubicBezTo>
                <a:cubicBezTo>
                  <a:pt x="78" y="128"/>
                  <a:pt x="77" y="128"/>
                  <a:pt x="77" y="128"/>
                </a:cubicBezTo>
                <a:cubicBezTo>
                  <a:pt x="75" y="128"/>
                  <a:pt x="73" y="128"/>
                  <a:pt x="72" y="128"/>
                </a:cubicBezTo>
                <a:cubicBezTo>
                  <a:pt x="66" y="128"/>
                  <a:pt x="60" y="126"/>
                  <a:pt x="55" y="121"/>
                </a:cubicBezTo>
                <a:cubicBezTo>
                  <a:pt x="49" y="114"/>
                  <a:pt x="46" y="107"/>
                  <a:pt x="48" y="99"/>
                </a:cubicBezTo>
                <a:cubicBezTo>
                  <a:pt x="49" y="96"/>
                  <a:pt x="48" y="93"/>
                  <a:pt x="45" y="91"/>
                </a:cubicBezTo>
                <a:cubicBezTo>
                  <a:pt x="39" y="87"/>
                  <a:pt x="34" y="85"/>
                  <a:pt x="29" y="83"/>
                </a:cubicBezTo>
                <a:cubicBezTo>
                  <a:pt x="37" y="79"/>
                  <a:pt x="47" y="75"/>
                  <a:pt x="57" y="72"/>
                </a:cubicBezTo>
                <a:cubicBezTo>
                  <a:pt x="58" y="72"/>
                  <a:pt x="58" y="72"/>
                  <a:pt x="58" y="72"/>
                </a:cubicBezTo>
                <a:cubicBezTo>
                  <a:pt x="104" y="118"/>
                  <a:pt x="104" y="118"/>
                  <a:pt x="104" y="118"/>
                </a:cubicBezTo>
                <a:cubicBezTo>
                  <a:pt x="104" y="118"/>
                  <a:pt x="104" y="118"/>
                  <a:pt x="104" y="119"/>
                </a:cubicBezTo>
                <a:moveTo>
                  <a:pt x="134" y="87"/>
                </a:moveTo>
                <a:cubicBezTo>
                  <a:pt x="133" y="88"/>
                  <a:pt x="130" y="91"/>
                  <a:pt x="128" y="94"/>
                </a:cubicBezTo>
                <a:cubicBezTo>
                  <a:pt x="122" y="99"/>
                  <a:pt x="114" y="108"/>
                  <a:pt x="110" y="112"/>
                </a:cubicBezTo>
                <a:cubicBezTo>
                  <a:pt x="64" y="66"/>
                  <a:pt x="64" y="66"/>
                  <a:pt x="64" y="66"/>
                </a:cubicBezTo>
                <a:cubicBezTo>
                  <a:pt x="68" y="62"/>
                  <a:pt x="77" y="54"/>
                  <a:pt x="82" y="49"/>
                </a:cubicBezTo>
                <a:cubicBezTo>
                  <a:pt x="85" y="46"/>
                  <a:pt x="88" y="43"/>
                  <a:pt x="89" y="42"/>
                </a:cubicBezTo>
                <a:cubicBezTo>
                  <a:pt x="111" y="20"/>
                  <a:pt x="152" y="8"/>
                  <a:pt x="168" y="8"/>
                </a:cubicBezTo>
                <a:cubicBezTo>
                  <a:pt x="168" y="21"/>
                  <a:pt x="157" y="64"/>
                  <a:pt x="134" y="87"/>
                </a:cubicBezTo>
                <a:moveTo>
                  <a:pt x="31" y="98"/>
                </a:moveTo>
                <a:cubicBezTo>
                  <a:pt x="0" y="176"/>
                  <a:pt x="0" y="176"/>
                  <a:pt x="0" y="176"/>
                </a:cubicBezTo>
                <a:cubicBezTo>
                  <a:pt x="78" y="145"/>
                  <a:pt x="78" y="145"/>
                  <a:pt x="78" y="145"/>
                </a:cubicBezTo>
                <a:cubicBezTo>
                  <a:pt x="76" y="145"/>
                  <a:pt x="75" y="145"/>
                  <a:pt x="74" y="145"/>
                </a:cubicBezTo>
                <a:cubicBezTo>
                  <a:pt x="50" y="145"/>
                  <a:pt x="28" y="122"/>
                  <a:pt x="31" y="98"/>
                </a:cubicBezTo>
                <a:moveTo>
                  <a:pt x="14" y="162"/>
                </a:moveTo>
                <a:cubicBezTo>
                  <a:pt x="29" y="125"/>
                  <a:pt x="29" y="125"/>
                  <a:pt x="29" y="125"/>
                </a:cubicBezTo>
                <a:cubicBezTo>
                  <a:pt x="31" y="129"/>
                  <a:pt x="33" y="132"/>
                  <a:pt x="36" y="136"/>
                </a:cubicBezTo>
                <a:cubicBezTo>
                  <a:pt x="40" y="140"/>
                  <a:pt x="45" y="144"/>
                  <a:pt x="51" y="147"/>
                </a:cubicBezTo>
                <a:lnTo>
                  <a:pt x="14" y="162"/>
                </a:lnTo>
                <a:close/>
                <a:moveTo>
                  <a:pt x="84" y="64"/>
                </a:moveTo>
                <a:cubicBezTo>
                  <a:pt x="82" y="64"/>
                  <a:pt x="80" y="66"/>
                  <a:pt x="80" y="68"/>
                </a:cubicBezTo>
                <a:cubicBezTo>
                  <a:pt x="80" y="70"/>
                  <a:pt x="82" y="72"/>
                  <a:pt x="84" y="72"/>
                </a:cubicBezTo>
                <a:cubicBezTo>
                  <a:pt x="86" y="72"/>
                  <a:pt x="88" y="70"/>
                  <a:pt x="88" y="68"/>
                </a:cubicBezTo>
                <a:cubicBezTo>
                  <a:pt x="88" y="66"/>
                  <a:pt x="86" y="64"/>
                  <a:pt x="84" y="64"/>
                </a:cubicBezTo>
                <a:moveTo>
                  <a:pt x="108" y="96"/>
                </a:moveTo>
                <a:cubicBezTo>
                  <a:pt x="110" y="96"/>
                  <a:pt x="112" y="94"/>
                  <a:pt x="112" y="92"/>
                </a:cubicBezTo>
                <a:cubicBezTo>
                  <a:pt x="112" y="90"/>
                  <a:pt x="110" y="88"/>
                  <a:pt x="108" y="88"/>
                </a:cubicBezTo>
                <a:cubicBezTo>
                  <a:pt x="106" y="88"/>
                  <a:pt x="104" y="90"/>
                  <a:pt x="104" y="92"/>
                </a:cubicBezTo>
                <a:cubicBezTo>
                  <a:pt x="104" y="94"/>
                  <a:pt x="106" y="96"/>
                  <a:pt x="108" y="96"/>
                </a:cubicBezTo>
                <a:moveTo>
                  <a:pt x="132" y="56"/>
                </a:moveTo>
                <a:cubicBezTo>
                  <a:pt x="139" y="56"/>
                  <a:pt x="144" y="51"/>
                  <a:pt x="144" y="44"/>
                </a:cubicBezTo>
                <a:cubicBezTo>
                  <a:pt x="144" y="37"/>
                  <a:pt x="139" y="32"/>
                  <a:pt x="132" y="32"/>
                </a:cubicBezTo>
                <a:cubicBezTo>
                  <a:pt x="125" y="32"/>
                  <a:pt x="120" y="37"/>
                  <a:pt x="120" y="44"/>
                </a:cubicBezTo>
                <a:cubicBezTo>
                  <a:pt x="120" y="51"/>
                  <a:pt x="125" y="56"/>
                  <a:pt x="132" y="56"/>
                </a:cubicBezTo>
                <a:moveTo>
                  <a:pt x="132" y="40"/>
                </a:moveTo>
                <a:cubicBezTo>
                  <a:pt x="134" y="40"/>
                  <a:pt x="136" y="42"/>
                  <a:pt x="136" y="44"/>
                </a:cubicBezTo>
                <a:cubicBezTo>
                  <a:pt x="136" y="46"/>
                  <a:pt x="134" y="48"/>
                  <a:pt x="132" y="48"/>
                </a:cubicBezTo>
                <a:cubicBezTo>
                  <a:pt x="130" y="48"/>
                  <a:pt x="128" y="46"/>
                  <a:pt x="128" y="44"/>
                </a:cubicBezTo>
                <a:cubicBezTo>
                  <a:pt x="128" y="42"/>
                  <a:pt x="130" y="40"/>
                  <a:pt x="132" y="40"/>
                </a:cubicBezTo>
                <a:moveTo>
                  <a:pt x="96" y="84"/>
                </a:moveTo>
                <a:cubicBezTo>
                  <a:pt x="98" y="84"/>
                  <a:pt x="100" y="82"/>
                  <a:pt x="100" y="80"/>
                </a:cubicBezTo>
                <a:cubicBezTo>
                  <a:pt x="100" y="78"/>
                  <a:pt x="98" y="76"/>
                  <a:pt x="96" y="76"/>
                </a:cubicBezTo>
                <a:cubicBezTo>
                  <a:pt x="94" y="76"/>
                  <a:pt x="92" y="78"/>
                  <a:pt x="92" y="80"/>
                </a:cubicBezTo>
                <a:cubicBezTo>
                  <a:pt x="92" y="82"/>
                  <a:pt x="94" y="84"/>
                  <a:pt x="96" y="84"/>
                </a:cubicBezTo>
              </a:path>
            </a:pathLst>
          </a:custGeom>
          <a:solidFill>
            <a:schemeClr val="accent1"/>
          </a:solidFill>
          <a:ln w="63500"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grpSp>
        <p:nvGrpSpPr>
          <p:cNvPr id="3" name="Group 2"/>
          <p:cNvGrpSpPr/>
          <p:nvPr/>
        </p:nvGrpSpPr>
        <p:grpSpPr>
          <a:xfrm>
            <a:off x="2561137" y="7200900"/>
            <a:ext cx="13165726" cy="1324511"/>
            <a:chOff x="2561137" y="7658100"/>
            <a:chExt cx="13165726" cy="1324511"/>
          </a:xfrm>
        </p:grpSpPr>
        <p:cxnSp>
          <p:nvCxnSpPr>
            <p:cNvPr id="6" name="Straight Connector 5"/>
            <p:cNvCxnSpPr>
              <a:stCxn id="8" idx="6"/>
              <a:endCxn id="17" idx="2"/>
            </p:cNvCxnSpPr>
            <p:nvPr/>
          </p:nvCxnSpPr>
          <p:spPr>
            <a:xfrm>
              <a:off x="3018337" y="7886700"/>
              <a:ext cx="12251326" cy="0"/>
            </a:xfrm>
            <a:prstGeom prst="line">
              <a:avLst/>
            </a:prstGeom>
            <a:ln w="38100" cap="sq">
              <a:solidFill>
                <a:schemeClr val="accent2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5738269" y="7658100"/>
              <a:ext cx="457200" cy="4572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2000" b="1">
                <a:solidFill>
                  <a:schemeClr val="bg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561137" y="7658100"/>
              <a:ext cx="457200" cy="457200"/>
            </a:xfrm>
            <a:prstGeom prst="ellipse">
              <a:avLst/>
            </a:prstGeom>
            <a:solidFill>
              <a:schemeClr val="accent5"/>
            </a:solidFill>
            <a:ln w="254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</a:rPr>
                <a:t>1</a:t>
              </a:r>
              <a:endParaRPr lang="uk-UA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8915401" y="7658100"/>
              <a:ext cx="457200" cy="4572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2000" b="1">
                <a:solidFill>
                  <a:schemeClr val="bg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2092533" y="7658100"/>
              <a:ext cx="457200" cy="4572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2000" b="1">
                <a:solidFill>
                  <a:schemeClr val="bg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15269663" y="7658100"/>
              <a:ext cx="457200" cy="4572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2000" b="1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766877" y="8336280"/>
              <a:ext cx="2567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01/07/2019</a:t>
              </a:r>
              <a:endParaRPr lang="uk-UA" sz="36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818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400800" y="2400300"/>
            <a:ext cx="5486400" cy="5486400"/>
            <a:chOff x="6400800" y="2400300"/>
            <a:chExt cx="5486400" cy="5486400"/>
          </a:xfrm>
        </p:grpSpPr>
        <p:sp>
          <p:nvSpPr>
            <p:cNvPr id="6" name="Oval 5"/>
            <p:cNvSpPr/>
            <p:nvPr/>
          </p:nvSpPr>
          <p:spPr>
            <a:xfrm>
              <a:off x="6400800" y="2400300"/>
              <a:ext cx="5486400" cy="54864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5"/>
                </a:gs>
              </a:gsLst>
              <a:lin ang="18600000" scaled="0"/>
            </a:gradFill>
            <a:ln w="254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2800">
                <a:solidFill>
                  <a:schemeClr val="tx1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315200" y="6097369"/>
              <a:ext cx="3657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  <a:latin typeface="Roboto Condensed Light" panose="02000000000000000000" pitchFamily="2" charset="0"/>
                  <a:ea typeface="Roboto Condensed Light" panose="02000000000000000000" pitchFamily="2" charset="0"/>
                  <a:cs typeface="Lato Semibold" panose="020F0502020204030203" pitchFamily="34" charset="0"/>
                </a:rPr>
                <a:t>services</a:t>
              </a:r>
              <a:endParaRPr lang="ru-RU" sz="36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Lato Semibold" panose="020F0502020204030203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863443" y="4589502"/>
            <a:ext cx="45611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ea typeface="Roboto Condensed" panose="02000000000000000000" pitchFamily="2" charset="0"/>
                <a:cs typeface="Lato Semibold" panose="020F0502020204030203" pitchFamily="34" charset="0"/>
              </a:rPr>
              <a:t>TBS-IX</a:t>
            </a:r>
            <a:endParaRPr lang="ru-RU" sz="6600" b="1" dirty="0">
              <a:solidFill>
                <a:schemeClr val="bg1"/>
              </a:solidFill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41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571411"/>
            <a:ext cx="7124700" cy="1338828"/>
          </a:xfrm>
          <a:prstGeom prst="rect">
            <a:avLst/>
          </a:prstGeom>
        </p:spPr>
        <p:txBody>
          <a:bodyPr/>
          <a:lstStyle/>
          <a:p>
            <a:r>
              <a:rPr lang="en-US" sz="4800" dirty="0">
                <a:solidFill>
                  <a:schemeClr val="accent1"/>
                </a:solidFill>
              </a:rPr>
              <a:t>Connectivity</a:t>
            </a:r>
            <a:br>
              <a:rPr lang="en-US" sz="4800" dirty="0"/>
            </a:br>
            <a:r>
              <a:rPr lang="en-US" sz="4800" dirty="0"/>
              <a:t>options</a:t>
            </a:r>
            <a:endParaRPr lang="uk-UA" sz="4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13</a:t>
            </a:fld>
            <a:endParaRPr/>
          </a:p>
        </p:txBody>
      </p:sp>
      <p:grpSp>
        <p:nvGrpSpPr>
          <p:cNvPr id="6" name="Group 5"/>
          <p:cNvGrpSpPr/>
          <p:nvPr/>
        </p:nvGrpSpPr>
        <p:grpSpPr>
          <a:xfrm>
            <a:off x="1562101" y="2247900"/>
            <a:ext cx="7239000" cy="1862048"/>
            <a:chOff x="1562101" y="2247900"/>
            <a:chExt cx="7239000" cy="1862048"/>
          </a:xfrm>
        </p:grpSpPr>
        <p:sp>
          <p:nvSpPr>
            <p:cNvPr id="4" name="TextBox 3"/>
            <p:cNvSpPr txBox="1"/>
            <p:nvPr/>
          </p:nvSpPr>
          <p:spPr>
            <a:xfrm>
              <a:off x="1562101" y="2247900"/>
              <a:ext cx="20955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500" b="1">
                  <a:solidFill>
                    <a:schemeClr val="accent2"/>
                  </a:solidFill>
                  <a:latin typeface="+mj-lt"/>
                </a:rPr>
                <a:t>01</a:t>
              </a:r>
              <a:endParaRPr lang="uk-UA" sz="11500" b="1">
                <a:solidFill>
                  <a:schemeClr val="accent2"/>
                </a:solidFill>
                <a:latin typeface="+mj-lt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3657601" y="2649259"/>
              <a:ext cx="5143500" cy="1046441"/>
              <a:chOff x="3657601" y="2649259"/>
              <a:chExt cx="5143500" cy="1046441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3657601" y="2649259"/>
                <a:ext cx="51435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+mj-lt"/>
                  </a:rPr>
                  <a:t>1G/</a:t>
                </a:r>
                <a:r>
                  <a:rPr lang="en-US" sz="3600" dirty="0">
                    <a:solidFill>
                      <a:schemeClr val="accent1"/>
                    </a:solidFill>
                    <a:latin typeface="+mj-lt"/>
                  </a:rPr>
                  <a:t>10G</a:t>
                </a:r>
                <a:r>
                  <a:rPr lang="en-US" sz="3600" dirty="0">
                    <a:latin typeface="+mj-lt"/>
                  </a:rPr>
                  <a:t>/40G ports</a:t>
                </a:r>
                <a:endParaRPr lang="uk-UA" sz="3600" dirty="0">
                  <a:latin typeface="+mj-lt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657601" y="3295590"/>
                <a:ext cx="51435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</a:rPr>
                  <a:t>Capacity as you grow</a:t>
                </a:r>
                <a:endParaRPr lang="uk-UA" sz="2000" dirty="0">
                  <a:solidFill>
                    <a:schemeClr val="tx2"/>
                  </a:solidFill>
                </a:endParaRP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9486900" y="2247900"/>
            <a:ext cx="7239000" cy="1862048"/>
            <a:chOff x="9486900" y="2247900"/>
            <a:chExt cx="7239000" cy="1862048"/>
          </a:xfrm>
        </p:grpSpPr>
        <p:sp>
          <p:nvSpPr>
            <p:cNvPr id="15" name="TextBox 14"/>
            <p:cNvSpPr txBox="1"/>
            <p:nvPr/>
          </p:nvSpPr>
          <p:spPr>
            <a:xfrm>
              <a:off x="9486900" y="2247900"/>
              <a:ext cx="20955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500" b="1">
                  <a:solidFill>
                    <a:schemeClr val="accent2"/>
                  </a:solidFill>
                  <a:latin typeface="+mj-lt"/>
                </a:rPr>
                <a:t>04</a:t>
              </a:r>
              <a:endParaRPr lang="uk-UA" sz="11500" b="1">
                <a:solidFill>
                  <a:schemeClr val="accent2"/>
                </a:solidFill>
                <a:latin typeface="+mj-lt"/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11582400" y="2649259"/>
              <a:ext cx="5143500" cy="1046441"/>
              <a:chOff x="11582400" y="2649259"/>
              <a:chExt cx="5143500" cy="1046441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11582400" y="2649259"/>
                <a:ext cx="51435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+mj-lt"/>
                  </a:rPr>
                  <a:t>Dual Stack IPv4/</a:t>
                </a:r>
                <a:r>
                  <a:rPr lang="en-US" sz="3600" dirty="0">
                    <a:solidFill>
                      <a:schemeClr val="accent1"/>
                    </a:solidFill>
                    <a:latin typeface="+mj-lt"/>
                  </a:rPr>
                  <a:t>IPv6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1582400" y="3295590"/>
                <a:ext cx="51435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tx2"/>
                    </a:solidFill>
                  </a:rPr>
                  <a:t>Future proof network environment </a:t>
                </a:r>
                <a:endParaRPr lang="uk-UA" sz="2000" dirty="0">
                  <a:solidFill>
                    <a:schemeClr val="tx2"/>
                  </a:solidFill>
                </a:endParaRP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1562101" y="4565406"/>
            <a:ext cx="7239000" cy="1862048"/>
            <a:chOff x="1562101" y="4565406"/>
            <a:chExt cx="7239000" cy="1862048"/>
          </a:xfrm>
        </p:grpSpPr>
        <p:sp>
          <p:nvSpPr>
            <p:cNvPr id="11" name="TextBox 10"/>
            <p:cNvSpPr txBox="1"/>
            <p:nvPr/>
          </p:nvSpPr>
          <p:spPr>
            <a:xfrm>
              <a:off x="1562101" y="4565406"/>
              <a:ext cx="20955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500" b="1">
                  <a:solidFill>
                    <a:schemeClr val="accent2"/>
                  </a:solidFill>
                  <a:latin typeface="+mj-lt"/>
                </a:rPr>
                <a:t>02</a:t>
              </a:r>
              <a:endParaRPr lang="uk-UA" sz="11500" b="1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57601" y="5011459"/>
              <a:ext cx="51435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LAG</a:t>
              </a:r>
              <a:r>
                <a:rPr lang="en-US" sz="3600" dirty="0">
                  <a:latin typeface="+mj-lt"/>
                </a:rPr>
                <a:t> ports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657601" y="5657790"/>
              <a:ext cx="51435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Bonded ports for flexibility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486900" y="4565406"/>
            <a:ext cx="7239000" cy="1862048"/>
            <a:chOff x="9486900" y="4565406"/>
            <a:chExt cx="7239000" cy="1862048"/>
          </a:xfrm>
        </p:grpSpPr>
        <p:sp>
          <p:nvSpPr>
            <p:cNvPr id="19" name="TextBox 18"/>
            <p:cNvSpPr txBox="1"/>
            <p:nvPr/>
          </p:nvSpPr>
          <p:spPr>
            <a:xfrm>
              <a:off x="9486900" y="4565406"/>
              <a:ext cx="20955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500" b="1">
                  <a:solidFill>
                    <a:schemeClr val="accent2"/>
                  </a:solidFill>
                  <a:latin typeface="+mj-lt"/>
                </a:rPr>
                <a:t>05</a:t>
              </a:r>
              <a:endParaRPr lang="uk-UA" sz="11500" b="1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582400" y="4932283"/>
              <a:ext cx="51435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Route</a:t>
              </a:r>
              <a:r>
                <a:rPr lang="en-US" sz="3600" dirty="0">
                  <a:latin typeface="+mj-lt"/>
                </a:rPr>
                <a:t> Server &amp; Portal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1582400" y="5578614"/>
              <a:ext cx="51435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For simple connectivity and management</a:t>
              </a:r>
            </a:p>
            <a:p>
              <a:r>
                <a:rPr lang="en-US" sz="2000" dirty="0">
                  <a:solidFill>
                    <a:schemeClr val="tx2"/>
                  </a:solidFill>
                </a:rPr>
                <a:t> 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62101" y="6882912"/>
            <a:ext cx="7239000" cy="1862048"/>
            <a:chOff x="1562101" y="6882912"/>
            <a:chExt cx="7239000" cy="1862048"/>
          </a:xfrm>
        </p:grpSpPr>
        <p:sp>
          <p:nvSpPr>
            <p:cNvPr id="28" name="TextBox 27"/>
            <p:cNvSpPr txBox="1"/>
            <p:nvPr/>
          </p:nvSpPr>
          <p:spPr>
            <a:xfrm>
              <a:off x="1562101" y="6882912"/>
              <a:ext cx="20955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500" b="1">
                  <a:solidFill>
                    <a:schemeClr val="accent2"/>
                  </a:solidFill>
                  <a:latin typeface="+mj-lt"/>
                </a:rPr>
                <a:t>03</a:t>
              </a:r>
              <a:endParaRPr lang="uk-UA" sz="11500" b="1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57601" y="7297459"/>
              <a:ext cx="51435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24/7 </a:t>
              </a:r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NOC</a:t>
              </a:r>
              <a:endParaRPr lang="en-US" sz="3600" dirty="0">
                <a:latin typeface="+mj-lt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657601" y="7943790"/>
              <a:ext cx="51435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Network engineers available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486900" y="6882912"/>
            <a:ext cx="7239000" cy="1862048"/>
            <a:chOff x="9486900" y="6882912"/>
            <a:chExt cx="7239000" cy="1862048"/>
          </a:xfrm>
        </p:grpSpPr>
        <p:sp>
          <p:nvSpPr>
            <p:cNvPr id="25" name="TextBox 24"/>
            <p:cNvSpPr txBox="1"/>
            <p:nvPr/>
          </p:nvSpPr>
          <p:spPr>
            <a:xfrm>
              <a:off x="9486900" y="6882912"/>
              <a:ext cx="20955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1500" b="1">
                  <a:solidFill>
                    <a:schemeClr val="accent2"/>
                  </a:solidFill>
                  <a:latin typeface="+mj-lt"/>
                </a:rPr>
                <a:t>06</a:t>
              </a:r>
              <a:endParaRPr lang="uk-UA" sz="11500" b="1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582400" y="7297459"/>
              <a:ext cx="51435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Public </a:t>
              </a:r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VLAN</a:t>
              </a:r>
              <a:r>
                <a:rPr lang="en-US" sz="3600" dirty="0">
                  <a:latin typeface="+mj-lt"/>
                </a:rPr>
                <a:t> &amp; </a:t>
              </a:r>
              <a:r>
                <a:rPr lang="en-US" sz="3600" dirty="0" err="1">
                  <a:latin typeface="+mj-lt"/>
                </a:rPr>
                <a:t>trunking</a:t>
              </a:r>
              <a:r>
                <a:rPr lang="en-US" sz="3600" dirty="0">
                  <a:latin typeface="+mj-lt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1582400" y="7943790"/>
              <a:ext cx="51435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Direct access to all peering participants 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15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125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125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125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Collocation</a:t>
            </a:r>
            <a:br>
              <a:rPr lang="en-US" dirty="0"/>
            </a:br>
            <a:r>
              <a:rPr lang="en-US" dirty="0"/>
              <a:t>options</a:t>
            </a:r>
            <a:endParaRPr lang="uk-U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14</a:t>
            </a:fld>
            <a:endParaRPr/>
          </a:p>
        </p:txBody>
      </p:sp>
      <p:grpSp>
        <p:nvGrpSpPr>
          <p:cNvPr id="5" name="Group 4"/>
          <p:cNvGrpSpPr/>
          <p:nvPr/>
        </p:nvGrpSpPr>
        <p:grpSpPr>
          <a:xfrm>
            <a:off x="1638301" y="2476500"/>
            <a:ext cx="4571998" cy="2970892"/>
            <a:chOff x="1638301" y="2476500"/>
            <a:chExt cx="4571998" cy="2970892"/>
          </a:xfrm>
        </p:grpSpPr>
        <p:sp>
          <p:nvSpPr>
            <p:cNvPr id="4" name="TextBox 3"/>
            <p:cNvSpPr txBox="1"/>
            <p:nvPr/>
          </p:nvSpPr>
          <p:spPr>
            <a:xfrm>
              <a:off x="1638301" y="2476500"/>
              <a:ext cx="1828801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500" b="1" dirty="0">
                  <a:solidFill>
                    <a:schemeClr val="accent2"/>
                  </a:solidFill>
                  <a:latin typeface="+mj-lt"/>
                </a:rPr>
                <a:t>01</a:t>
              </a:r>
              <a:endParaRPr lang="uk-UA" sz="11500" b="1" dirty="0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38301" y="4093175"/>
              <a:ext cx="45719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Special </a:t>
              </a:r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Prices</a:t>
              </a:r>
              <a:endParaRPr lang="uk-UA" sz="3600" dirty="0">
                <a:latin typeface="+mj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638301" y="4739506"/>
              <a:ext cx="457199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Discounted prices for collection for any participants network equipment. 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858001" y="3693631"/>
            <a:ext cx="4571999" cy="3278669"/>
            <a:chOff x="6858001" y="2476500"/>
            <a:chExt cx="4571999" cy="3278669"/>
          </a:xfrm>
        </p:grpSpPr>
        <p:sp>
          <p:nvSpPr>
            <p:cNvPr id="23" name="TextBox 22"/>
            <p:cNvSpPr txBox="1"/>
            <p:nvPr/>
          </p:nvSpPr>
          <p:spPr>
            <a:xfrm>
              <a:off x="6858002" y="2476500"/>
              <a:ext cx="1828801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500" b="1" dirty="0">
                  <a:solidFill>
                    <a:schemeClr val="accent2"/>
                  </a:solidFill>
                  <a:latin typeface="+mj-lt"/>
                </a:rPr>
                <a:t>0</a:t>
              </a:r>
              <a:r>
                <a:rPr lang="ru-RU" sz="11500" b="1" dirty="0">
                  <a:solidFill>
                    <a:schemeClr val="accent2"/>
                  </a:solidFill>
                  <a:latin typeface="+mj-lt"/>
                </a:rPr>
                <a:t>2</a:t>
              </a:r>
              <a:endParaRPr lang="uk-UA" sz="11500" b="1" dirty="0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858001" y="4093175"/>
              <a:ext cx="45719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Access to our </a:t>
              </a:r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Fiber</a:t>
              </a:r>
              <a:r>
                <a:rPr lang="en-US" sz="3600" dirty="0">
                  <a:latin typeface="+mj-lt"/>
                </a:rPr>
                <a:t> </a:t>
              </a:r>
              <a:endParaRPr lang="uk-UA" sz="3600" dirty="0">
                <a:latin typeface="+mj-lt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858002" y="4739506"/>
              <a:ext cx="457199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If no possibility to connect at our POP, we provide discounted prices to out fiber options infrastructure.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039600" y="5067300"/>
            <a:ext cx="4571998" cy="2970892"/>
            <a:chOff x="12077701" y="5373008"/>
            <a:chExt cx="4571998" cy="2970892"/>
          </a:xfrm>
        </p:grpSpPr>
        <p:sp>
          <p:nvSpPr>
            <p:cNvPr id="27" name="TextBox 26"/>
            <p:cNvSpPr txBox="1"/>
            <p:nvPr/>
          </p:nvSpPr>
          <p:spPr>
            <a:xfrm>
              <a:off x="12077701" y="5373008"/>
              <a:ext cx="1828801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500" b="1" dirty="0">
                  <a:solidFill>
                    <a:schemeClr val="accent2"/>
                  </a:solidFill>
                  <a:latin typeface="+mj-lt"/>
                </a:rPr>
                <a:t>0</a:t>
              </a:r>
              <a:r>
                <a:rPr lang="ru-RU" sz="11500" b="1" dirty="0">
                  <a:solidFill>
                    <a:schemeClr val="accent2"/>
                  </a:solidFill>
                  <a:latin typeface="+mj-lt"/>
                </a:rPr>
                <a:t>3</a:t>
              </a:r>
              <a:endParaRPr lang="uk-UA" sz="11500" b="1" dirty="0">
                <a:solidFill>
                  <a:schemeClr val="accent2"/>
                </a:solidFill>
                <a:latin typeface="+mj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2077701" y="6989683"/>
              <a:ext cx="45719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Free </a:t>
              </a:r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1G</a:t>
              </a:r>
              <a:r>
                <a:rPr lang="en-US" sz="3600" dirty="0">
                  <a:latin typeface="+mj-lt"/>
                </a:rPr>
                <a:t> peering </a:t>
              </a:r>
              <a:endParaRPr lang="uk-UA" sz="3600" dirty="0">
                <a:latin typeface="+mj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077701" y="7636014"/>
              <a:ext cx="457199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First 1G is totally free for any participant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26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125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</p:spPr>
        <p:txBody>
          <a:bodyPr/>
          <a:lstStyle/>
          <a:p>
            <a:r>
              <a:rPr lang="en-US"/>
              <a:t>our</a:t>
            </a:r>
            <a:br>
              <a:rPr lang="en-US"/>
            </a:br>
            <a:r>
              <a:rPr lang="en-US">
                <a:solidFill>
                  <a:schemeClr val="accent1"/>
                </a:solidFill>
              </a:rPr>
              <a:t>contacts</a:t>
            </a:r>
            <a:endParaRPr lang="uk-UA">
              <a:solidFill>
                <a:schemeClr val="accent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15</a:t>
            </a:fld>
            <a:endParaRPr/>
          </a:p>
        </p:txBody>
      </p:sp>
      <p:grpSp>
        <p:nvGrpSpPr>
          <p:cNvPr id="13" name="Group 12"/>
          <p:cNvGrpSpPr/>
          <p:nvPr/>
        </p:nvGrpSpPr>
        <p:grpSpPr>
          <a:xfrm>
            <a:off x="2406721" y="3605621"/>
            <a:ext cx="3657600" cy="3919276"/>
            <a:chOff x="2406721" y="3605621"/>
            <a:chExt cx="3657600" cy="3919276"/>
          </a:xfrm>
        </p:grpSpPr>
        <p:grpSp>
          <p:nvGrpSpPr>
            <p:cNvPr id="14" name="Group 13"/>
            <p:cNvGrpSpPr/>
            <p:nvPr/>
          </p:nvGrpSpPr>
          <p:grpSpPr>
            <a:xfrm>
              <a:off x="2406721" y="5195202"/>
              <a:ext cx="3657600" cy="2329695"/>
              <a:chOff x="2419300" y="4497169"/>
              <a:chExt cx="3657600" cy="2329695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2488927" y="4497169"/>
                <a:ext cx="351834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>
                    <a:latin typeface="+mj-lt"/>
                  </a:rPr>
                  <a:t>adress</a:t>
                </a:r>
                <a:endParaRPr lang="uk-UA" sz="3600">
                  <a:latin typeface="+mj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419300" y="5406539"/>
                <a:ext cx="3657600" cy="1420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/>
                  <a:t>A. </a:t>
                </a:r>
                <a:r>
                  <a:rPr lang="en-US" sz="2000" dirty="0" err="1"/>
                  <a:t>Tsereteli</a:t>
                </a:r>
                <a:r>
                  <a:rPr lang="en-US" sz="2000" dirty="0"/>
                  <a:t> Ave, 2</a:t>
                </a:r>
                <a:endParaRPr lang="en-US" sz="2000" dirty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tx2"/>
                    </a:solidFill>
                  </a:rPr>
                  <a:t>Tbilisi, </a:t>
                </a:r>
                <a:r>
                  <a:rPr lang="en-US" sz="2000" dirty="0"/>
                  <a:t>0112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accent5"/>
                    </a:solidFill>
                  </a:rPr>
                  <a:t>come visit us!  </a:t>
                </a:r>
                <a:endParaRPr lang="uk-UA" sz="2000" dirty="0">
                  <a:solidFill>
                    <a:schemeClr val="accent5"/>
                  </a:solidFill>
                </a:endParaRPr>
              </a:p>
            </p:txBody>
          </p:sp>
        </p:grpSp>
        <p:sp>
          <p:nvSpPr>
            <p:cNvPr id="15" name="Freeform 300"/>
            <p:cNvSpPr>
              <a:spLocks noEditPoints="1"/>
            </p:cNvSpPr>
            <p:nvPr/>
          </p:nvSpPr>
          <p:spPr bwMode="auto">
            <a:xfrm>
              <a:off x="3670336" y="3605621"/>
              <a:ext cx="1130370" cy="1130370"/>
            </a:xfrm>
            <a:custGeom>
              <a:avLst/>
              <a:gdLst>
                <a:gd name="T0" fmla="*/ 108 w 176"/>
                <a:gd name="T1" fmla="*/ 56 h 176"/>
                <a:gd name="T2" fmla="*/ 92 w 176"/>
                <a:gd name="T3" fmla="*/ 56 h 176"/>
                <a:gd name="T4" fmla="*/ 32 w 176"/>
                <a:gd name="T5" fmla="*/ 128 h 176"/>
                <a:gd name="T6" fmla="*/ 32 w 176"/>
                <a:gd name="T7" fmla="*/ 112 h 176"/>
                <a:gd name="T8" fmla="*/ 32 w 176"/>
                <a:gd name="T9" fmla="*/ 128 h 176"/>
                <a:gd name="T10" fmla="*/ 81 w 176"/>
                <a:gd name="T11" fmla="*/ 61 h 176"/>
                <a:gd name="T12" fmla="*/ 80 w 176"/>
                <a:gd name="T13" fmla="*/ 72 h 176"/>
                <a:gd name="T14" fmla="*/ 41 w 176"/>
                <a:gd name="T15" fmla="*/ 99 h 176"/>
                <a:gd name="T16" fmla="*/ 30 w 176"/>
                <a:gd name="T17" fmla="*/ 103 h 176"/>
                <a:gd name="T18" fmla="*/ 41 w 176"/>
                <a:gd name="T19" fmla="*/ 99 h 176"/>
                <a:gd name="T20" fmla="*/ 47 w 176"/>
                <a:gd name="T21" fmla="*/ 83 h 176"/>
                <a:gd name="T22" fmla="*/ 45 w 176"/>
                <a:gd name="T23" fmla="*/ 94 h 176"/>
                <a:gd name="T24" fmla="*/ 134 w 176"/>
                <a:gd name="T25" fmla="*/ 76 h 176"/>
                <a:gd name="T26" fmla="*/ 141 w 176"/>
                <a:gd name="T27" fmla="*/ 71 h 176"/>
                <a:gd name="T28" fmla="*/ 136 w 176"/>
                <a:gd name="T29" fmla="*/ 65 h 176"/>
                <a:gd name="T30" fmla="*/ 134 w 176"/>
                <a:gd name="T31" fmla="*/ 76 h 176"/>
                <a:gd name="T32" fmla="*/ 173 w 176"/>
                <a:gd name="T33" fmla="*/ 16 h 176"/>
                <a:gd name="T34" fmla="*/ 117 w 176"/>
                <a:gd name="T35" fmla="*/ 0 h 176"/>
                <a:gd name="T36" fmla="*/ 115 w 176"/>
                <a:gd name="T37" fmla="*/ 0 h 176"/>
                <a:gd name="T38" fmla="*/ 60 w 176"/>
                <a:gd name="T39" fmla="*/ 16 h 176"/>
                <a:gd name="T40" fmla="*/ 5 w 176"/>
                <a:gd name="T41" fmla="*/ 0 h 176"/>
                <a:gd name="T42" fmla="*/ 0 w 176"/>
                <a:gd name="T43" fmla="*/ 4 h 176"/>
                <a:gd name="T44" fmla="*/ 3 w 176"/>
                <a:gd name="T45" fmla="*/ 160 h 176"/>
                <a:gd name="T46" fmla="*/ 59 w 176"/>
                <a:gd name="T47" fmla="*/ 176 h 176"/>
                <a:gd name="T48" fmla="*/ 60 w 176"/>
                <a:gd name="T49" fmla="*/ 176 h 176"/>
                <a:gd name="T50" fmla="*/ 61 w 176"/>
                <a:gd name="T51" fmla="*/ 176 h 176"/>
                <a:gd name="T52" fmla="*/ 171 w 176"/>
                <a:gd name="T53" fmla="*/ 176 h 176"/>
                <a:gd name="T54" fmla="*/ 172 w 176"/>
                <a:gd name="T55" fmla="*/ 176 h 176"/>
                <a:gd name="T56" fmla="*/ 176 w 176"/>
                <a:gd name="T57" fmla="*/ 20 h 176"/>
                <a:gd name="T58" fmla="*/ 56 w 176"/>
                <a:gd name="T59" fmla="*/ 167 h 176"/>
                <a:gd name="T60" fmla="*/ 8 w 176"/>
                <a:gd name="T61" fmla="*/ 9 h 176"/>
                <a:gd name="T62" fmla="*/ 56 w 176"/>
                <a:gd name="T63" fmla="*/ 167 h 176"/>
                <a:gd name="T64" fmla="*/ 64 w 176"/>
                <a:gd name="T65" fmla="*/ 167 h 176"/>
                <a:gd name="T66" fmla="*/ 67 w 176"/>
                <a:gd name="T67" fmla="*/ 83 h 176"/>
                <a:gd name="T68" fmla="*/ 69 w 176"/>
                <a:gd name="T69" fmla="*/ 72 h 176"/>
                <a:gd name="T70" fmla="*/ 64 w 176"/>
                <a:gd name="T71" fmla="*/ 23 h 176"/>
                <a:gd name="T72" fmla="*/ 112 w 176"/>
                <a:gd name="T73" fmla="*/ 153 h 176"/>
                <a:gd name="T74" fmla="*/ 120 w 176"/>
                <a:gd name="T75" fmla="*/ 153 h 176"/>
                <a:gd name="T76" fmla="*/ 125 w 176"/>
                <a:gd name="T77" fmla="*/ 65 h 176"/>
                <a:gd name="T78" fmla="*/ 122 w 176"/>
                <a:gd name="T79" fmla="*/ 55 h 176"/>
                <a:gd name="T80" fmla="*/ 120 w 176"/>
                <a:gd name="T81" fmla="*/ 9 h 176"/>
                <a:gd name="T82" fmla="*/ 168 w 176"/>
                <a:gd name="T83" fmla="*/ 167 h 176"/>
                <a:gd name="T84" fmla="*/ 140 w 176"/>
                <a:gd name="T85" fmla="*/ 112 h 176"/>
                <a:gd name="T86" fmla="*/ 137 w 176"/>
                <a:gd name="T87" fmla="*/ 119 h 176"/>
                <a:gd name="T88" fmla="*/ 137 w 176"/>
                <a:gd name="T89" fmla="*/ 129 h 176"/>
                <a:gd name="T90" fmla="*/ 140 w 176"/>
                <a:gd name="T91" fmla="*/ 136 h 176"/>
                <a:gd name="T92" fmla="*/ 148 w 176"/>
                <a:gd name="T93" fmla="*/ 130 h 176"/>
                <a:gd name="T94" fmla="*/ 156 w 176"/>
                <a:gd name="T95" fmla="*/ 136 h 176"/>
                <a:gd name="T96" fmla="*/ 159 w 176"/>
                <a:gd name="T97" fmla="*/ 129 h 176"/>
                <a:gd name="T98" fmla="*/ 159 w 176"/>
                <a:gd name="T99" fmla="*/ 119 h 176"/>
                <a:gd name="T100" fmla="*/ 156 w 176"/>
                <a:gd name="T101" fmla="*/ 112 h 176"/>
                <a:gd name="T102" fmla="*/ 148 w 176"/>
                <a:gd name="T103" fmla="*/ 118 h 176"/>
                <a:gd name="T104" fmla="*/ 142 w 176"/>
                <a:gd name="T105" fmla="*/ 88 h 176"/>
                <a:gd name="T106" fmla="*/ 146 w 176"/>
                <a:gd name="T107" fmla="*/ 78 h 176"/>
                <a:gd name="T108" fmla="*/ 142 w 176"/>
                <a:gd name="T109" fmla="*/ 88 h 176"/>
                <a:gd name="T110" fmla="*/ 151 w 176"/>
                <a:gd name="T111" fmla="*/ 103 h 176"/>
                <a:gd name="T112" fmla="*/ 143 w 176"/>
                <a:gd name="T113" fmla="*/ 95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76" h="176">
                  <a:moveTo>
                    <a:pt x="100" y="64"/>
                  </a:moveTo>
                  <a:cubicBezTo>
                    <a:pt x="104" y="64"/>
                    <a:pt x="108" y="60"/>
                    <a:pt x="108" y="56"/>
                  </a:cubicBezTo>
                  <a:cubicBezTo>
                    <a:pt x="108" y="52"/>
                    <a:pt x="104" y="48"/>
                    <a:pt x="100" y="48"/>
                  </a:cubicBezTo>
                  <a:cubicBezTo>
                    <a:pt x="96" y="48"/>
                    <a:pt x="92" y="52"/>
                    <a:pt x="92" y="56"/>
                  </a:cubicBezTo>
                  <a:cubicBezTo>
                    <a:pt x="92" y="60"/>
                    <a:pt x="96" y="64"/>
                    <a:pt x="100" y="64"/>
                  </a:cubicBezTo>
                  <a:moveTo>
                    <a:pt x="32" y="128"/>
                  </a:moveTo>
                  <a:cubicBezTo>
                    <a:pt x="36" y="128"/>
                    <a:pt x="40" y="124"/>
                    <a:pt x="40" y="120"/>
                  </a:cubicBezTo>
                  <a:cubicBezTo>
                    <a:pt x="40" y="116"/>
                    <a:pt x="36" y="112"/>
                    <a:pt x="32" y="112"/>
                  </a:cubicBezTo>
                  <a:cubicBezTo>
                    <a:pt x="28" y="112"/>
                    <a:pt x="24" y="116"/>
                    <a:pt x="24" y="120"/>
                  </a:cubicBezTo>
                  <a:cubicBezTo>
                    <a:pt x="24" y="124"/>
                    <a:pt x="28" y="128"/>
                    <a:pt x="32" y="128"/>
                  </a:cubicBezTo>
                  <a:moveTo>
                    <a:pt x="85" y="68"/>
                  </a:moveTo>
                  <a:cubicBezTo>
                    <a:pt x="81" y="61"/>
                    <a:pt x="81" y="61"/>
                    <a:pt x="81" y="61"/>
                  </a:cubicBezTo>
                  <a:cubicBezTo>
                    <a:pt x="78" y="63"/>
                    <a:pt x="76" y="65"/>
                    <a:pt x="74" y="67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2" y="70"/>
                    <a:pt x="83" y="69"/>
                    <a:pt x="85" y="68"/>
                  </a:cubicBezTo>
                  <a:moveTo>
                    <a:pt x="41" y="99"/>
                  </a:moveTo>
                  <a:cubicBezTo>
                    <a:pt x="34" y="95"/>
                    <a:pt x="34" y="95"/>
                    <a:pt x="34" y="95"/>
                  </a:cubicBezTo>
                  <a:cubicBezTo>
                    <a:pt x="32" y="97"/>
                    <a:pt x="31" y="100"/>
                    <a:pt x="30" y="103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9" y="103"/>
                    <a:pt x="39" y="101"/>
                    <a:pt x="41" y="99"/>
                  </a:cubicBezTo>
                  <a:moveTo>
                    <a:pt x="51" y="90"/>
                  </a:moveTo>
                  <a:cubicBezTo>
                    <a:pt x="47" y="83"/>
                    <a:pt x="47" y="83"/>
                    <a:pt x="47" y="83"/>
                  </a:cubicBezTo>
                  <a:cubicBezTo>
                    <a:pt x="44" y="85"/>
                    <a:pt x="42" y="86"/>
                    <a:pt x="40" y="88"/>
                  </a:cubicBezTo>
                  <a:cubicBezTo>
                    <a:pt x="45" y="94"/>
                    <a:pt x="45" y="94"/>
                    <a:pt x="45" y="94"/>
                  </a:cubicBezTo>
                  <a:cubicBezTo>
                    <a:pt x="47" y="93"/>
                    <a:pt x="49" y="91"/>
                    <a:pt x="51" y="90"/>
                  </a:cubicBezTo>
                  <a:moveTo>
                    <a:pt x="134" y="76"/>
                  </a:moveTo>
                  <a:cubicBezTo>
                    <a:pt x="135" y="76"/>
                    <a:pt x="135" y="76"/>
                    <a:pt x="135" y="76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0" y="70"/>
                    <a:pt x="140" y="70"/>
                    <a:pt x="140" y="70"/>
                  </a:cubicBezTo>
                  <a:cubicBezTo>
                    <a:pt x="139" y="69"/>
                    <a:pt x="137" y="67"/>
                    <a:pt x="136" y="65"/>
                  </a:cubicBezTo>
                  <a:cubicBezTo>
                    <a:pt x="129" y="70"/>
                    <a:pt x="129" y="70"/>
                    <a:pt x="129" y="70"/>
                  </a:cubicBezTo>
                  <a:cubicBezTo>
                    <a:pt x="131" y="72"/>
                    <a:pt x="132" y="74"/>
                    <a:pt x="134" y="76"/>
                  </a:cubicBezTo>
                  <a:moveTo>
                    <a:pt x="173" y="16"/>
                  </a:moveTo>
                  <a:cubicBezTo>
                    <a:pt x="173" y="16"/>
                    <a:pt x="173" y="16"/>
                    <a:pt x="173" y="16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17" y="0"/>
                    <a:pt x="116" y="0"/>
                    <a:pt x="116" y="0"/>
                  </a:cubicBezTo>
                  <a:cubicBezTo>
                    <a:pt x="116" y="0"/>
                    <a:pt x="115" y="0"/>
                    <a:pt x="115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60" y="16"/>
                    <a:pt x="60" y="16"/>
                    <a:pt x="60" y="16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56"/>
                    <a:pt x="0" y="156"/>
                    <a:pt x="0" y="156"/>
                  </a:cubicBezTo>
                  <a:cubicBezTo>
                    <a:pt x="0" y="158"/>
                    <a:pt x="1" y="159"/>
                    <a:pt x="3" y="160"/>
                  </a:cubicBezTo>
                  <a:cubicBezTo>
                    <a:pt x="3" y="160"/>
                    <a:pt x="3" y="160"/>
                    <a:pt x="3" y="160"/>
                  </a:cubicBezTo>
                  <a:cubicBezTo>
                    <a:pt x="59" y="176"/>
                    <a:pt x="59" y="176"/>
                    <a:pt x="59" y="176"/>
                  </a:cubicBezTo>
                  <a:cubicBezTo>
                    <a:pt x="59" y="176"/>
                    <a:pt x="59" y="176"/>
                    <a:pt x="59" y="176"/>
                  </a:cubicBezTo>
                  <a:cubicBezTo>
                    <a:pt x="59" y="176"/>
                    <a:pt x="60" y="176"/>
                    <a:pt x="60" y="176"/>
                  </a:cubicBezTo>
                  <a:cubicBezTo>
                    <a:pt x="60" y="176"/>
                    <a:pt x="61" y="176"/>
                    <a:pt x="61" y="176"/>
                  </a:cubicBezTo>
                  <a:cubicBezTo>
                    <a:pt x="61" y="176"/>
                    <a:pt x="61" y="176"/>
                    <a:pt x="61" y="176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71" y="176"/>
                    <a:pt x="171" y="176"/>
                    <a:pt x="171" y="176"/>
                  </a:cubicBezTo>
                  <a:cubicBezTo>
                    <a:pt x="171" y="176"/>
                    <a:pt x="171" y="176"/>
                    <a:pt x="171" y="176"/>
                  </a:cubicBezTo>
                  <a:cubicBezTo>
                    <a:pt x="171" y="176"/>
                    <a:pt x="172" y="176"/>
                    <a:pt x="172" y="176"/>
                  </a:cubicBezTo>
                  <a:cubicBezTo>
                    <a:pt x="174" y="176"/>
                    <a:pt x="176" y="174"/>
                    <a:pt x="176" y="172"/>
                  </a:cubicBezTo>
                  <a:cubicBezTo>
                    <a:pt x="176" y="20"/>
                    <a:pt x="176" y="20"/>
                    <a:pt x="176" y="20"/>
                  </a:cubicBezTo>
                  <a:cubicBezTo>
                    <a:pt x="176" y="18"/>
                    <a:pt x="175" y="17"/>
                    <a:pt x="173" y="16"/>
                  </a:cubicBezTo>
                  <a:moveTo>
                    <a:pt x="56" y="167"/>
                  </a:moveTo>
                  <a:cubicBezTo>
                    <a:pt x="8" y="153"/>
                    <a:pt x="8" y="153"/>
                    <a:pt x="8" y="153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56" y="23"/>
                    <a:pt x="56" y="23"/>
                    <a:pt x="56" y="23"/>
                  </a:cubicBezTo>
                  <a:lnTo>
                    <a:pt x="56" y="167"/>
                  </a:lnTo>
                  <a:close/>
                  <a:moveTo>
                    <a:pt x="112" y="153"/>
                  </a:moveTo>
                  <a:cubicBezTo>
                    <a:pt x="64" y="167"/>
                    <a:pt x="64" y="167"/>
                    <a:pt x="64" y="167"/>
                  </a:cubicBezTo>
                  <a:cubicBezTo>
                    <a:pt x="64" y="76"/>
                    <a:pt x="64" y="76"/>
                    <a:pt x="64" y="76"/>
                  </a:cubicBezTo>
                  <a:cubicBezTo>
                    <a:pt x="67" y="83"/>
                    <a:pt x="67" y="83"/>
                    <a:pt x="67" y="83"/>
                  </a:cubicBezTo>
                  <a:cubicBezTo>
                    <a:pt x="70" y="82"/>
                    <a:pt x="72" y="80"/>
                    <a:pt x="75" y="78"/>
                  </a:cubicBezTo>
                  <a:cubicBezTo>
                    <a:pt x="69" y="72"/>
                    <a:pt x="69" y="72"/>
                    <a:pt x="69" y="72"/>
                  </a:cubicBezTo>
                  <a:cubicBezTo>
                    <a:pt x="68" y="74"/>
                    <a:pt x="66" y="75"/>
                    <a:pt x="64" y="76"/>
                  </a:cubicBezTo>
                  <a:cubicBezTo>
                    <a:pt x="64" y="23"/>
                    <a:pt x="64" y="23"/>
                    <a:pt x="64" y="23"/>
                  </a:cubicBezTo>
                  <a:cubicBezTo>
                    <a:pt x="112" y="9"/>
                    <a:pt x="112" y="9"/>
                    <a:pt x="112" y="9"/>
                  </a:cubicBezTo>
                  <a:lnTo>
                    <a:pt x="112" y="153"/>
                  </a:lnTo>
                  <a:close/>
                  <a:moveTo>
                    <a:pt x="168" y="167"/>
                  </a:moveTo>
                  <a:cubicBezTo>
                    <a:pt x="120" y="153"/>
                    <a:pt x="120" y="153"/>
                    <a:pt x="120" y="153"/>
                  </a:cubicBezTo>
                  <a:cubicBezTo>
                    <a:pt x="120" y="63"/>
                    <a:pt x="120" y="63"/>
                    <a:pt x="120" y="63"/>
                  </a:cubicBezTo>
                  <a:cubicBezTo>
                    <a:pt x="122" y="64"/>
                    <a:pt x="123" y="64"/>
                    <a:pt x="125" y="65"/>
                  </a:cubicBezTo>
                  <a:cubicBezTo>
                    <a:pt x="130" y="59"/>
                    <a:pt x="130" y="59"/>
                    <a:pt x="130" y="59"/>
                  </a:cubicBezTo>
                  <a:cubicBezTo>
                    <a:pt x="127" y="57"/>
                    <a:pt x="125" y="56"/>
                    <a:pt x="122" y="55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20" y="9"/>
                    <a:pt x="120" y="9"/>
                    <a:pt x="120" y="9"/>
                  </a:cubicBezTo>
                  <a:cubicBezTo>
                    <a:pt x="168" y="23"/>
                    <a:pt x="168" y="23"/>
                    <a:pt x="168" y="23"/>
                  </a:cubicBezTo>
                  <a:lnTo>
                    <a:pt x="168" y="167"/>
                  </a:lnTo>
                  <a:close/>
                  <a:moveTo>
                    <a:pt x="143" y="113"/>
                  </a:moveTo>
                  <a:cubicBezTo>
                    <a:pt x="142" y="112"/>
                    <a:pt x="141" y="112"/>
                    <a:pt x="140" y="112"/>
                  </a:cubicBezTo>
                  <a:cubicBezTo>
                    <a:pt x="138" y="112"/>
                    <a:pt x="136" y="114"/>
                    <a:pt x="136" y="116"/>
                  </a:cubicBezTo>
                  <a:cubicBezTo>
                    <a:pt x="136" y="117"/>
                    <a:pt x="136" y="118"/>
                    <a:pt x="137" y="119"/>
                  </a:cubicBezTo>
                  <a:cubicBezTo>
                    <a:pt x="142" y="124"/>
                    <a:pt x="142" y="124"/>
                    <a:pt x="142" y="124"/>
                  </a:cubicBezTo>
                  <a:cubicBezTo>
                    <a:pt x="137" y="129"/>
                    <a:pt x="137" y="129"/>
                    <a:pt x="137" y="129"/>
                  </a:cubicBezTo>
                  <a:cubicBezTo>
                    <a:pt x="136" y="130"/>
                    <a:pt x="136" y="131"/>
                    <a:pt x="136" y="132"/>
                  </a:cubicBezTo>
                  <a:cubicBezTo>
                    <a:pt x="136" y="134"/>
                    <a:pt x="138" y="136"/>
                    <a:pt x="140" y="136"/>
                  </a:cubicBezTo>
                  <a:cubicBezTo>
                    <a:pt x="141" y="136"/>
                    <a:pt x="142" y="136"/>
                    <a:pt x="143" y="135"/>
                  </a:cubicBezTo>
                  <a:cubicBezTo>
                    <a:pt x="148" y="130"/>
                    <a:pt x="148" y="130"/>
                    <a:pt x="148" y="130"/>
                  </a:cubicBezTo>
                  <a:cubicBezTo>
                    <a:pt x="153" y="135"/>
                    <a:pt x="153" y="135"/>
                    <a:pt x="153" y="135"/>
                  </a:cubicBezTo>
                  <a:cubicBezTo>
                    <a:pt x="154" y="136"/>
                    <a:pt x="155" y="136"/>
                    <a:pt x="156" y="136"/>
                  </a:cubicBezTo>
                  <a:cubicBezTo>
                    <a:pt x="158" y="136"/>
                    <a:pt x="160" y="134"/>
                    <a:pt x="160" y="132"/>
                  </a:cubicBezTo>
                  <a:cubicBezTo>
                    <a:pt x="160" y="131"/>
                    <a:pt x="160" y="130"/>
                    <a:pt x="159" y="129"/>
                  </a:cubicBezTo>
                  <a:cubicBezTo>
                    <a:pt x="154" y="124"/>
                    <a:pt x="154" y="124"/>
                    <a:pt x="154" y="124"/>
                  </a:cubicBezTo>
                  <a:cubicBezTo>
                    <a:pt x="159" y="119"/>
                    <a:pt x="159" y="119"/>
                    <a:pt x="159" y="119"/>
                  </a:cubicBezTo>
                  <a:cubicBezTo>
                    <a:pt x="160" y="118"/>
                    <a:pt x="160" y="117"/>
                    <a:pt x="160" y="116"/>
                  </a:cubicBezTo>
                  <a:cubicBezTo>
                    <a:pt x="160" y="114"/>
                    <a:pt x="158" y="112"/>
                    <a:pt x="156" y="112"/>
                  </a:cubicBezTo>
                  <a:cubicBezTo>
                    <a:pt x="155" y="112"/>
                    <a:pt x="154" y="112"/>
                    <a:pt x="153" y="113"/>
                  </a:cubicBezTo>
                  <a:cubicBezTo>
                    <a:pt x="148" y="118"/>
                    <a:pt x="148" y="118"/>
                    <a:pt x="148" y="118"/>
                  </a:cubicBezTo>
                  <a:lnTo>
                    <a:pt x="143" y="113"/>
                  </a:lnTo>
                  <a:close/>
                  <a:moveTo>
                    <a:pt x="142" y="88"/>
                  </a:moveTo>
                  <a:cubicBezTo>
                    <a:pt x="150" y="86"/>
                    <a:pt x="150" y="86"/>
                    <a:pt x="150" y="86"/>
                  </a:cubicBezTo>
                  <a:cubicBezTo>
                    <a:pt x="149" y="83"/>
                    <a:pt x="148" y="80"/>
                    <a:pt x="146" y="78"/>
                  </a:cubicBezTo>
                  <a:cubicBezTo>
                    <a:pt x="139" y="82"/>
                    <a:pt x="139" y="82"/>
                    <a:pt x="139" y="82"/>
                  </a:cubicBezTo>
                  <a:cubicBezTo>
                    <a:pt x="140" y="84"/>
                    <a:pt x="141" y="86"/>
                    <a:pt x="142" y="88"/>
                  </a:cubicBezTo>
                  <a:moveTo>
                    <a:pt x="143" y="102"/>
                  </a:moveTo>
                  <a:cubicBezTo>
                    <a:pt x="151" y="103"/>
                    <a:pt x="151" y="103"/>
                    <a:pt x="151" y="103"/>
                  </a:cubicBezTo>
                  <a:cubicBezTo>
                    <a:pt x="151" y="100"/>
                    <a:pt x="151" y="97"/>
                    <a:pt x="151" y="94"/>
                  </a:cubicBezTo>
                  <a:cubicBezTo>
                    <a:pt x="143" y="95"/>
                    <a:pt x="143" y="95"/>
                    <a:pt x="143" y="95"/>
                  </a:cubicBezTo>
                  <a:cubicBezTo>
                    <a:pt x="143" y="97"/>
                    <a:pt x="143" y="99"/>
                    <a:pt x="143" y="10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226474" y="3605621"/>
            <a:ext cx="3657600" cy="2993048"/>
            <a:chOff x="7226474" y="3605621"/>
            <a:chExt cx="3657600" cy="2993048"/>
          </a:xfrm>
        </p:grpSpPr>
        <p:grpSp>
          <p:nvGrpSpPr>
            <p:cNvPr id="24" name="Group 23"/>
            <p:cNvGrpSpPr/>
            <p:nvPr/>
          </p:nvGrpSpPr>
          <p:grpSpPr>
            <a:xfrm>
              <a:off x="7226474" y="5195202"/>
              <a:ext cx="3657600" cy="1403467"/>
              <a:chOff x="8174831" y="3990565"/>
              <a:chExt cx="3657600" cy="1403467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8174831" y="3990565"/>
                <a:ext cx="3657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>
                    <a:latin typeface="+mj-lt"/>
                  </a:rPr>
                  <a:t>phones</a:t>
                </a:r>
                <a:endParaRPr lang="uk-UA" sz="3600">
                  <a:latin typeface="+mj-lt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8333857" y="4897036"/>
                <a:ext cx="3339548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/>
                  <a:t>+995 322 424002</a:t>
                </a:r>
              </a:p>
            </p:txBody>
          </p:sp>
        </p:grpSp>
        <p:sp>
          <p:nvSpPr>
            <p:cNvPr id="28" name="Freeform 118"/>
            <p:cNvSpPr>
              <a:spLocks noEditPoints="1"/>
            </p:cNvSpPr>
            <p:nvPr/>
          </p:nvSpPr>
          <p:spPr bwMode="auto">
            <a:xfrm>
              <a:off x="8591098" y="3605621"/>
              <a:ext cx="1105804" cy="1130370"/>
            </a:xfrm>
            <a:custGeom>
              <a:avLst/>
              <a:gdLst>
                <a:gd name="T0" fmla="*/ 168 w 176"/>
                <a:gd name="T1" fmla="*/ 80 h 176"/>
                <a:gd name="T2" fmla="*/ 176 w 176"/>
                <a:gd name="T3" fmla="*/ 80 h 176"/>
                <a:gd name="T4" fmla="*/ 92 w 176"/>
                <a:gd name="T5" fmla="*/ 4 h 176"/>
                <a:gd name="T6" fmla="*/ 96 w 176"/>
                <a:gd name="T7" fmla="*/ 48 h 176"/>
                <a:gd name="T8" fmla="*/ 132 w 176"/>
                <a:gd name="T9" fmla="*/ 84 h 176"/>
                <a:gd name="T10" fmla="*/ 96 w 176"/>
                <a:gd name="T11" fmla="*/ 40 h 176"/>
                <a:gd name="T12" fmla="*/ 96 w 176"/>
                <a:gd name="T13" fmla="*/ 48 h 176"/>
                <a:gd name="T14" fmla="*/ 104 w 176"/>
                <a:gd name="T15" fmla="*/ 80 h 176"/>
                <a:gd name="T16" fmla="*/ 88 w 176"/>
                <a:gd name="T17" fmla="*/ 80 h 176"/>
                <a:gd name="T18" fmla="*/ 176 w 176"/>
                <a:gd name="T19" fmla="*/ 140 h 176"/>
                <a:gd name="T20" fmla="*/ 170 w 176"/>
                <a:gd name="T21" fmla="*/ 130 h 176"/>
                <a:gd name="T22" fmla="*/ 128 w 176"/>
                <a:gd name="T23" fmla="*/ 100 h 176"/>
                <a:gd name="T24" fmla="*/ 111 w 176"/>
                <a:gd name="T25" fmla="*/ 112 h 176"/>
                <a:gd name="T26" fmla="*/ 105 w 176"/>
                <a:gd name="T27" fmla="*/ 115 h 176"/>
                <a:gd name="T28" fmla="*/ 99 w 176"/>
                <a:gd name="T29" fmla="*/ 111 h 176"/>
                <a:gd name="T30" fmla="*/ 65 w 176"/>
                <a:gd name="T31" fmla="*/ 77 h 176"/>
                <a:gd name="T32" fmla="*/ 64 w 176"/>
                <a:gd name="T33" fmla="*/ 65 h 176"/>
                <a:gd name="T34" fmla="*/ 73 w 176"/>
                <a:gd name="T35" fmla="*/ 55 h 176"/>
                <a:gd name="T36" fmla="*/ 72 w 176"/>
                <a:gd name="T37" fmla="*/ 40 h 176"/>
                <a:gd name="T38" fmla="*/ 44 w 176"/>
                <a:gd name="T39" fmla="*/ 4 h 176"/>
                <a:gd name="T40" fmla="*/ 0 w 176"/>
                <a:gd name="T41" fmla="*/ 42 h 176"/>
                <a:gd name="T42" fmla="*/ 4 w 176"/>
                <a:gd name="T43" fmla="*/ 60 h 176"/>
                <a:gd name="T44" fmla="*/ 116 w 176"/>
                <a:gd name="T45" fmla="*/ 172 h 176"/>
                <a:gd name="T46" fmla="*/ 176 w 176"/>
                <a:gd name="T47" fmla="*/ 140 h 176"/>
                <a:gd name="T48" fmla="*/ 134 w 176"/>
                <a:gd name="T49" fmla="*/ 168 h 176"/>
                <a:gd name="T50" fmla="*/ 118 w 176"/>
                <a:gd name="T51" fmla="*/ 164 h 176"/>
                <a:gd name="T52" fmla="*/ 11 w 176"/>
                <a:gd name="T53" fmla="*/ 57 h 176"/>
                <a:gd name="T54" fmla="*/ 36 w 176"/>
                <a:gd name="T55" fmla="*/ 8 h 176"/>
                <a:gd name="T56" fmla="*/ 39 w 176"/>
                <a:gd name="T57" fmla="*/ 10 h 176"/>
                <a:gd name="T58" fmla="*/ 66 w 176"/>
                <a:gd name="T59" fmla="*/ 44 h 176"/>
                <a:gd name="T60" fmla="*/ 68 w 176"/>
                <a:gd name="T61" fmla="*/ 48 h 176"/>
                <a:gd name="T62" fmla="*/ 58 w 176"/>
                <a:gd name="T63" fmla="*/ 59 h 176"/>
                <a:gd name="T64" fmla="*/ 53 w 176"/>
                <a:gd name="T65" fmla="*/ 71 h 176"/>
                <a:gd name="T66" fmla="*/ 58 w 176"/>
                <a:gd name="T67" fmla="*/ 82 h 176"/>
                <a:gd name="T68" fmla="*/ 94 w 176"/>
                <a:gd name="T69" fmla="*/ 118 h 176"/>
                <a:gd name="T70" fmla="*/ 116 w 176"/>
                <a:gd name="T71" fmla="*/ 118 h 176"/>
                <a:gd name="T72" fmla="*/ 126 w 176"/>
                <a:gd name="T73" fmla="*/ 109 h 176"/>
                <a:gd name="T74" fmla="*/ 131 w 176"/>
                <a:gd name="T75" fmla="*/ 109 h 176"/>
                <a:gd name="T76" fmla="*/ 165 w 176"/>
                <a:gd name="T77" fmla="*/ 136 h 176"/>
                <a:gd name="T78" fmla="*/ 167 w 176"/>
                <a:gd name="T79" fmla="*/ 137 h 176"/>
                <a:gd name="T80" fmla="*/ 168 w 176"/>
                <a:gd name="T81" fmla="*/ 141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76" h="176">
                  <a:moveTo>
                    <a:pt x="96" y="8"/>
                  </a:moveTo>
                  <a:cubicBezTo>
                    <a:pt x="136" y="8"/>
                    <a:pt x="168" y="40"/>
                    <a:pt x="168" y="80"/>
                  </a:cubicBezTo>
                  <a:cubicBezTo>
                    <a:pt x="168" y="82"/>
                    <a:pt x="170" y="84"/>
                    <a:pt x="172" y="84"/>
                  </a:cubicBezTo>
                  <a:cubicBezTo>
                    <a:pt x="174" y="84"/>
                    <a:pt x="176" y="82"/>
                    <a:pt x="176" y="80"/>
                  </a:cubicBezTo>
                  <a:cubicBezTo>
                    <a:pt x="176" y="36"/>
                    <a:pt x="140" y="0"/>
                    <a:pt x="96" y="0"/>
                  </a:cubicBezTo>
                  <a:cubicBezTo>
                    <a:pt x="94" y="0"/>
                    <a:pt x="92" y="2"/>
                    <a:pt x="92" y="4"/>
                  </a:cubicBezTo>
                  <a:cubicBezTo>
                    <a:pt x="92" y="6"/>
                    <a:pt x="94" y="8"/>
                    <a:pt x="96" y="8"/>
                  </a:cubicBezTo>
                  <a:moveTo>
                    <a:pt x="96" y="48"/>
                  </a:moveTo>
                  <a:cubicBezTo>
                    <a:pt x="114" y="48"/>
                    <a:pt x="128" y="62"/>
                    <a:pt x="128" y="80"/>
                  </a:cubicBezTo>
                  <a:cubicBezTo>
                    <a:pt x="128" y="82"/>
                    <a:pt x="130" y="84"/>
                    <a:pt x="132" y="84"/>
                  </a:cubicBezTo>
                  <a:cubicBezTo>
                    <a:pt x="134" y="84"/>
                    <a:pt x="136" y="82"/>
                    <a:pt x="136" y="80"/>
                  </a:cubicBezTo>
                  <a:cubicBezTo>
                    <a:pt x="136" y="58"/>
                    <a:pt x="118" y="40"/>
                    <a:pt x="96" y="40"/>
                  </a:cubicBezTo>
                  <a:cubicBezTo>
                    <a:pt x="94" y="40"/>
                    <a:pt x="92" y="42"/>
                    <a:pt x="92" y="44"/>
                  </a:cubicBezTo>
                  <a:cubicBezTo>
                    <a:pt x="92" y="46"/>
                    <a:pt x="94" y="48"/>
                    <a:pt x="96" y="48"/>
                  </a:cubicBezTo>
                  <a:moveTo>
                    <a:pt x="96" y="88"/>
                  </a:moveTo>
                  <a:cubicBezTo>
                    <a:pt x="100" y="88"/>
                    <a:pt x="104" y="84"/>
                    <a:pt x="104" y="80"/>
                  </a:cubicBezTo>
                  <a:cubicBezTo>
                    <a:pt x="104" y="76"/>
                    <a:pt x="100" y="72"/>
                    <a:pt x="96" y="72"/>
                  </a:cubicBezTo>
                  <a:cubicBezTo>
                    <a:pt x="92" y="72"/>
                    <a:pt x="88" y="76"/>
                    <a:pt x="88" y="80"/>
                  </a:cubicBezTo>
                  <a:cubicBezTo>
                    <a:pt x="88" y="84"/>
                    <a:pt x="92" y="88"/>
                    <a:pt x="96" y="88"/>
                  </a:cubicBezTo>
                  <a:moveTo>
                    <a:pt x="176" y="140"/>
                  </a:moveTo>
                  <a:cubicBezTo>
                    <a:pt x="176" y="137"/>
                    <a:pt x="175" y="134"/>
                    <a:pt x="172" y="131"/>
                  </a:cubicBezTo>
                  <a:cubicBezTo>
                    <a:pt x="172" y="131"/>
                    <a:pt x="171" y="130"/>
                    <a:pt x="170" y="130"/>
                  </a:cubicBezTo>
                  <a:cubicBezTo>
                    <a:pt x="136" y="103"/>
                    <a:pt x="136" y="103"/>
                    <a:pt x="136" y="103"/>
                  </a:cubicBezTo>
                  <a:cubicBezTo>
                    <a:pt x="134" y="101"/>
                    <a:pt x="131" y="100"/>
                    <a:pt x="128" y="100"/>
                  </a:cubicBezTo>
                  <a:cubicBezTo>
                    <a:pt x="125" y="100"/>
                    <a:pt x="123" y="101"/>
                    <a:pt x="121" y="102"/>
                  </a:cubicBezTo>
                  <a:cubicBezTo>
                    <a:pt x="111" y="112"/>
                    <a:pt x="111" y="112"/>
                    <a:pt x="111" y="112"/>
                  </a:cubicBezTo>
                  <a:cubicBezTo>
                    <a:pt x="111" y="112"/>
                    <a:pt x="111" y="112"/>
                    <a:pt x="111" y="112"/>
                  </a:cubicBezTo>
                  <a:cubicBezTo>
                    <a:pt x="110" y="114"/>
                    <a:pt x="108" y="115"/>
                    <a:pt x="105" y="115"/>
                  </a:cubicBezTo>
                  <a:cubicBezTo>
                    <a:pt x="103" y="115"/>
                    <a:pt x="100" y="113"/>
                    <a:pt x="99" y="111"/>
                  </a:cubicBezTo>
                  <a:cubicBezTo>
                    <a:pt x="99" y="111"/>
                    <a:pt x="99" y="111"/>
                    <a:pt x="99" y="111"/>
                  </a:cubicBezTo>
                  <a:cubicBezTo>
                    <a:pt x="86" y="102"/>
                    <a:pt x="74" y="91"/>
                    <a:pt x="64" y="77"/>
                  </a:cubicBezTo>
                  <a:cubicBezTo>
                    <a:pt x="65" y="77"/>
                    <a:pt x="65" y="77"/>
                    <a:pt x="65" y="77"/>
                  </a:cubicBezTo>
                  <a:cubicBezTo>
                    <a:pt x="63" y="76"/>
                    <a:pt x="61" y="73"/>
                    <a:pt x="61" y="71"/>
                  </a:cubicBezTo>
                  <a:cubicBezTo>
                    <a:pt x="61" y="68"/>
                    <a:pt x="62" y="66"/>
                    <a:pt x="64" y="65"/>
                  </a:cubicBezTo>
                  <a:cubicBezTo>
                    <a:pt x="64" y="65"/>
                    <a:pt x="64" y="65"/>
                    <a:pt x="64" y="65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5" y="53"/>
                    <a:pt x="76" y="51"/>
                    <a:pt x="76" y="48"/>
                  </a:cubicBezTo>
                  <a:cubicBezTo>
                    <a:pt x="76" y="45"/>
                    <a:pt x="75" y="42"/>
                    <a:pt x="72" y="40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5" y="4"/>
                    <a:pt x="44" y="4"/>
                  </a:cubicBezTo>
                  <a:cubicBezTo>
                    <a:pt x="42" y="1"/>
                    <a:pt x="39" y="0"/>
                    <a:pt x="36" y="0"/>
                  </a:cubicBezTo>
                  <a:cubicBezTo>
                    <a:pt x="20" y="0"/>
                    <a:pt x="0" y="19"/>
                    <a:pt x="0" y="42"/>
                  </a:cubicBezTo>
                  <a:cubicBezTo>
                    <a:pt x="0" y="48"/>
                    <a:pt x="1" y="54"/>
                    <a:pt x="4" y="60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28" y="108"/>
                    <a:pt x="68" y="148"/>
                    <a:pt x="116" y="172"/>
                  </a:cubicBezTo>
                  <a:cubicBezTo>
                    <a:pt x="116" y="172"/>
                    <a:pt x="116" y="172"/>
                    <a:pt x="116" y="172"/>
                  </a:cubicBezTo>
                  <a:cubicBezTo>
                    <a:pt x="121" y="175"/>
                    <a:pt x="128" y="176"/>
                    <a:pt x="134" y="176"/>
                  </a:cubicBezTo>
                  <a:cubicBezTo>
                    <a:pt x="157" y="176"/>
                    <a:pt x="176" y="156"/>
                    <a:pt x="176" y="140"/>
                  </a:cubicBezTo>
                  <a:cubicBezTo>
                    <a:pt x="176" y="140"/>
                    <a:pt x="176" y="140"/>
                    <a:pt x="176" y="140"/>
                  </a:cubicBezTo>
                  <a:close/>
                  <a:moveTo>
                    <a:pt x="134" y="168"/>
                  </a:moveTo>
                  <a:cubicBezTo>
                    <a:pt x="129" y="168"/>
                    <a:pt x="124" y="167"/>
                    <a:pt x="119" y="165"/>
                  </a:cubicBezTo>
                  <a:cubicBezTo>
                    <a:pt x="119" y="165"/>
                    <a:pt x="119" y="164"/>
                    <a:pt x="118" y="164"/>
                  </a:cubicBezTo>
                  <a:cubicBezTo>
                    <a:pt x="73" y="141"/>
                    <a:pt x="35" y="103"/>
                    <a:pt x="12" y="58"/>
                  </a:cubicBezTo>
                  <a:cubicBezTo>
                    <a:pt x="12" y="57"/>
                    <a:pt x="11" y="57"/>
                    <a:pt x="11" y="57"/>
                  </a:cubicBezTo>
                  <a:cubicBezTo>
                    <a:pt x="9" y="52"/>
                    <a:pt x="8" y="47"/>
                    <a:pt x="8" y="42"/>
                  </a:cubicBezTo>
                  <a:cubicBezTo>
                    <a:pt x="8" y="23"/>
                    <a:pt x="25" y="8"/>
                    <a:pt x="36" y="8"/>
                  </a:cubicBezTo>
                  <a:cubicBezTo>
                    <a:pt x="37" y="8"/>
                    <a:pt x="38" y="9"/>
                    <a:pt x="39" y="9"/>
                  </a:cubicBezTo>
                  <a:cubicBezTo>
                    <a:pt x="39" y="9"/>
                    <a:pt x="39" y="9"/>
                    <a:pt x="39" y="10"/>
                  </a:cubicBezTo>
                  <a:cubicBezTo>
                    <a:pt x="39" y="10"/>
                    <a:pt x="40" y="10"/>
                    <a:pt x="40" y="11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66" y="45"/>
                    <a:pt x="67" y="45"/>
                    <a:pt x="67" y="45"/>
                  </a:cubicBezTo>
                  <a:cubicBezTo>
                    <a:pt x="67" y="46"/>
                    <a:pt x="68" y="47"/>
                    <a:pt x="68" y="48"/>
                  </a:cubicBezTo>
                  <a:cubicBezTo>
                    <a:pt x="68" y="49"/>
                    <a:pt x="68" y="49"/>
                    <a:pt x="67" y="50"/>
                  </a:cubicBezTo>
                  <a:cubicBezTo>
                    <a:pt x="58" y="59"/>
                    <a:pt x="58" y="59"/>
                    <a:pt x="58" y="59"/>
                  </a:cubicBezTo>
                  <a:cubicBezTo>
                    <a:pt x="58" y="59"/>
                    <a:pt x="58" y="59"/>
                    <a:pt x="58" y="59"/>
                  </a:cubicBezTo>
                  <a:cubicBezTo>
                    <a:pt x="55" y="62"/>
                    <a:pt x="53" y="66"/>
                    <a:pt x="53" y="71"/>
                  </a:cubicBezTo>
                  <a:cubicBezTo>
                    <a:pt x="53" y="75"/>
                    <a:pt x="55" y="79"/>
                    <a:pt x="58" y="82"/>
                  </a:cubicBezTo>
                  <a:cubicBezTo>
                    <a:pt x="58" y="82"/>
                    <a:pt x="58" y="82"/>
                    <a:pt x="58" y="82"/>
                  </a:cubicBezTo>
                  <a:cubicBezTo>
                    <a:pt x="68" y="96"/>
                    <a:pt x="80" y="108"/>
                    <a:pt x="94" y="118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7" y="121"/>
                    <a:pt x="101" y="123"/>
                    <a:pt x="105" y="123"/>
                  </a:cubicBezTo>
                  <a:cubicBezTo>
                    <a:pt x="109" y="123"/>
                    <a:pt x="113" y="121"/>
                    <a:pt x="116" y="118"/>
                  </a:cubicBezTo>
                  <a:cubicBezTo>
                    <a:pt x="117" y="118"/>
                    <a:pt x="117" y="118"/>
                    <a:pt x="117" y="118"/>
                  </a:cubicBezTo>
                  <a:cubicBezTo>
                    <a:pt x="126" y="109"/>
                    <a:pt x="126" y="109"/>
                    <a:pt x="126" y="109"/>
                  </a:cubicBezTo>
                  <a:cubicBezTo>
                    <a:pt x="127" y="108"/>
                    <a:pt x="127" y="108"/>
                    <a:pt x="128" y="108"/>
                  </a:cubicBezTo>
                  <a:cubicBezTo>
                    <a:pt x="129" y="108"/>
                    <a:pt x="130" y="109"/>
                    <a:pt x="131" y="109"/>
                  </a:cubicBezTo>
                  <a:cubicBezTo>
                    <a:pt x="131" y="109"/>
                    <a:pt x="131" y="110"/>
                    <a:pt x="131" y="110"/>
                  </a:cubicBezTo>
                  <a:cubicBezTo>
                    <a:pt x="165" y="136"/>
                    <a:pt x="165" y="136"/>
                    <a:pt x="165" y="136"/>
                  </a:cubicBezTo>
                  <a:cubicBezTo>
                    <a:pt x="166" y="136"/>
                    <a:pt x="166" y="136"/>
                    <a:pt x="166" y="137"/>
                  </a:cubicBezTo>
                  <a:cubicBezTo>
                    <a:pt x="166" y="137"/>
                    <a:pt x="167" y="137"/>
                    <a:pt x="167" y="137"/>
                  </a:cubicBezTo>
                  <a:cubicBezTo>
                    <a:pt x="167" y="138"/>
                    <a:pt x="168" y="138"/>
                    <a:pt x="168" y="140"/>
                  </a:cubicBezTo>
                  <a:cubicBezTo>
                    <a:pt x="168" y="140"/>
                    <a:pt x="168" y="140"/>
                    <a:pt x="168" y="141"/>
                  </a:cubicBezTo>
                  <a:cubicBezTo>
                    <a:pt x="167" y="152"/>
                    <a:pt x="153" y="168"/>
                    <a:pt x="134" y="16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2046227" y="3606972"/>
            <a:ext cx="3657600" cy="3453360"/>
            <a:chOff x="12046227" y="3606972"/>
            <a:chExt cx="3657600" cy="3453360"/>
          </a:xfrm>
        </p:grpSpPr>
        <p:grpSp>
          <p:nvGrpSpPr>
            <p:cNvPr id="32" name="Group 31"/>
            <p:cNvGrpSpPr/>
            <p:nvPr/>
          </p:nvGrpSpPr>
          <p:grpSpPr>
            <a:xfrm>
              <a:off x="12046227" y="5195201"/>
              <a:ext cx="3657600" cy="1865131"/>
              <a:chOff x="11740753" y="4497168"/>
              <a:chExt cx="3657600" cy="1865131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11740753" y="4497168"/>
                <a:ext cx="3657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>
                    <a:latin typeface="+mj-lt"/>
                  </a:rPr>
                  <a:t>online</a:t>
                </a:r>
                <a:endParaRPr lang="uk-UA" sz="3600">
                  <a:latin typeface="+mj-lt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1899779" y="5403639"/>
                <a:ext cx="3339548" cy="958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>
                    <a:solidFill>
                      <a:schemeClr val="accent1"/>
                    </a:solidFill>
                  </a:rPr>
                  <a:t>Cloud9.ge</a:t>
                </a:r>
                <a:endParaRPr lang="en-US" sz="2000" dirty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000" dirty="0" err="1">
                    <a:solidFill>
                      <a:schemeClr val="tx2"/>
                    </a:solidFill>
                  </a:rPr>
                  <a:t>facebook</a:t>
                </a:r>
                <a:r>
                  <a:rPr lang="en-US" sz="2000" dirty="0">
                    <a:solidFill>
                      <a:schemeClr val="tx2"/>
                    </a:solidFill>
                  </a:rPr>
                  <a:t>/</a:t>
                </a:r>
                <a:r>
                  <a:rPr lang="en-US" sz="2000" dirty="0">
                    <a:solidFill>
                      <a:schemeClr val="accent1"/>
                    </a:solidFill>
                  </a:rPr>
                  <a:t>Cloud9.ge</a:t>
                </a:r>
              </a:p>
            </p:txBody>
          </p:sp>
        </p:grpSp>
        <p:sp>
          <p:nvSpPr>
            <p:cNvPr id="33" name="Freeform 237"/>
            <p:cNvSpPr>
              <a:spLocks noEditPoints="1"/>
            </p:cNvSpPr>
            <p:nvPr/>
          </p:nvSpPr>
          <p:spPr bwMode="auto">
            <a:xfrm>
              <a:off x="13322785" y="3606972"/>
              <a:ext cx="1104483" cy="1129019"/>
            </a:xfrm>
            <a:custGeom>
              <a:avLst/>
              <a:gdLst>
                <a:gd name="T0" fmla="*/ 96 w 176"/>
                <a:gd name="T1" fmla="*/ 112 h 176"/>
                <a:gd name="T2" fmla="*/ 80 w 176"/>
                <a:gd name="T3" fmla="*/ 96 h 176"/>
                <a:gd name="T4" fmla="*/ 85 w 176"/>
                <a:gd name="T5" fmla="*/ 101 h 176"/>
                <a:gd name="T6" fmla="*/ 91 w 176"/>
                <a:gd name="T7" fmla="*/ 107 h 176"/>
                <a:gd name="T8" fmla="*/ 85 w 176"/>
                <a:gd name="T9" fmla="*/ 101 h 176"/>
                <a:gd name="T10" fmla="*/ 120 w 176"/>
                <a:gd name="T11" fmla="*/ 104 h 176"/>
                <a:gd name="T12" fmla="*/ 76 w 176"/>
                <a:gd name="T13" fmla="*/ 134 h 176"/>
                <a:gd name="T14" fmla="*/ 88 w 176"/>
                <a:gd name="T15" fmla="*/ 144 h 176"/>
                <a:gd name="T16" fmla="*/ 123 w 176"/>
                <a:gd name="T17" fmla="*/ 84 h 176"/>
                <a:gd name="T18" fmla="*/ 58 w 176"/>
                <a:gd name="T19" fmla="*/ 116 h 176"/>
                <a:gd name="T20" fmla="*/ 88 w 176"/>
                <a:gd name="T21" fmla="*/ 72 h 176"/>
                <a:gd name="T22" fmla="*/ 108 w 176"/>
                <a:gd name="T23" fmla="*/ 69 h 176"/>
                <a:gd name="T24" fmla="*/ 48 w 176"/>
                <a:gd name="T25" fmla="*/ 104 h 176"/>
                <a:gd name="T26" fmla="*/ 58 w 176"/>
                <a:gd name="T27" fmla="*/ 116 h 176"/>
                <a:gd name="T28" fmla="*/ 16 w 176"/>
                <a:gd name="T29" fmla="*/ 20 h 176"/>
                <a:gd name="T30" fmla="*/ 24 w 176"/>
                <a:gd name="T31" fmla="*/ 20 h 176"/>
                <a:gd name="T32" fmla="*/ 160 w 176"/>
                <a:gd name="T33" fmla="*/ 0 h 176"/>
                <a:gd name="T34" fmla="*/ 0 w 176"/>
                <a:gd name="T35" fmla="*/ 16 h 176"/>
                <a:gd name="T36" fmla="*/ 16 w 176"/>
                <a:gd name="T37" fmla="*/ 176 h 176"/>
                <a:gd name="T38" fmla="*/ 176 w 176"/>
                <a:gd name="T39" fmla="*/ 160 h 176"/>
                <a:gd name="T40" fmla="*/ 160 w 176"/>
                <a:gd name="T41" fmla="*/ 0 h 176"/>
                <a:gd name="T42" fmla="*/ 160 w 176"/>
                <a:gd name="T43" fmla="*/ 168 h 176"/>
                <a:gd name="T44" fmla="*/ 8 w 176"/>
                <a:gd name="T45" fmla="*/ 160 h 176"/>
                <a:gd name="T46" fmla="*/ 168 w 176"/>
                <a:gd name="T47" fmla="*/ 40 h 176"/>
                <a:gd name="T48" fmla="*/ 168 w 176"/>
                <a:gd name="T49" fmla="*/ 32 h 176"/>
                <a:gd name="T50" fmla="*/ 8 w 176"/>
                <a:gd name="T51" fmla="*/ 16 h 176"/>
                <a:gd name="T52" fmla="*/ 160 w 176"/>
                <a:gd name="T53" fmla="*/ 8 h 176"/>
                <a:gd name="T54" fmla="*/ 168 w 176"/>
                <a:gd name="T55" fmla="*/ 32 h 176"/>
                <a:gd name="T56" fmla="*/ 68 w 176"/>
                <a:gd name="T57" fmla="*/ 16 h 176"/>
                <a:gd name="T58" fmla="*/ 68 w 176"/>
                <a:gd name="T59" fmla="*/ 24 h 176"/>
                <a:gd name="T60" fmla="*/ 160 w 176"/>
                <a:gd name="T61" fmla="*/ 20 h 176"/>
                <a:gd name="T62" fmla="*/ 36 w 176"/>
                <a:gd name="T63" fmla="*/ 16 h 176"/>
                <a:gd name="T64" fmla="*/ 36 w 176"/>
                <a:gd name="T65" fmla="*/ 24 h 176"/>
                <a:gd name="T66" fmla="*/ 36 w 176"/>
                <a:gd name="T67" fmla="*/ 16 h 176"/>
                <a:gd name="T68" fmla="*/ 48 w 176"/>
                <a:gd name="T69" fmla="*/ 20 h 176"/>
                <a:gd name="T70" fmla="*/ 56 w 176"/>
                <a:gd name="T71" fmla="*/ 2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76" h="176">
                  <a:moveTo>
                    <a:pt x="50" y="142"/>
                  </a:moveTo>
                  <a:cubicBezTo>
                    <a:pt x="96" y="112"/>
                    <a:pt x="96" y="112"/>
                    <a:pt x="96" y="112"/>
                  </a:cubicBezTo>
                  <a:cubicBezTo>
                    <a:pt x="126" y="66"/>
                    <a:pt x="126" y="66"/>
                    <a:pt x="126" y="66"/>
                  </a:cubicBezTo>
                  <a:cubicBezTo>
                    <a:pt x="80" y="96"/>
                    <a:pt x="80" y="96"/>
                    <a:pt x="80" y="96"/>
                  </a:cubicBezTo>
                  <a:lnTo>
                    <a:pt x="50" y="142"/>
                  </a:lnTo>
                  <a:close/>
                  <a:moveTo>
                    <a:pt x="85" y="101"/>
                  </a:moveTo>
                  <a:cubicBezTo>
                    <a:pt x="87" y="100"/>
                    <a:pt x="89" y="100"/>
                    <a:pt x="91" y="101"/>
                  </a:cubicBezTo>
                  <a:cubicBezTo>
                    <a:pt x="92" y="103"/>
                    <a:pt x="92" y="105"/>
                    <a:pt x="91" y="107"/>
                  </a:cubicBezTo>
                  <a:cubicBezTo>
                    <a:pt x="89" y="108"/>
                    <a:pt x="87" y="108"/>
                    <a:pt x="85" y="107"/>
                  </a:cubicBezTo>
                  <a:cubicBezTo>
                    <a:pt x="84" y="105"/>
                    <a:pt x="84" y="103"/>
                    <a:pt x="85" y="101"/>
                  </a:cubicBezTo>
                  <a:moveTo>
                    <a:pt x="118" y="92"/>
                  </a:moveTo>
                  <a:cubicBezTo>
                    <a:pt x="119" y="96"/>
                    <a:pt x="120" y="100"/>
                    <a:pt x="120" y="104"/>
                  </a:cubicBezTo>
                  <a:cubicBezTo>
                    <a:pt x="120" y="122"/>
                    <a:pt x="106" y="136"/>
                    <a:pt x="88" y="136"/>
                  </a:cubicBezTo>
                  <a:cubicBezTo>
                    <a:pt x="84" y="136"/>
                    <a:pt x="80" y="135"/>
                    <a:pt x="76" y="134"/>
                  </a:cubicBezTo>
                  <a:cubicBezTo>
                    <a:pt x="68" y="139"/>
                    <a:pt x="68" y="139"/>
                    <a:pt x="68" y="139"/>
                  </a:cubicBezTo>
                  <a:cubicBezTo>
                    <a:pt x="74" y="142"/>
                    <a:pt x="81" y="144"/>
                    <a:pt x="88" y="144"/>
                  </a:cubicBezTo>
                  <a:cubicBezTo>
                    <a:pt x="110" y="144"/>
                    <a:pt x="128" y="126"/>
                    <a:pt x="128" y="104"/>
                  </a:cubicBezTo>
                  <a:cubicBezTo>
                    <a:pt x="128" y="97"/>
                    <a:pt x="126" y="90"/>
                    <a:pt x="123" y="84"/>
                  </a:cubicBezTo>
                  <a:lnTo>
                    <a:pt x="118" y="92"/>
                  </a:lnTo>
                  <a:close/>
                  <a:moveTo>
                    <a:pt x="58" y="116"/>
                  </a:moveTo>
                  <a:cubicBezTo>
                    <a:pt x="57" y="112"/>
                    <a:pt x="56" y="108"/>
                    <a:pt x="56" y="104"/>
                  </a:cubicBezTo>
                  <a:cubicBezTo>
                    <a:pt x="56" y="86"/>
                    <a:pt x="70" y="72"/>
                    <a:pt x="88" y="72"/>
                  </a:cubicBezTo>
                  <a:cubicBezTo>
                    <a:pt x="92" y="72"/>
                    <a:pt x="96" y="73"/>
                    <a:pt x="100" y="74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2" y="66"/>
                    <a:pt x="95" y="64"/>
                    <a:pt x="88" y="64"/>
                  </a:cubicBezTo>
                  <a:cubicBezTo>
                    <a:pt x="66" y="64"/>
                    <a:pt x="48" y="82"/>
                    <a:pt x="48" y="104"/>
                  </a:cubicBezTo>
                  <a:cubicBezTo>
                    <a:pt x="48" y="111"/>
                    <a:pt x="50" y="118"/>
                    <a:pt x="53" y="124"/>
                  </a:cubicBezTo>
                  <a:lnTo>
                    <a:pt x="58" y="116"/>
                  </a:lnTo>
                  <a:close/>
                  <a:moveTo>
                    <a:pt x="20" y="16"/>
                  </a:moveTo>
                  <a:cubicBezTo>
                    <a:pt x="18" y="16"/>
                    <a:pt x="16" y="18"/>
                    <a:pt x="16" y="20"/>
                  </a:cubicBezTo>
                  <a:cubicBezTo>
                    <a:pt x="16" y="22"/>
                    <a:pt x="18" y="24"/>
                    <a:pt x="20" y="24"/>
                  </a:cubicBezTo>
                  <a:cubicBezTo>
                    <a:pt x="22" y="24"/>
                    <a:pt x="24" y="22"/>
                    <a:pt x="24" y="20"/>
                  </a:cubicBezTo>
                  <a:cubicBezTo>
                    <a:pt x="24" y="18"/>
                    <a:pt x="22" y="16"/>
                    <a:pt x="20" y="16"/>
                  </a:cubicBezTo>
                  <a:moveTo>
                    <a:pt x="160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0" y="169"/>
                    <a:pt x="7" y="176"/>
                    <a:pt x="16" y="176"/>
                  </a:cubicBezTo>
                  <a:cubicBezTo>
                    <a:pt x="160" y="176"/>
                    <a:pt x="160" y="176"/>
                    <a:pt x="160" y="176"/>
                  </a:cubicBezTo>
                  <a:cubicBezTo>
                    <a:pt x="169" y="176"/>
                    <a:pt x="176" y="169"/>
                    <a:pt x="176" y="160"/>
                  </a:cubicBezTo>
                  <a:cubicBezTo>
                    <a:pt x="176" y="16"/>
                    <a:pt x="176" y="16"/>
                    <a:pt x="176" y="16"/>
                  </a:cubicBezTo>
                  <a:cubicBezTo>
                    <a:pt x="176" y="7"/>
                    <a:pt x="169" y="0"/>
                    <a:pt x="160" y="0"/>
                  </a:cubicBezTo>
                  <a:moveTo>
                    <a:pt x="168" y="160"/>
                  </a:moveTo>
                  <a:cubicBezTo>
                    <a:pt x="168" y="164"/>
                    <a:pt x="164" y="168"/>
                    <a:pt x="160" y="168"/>
                  </a:cubicBezTo>
                  <a:cubicBezTo>
                    <a:pt x="16" y="168"/>
                    <a:pt x="16" y="168"/>
                    <a:pt x="16" y="168"/>
                  </a:cubicBezTo>
                  <a:cubicBezTo>
                    <a:pt x="12" y="168"/>
                    <a:pt x="8" y="164"/>
                    <a:pt x="8" y="160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168" y="40"/>
                    <a:pt x="168" y="40"/>
                    <a:pt x="168" y="40"/>
                  </a:cubicBezTo>
                  <a:lnTo>
                    <a:pt x="168" y="160"/>
                  </a:lnTo>
                  <a:close/>
                  <a:moveTo>
                    <a:pt x="168" y="32"/>
                  </a:moveTo>
                  <a:cubicBezTo>
                    <a:pt x="8" y="32"/>
                    <a:pt x="8" y="32"/>
                    <a:pt x="8" y="32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2"/>
                    <a:pt x="12" y="8"/>
                    <a:pt x="16" y="8"/>
                  </a:cubicBezTo>
                  <a:cubicBezTo>
                    <a:pt x="160" y="8"/>
                    <a:pt x="160" y="8"/>
                    <a:pt x="160" y="8"/>
                  </a:cubicBezTo>
                  <a:cubicBezTo>
                    <a:pt x="164" y="8"/>
                    <a:pt x="168" y="12"/>
                    <a:pt x="168" y="16"/>
                  </a:cubicBezTo>
                  <a:lnTo>
                    <a:pt x="168" y="32"/>
                  </a:lnTo>
                  <a:close/>
                  <a:moveTo>
                    <a:pt x="156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6" y="16"/>
                    <a:pt x="64" y="18"/>
                    <a:pt x="64" y="20"/>
                  </a:cubicBezTo>
                  <a:cubicBezTo>
                    <a:pt x="64" y="22"/>
                    <a:pt x="66" y="24"/>
                    <a:pt x="68" y="24"/>
                  </a:cubicBezTo>
                  <a:cubicBezTo>
                    <a:pt x="156" y="24"/>
                    <a:pt x="156" y="24"/>
                    <a:pt x="156" y="24"/>
                  </a:cubicBezTo>
                  <a:cubicBezTo>
                    <a:pt x="158" y="24"/>
                    <a:pt x="160" y="22"/>
                    <a:pt x="160" y="20"/>
                  </a:cubicBezTo>
                  <a:cubicBezTo>
                    <a:pt x="160" y="18"/>
                    <a:pt x="158" y="16"/>
                    <a:pt x="156" y="16"/>
                  </a:cubicBezTo>
                  <a:moveTo>
                    <a:pt x="36" y="16"/>
                  </a:moveTo>
                  <a:cubicBezTo>
                    <a:pt x="34" y="16"/>
                    <a:pt x="32" y="18"/>
                    <a:pt x="32" y="20"/>
                  </a:cubicBezTo>
                  <a:cubicBezTo>
                    <a:pt x="32" y="22"/>
                    <a:pt x="34" y="24"/>
                    <a:pt x="36" y="24"/>
                  </a:cubicBezTo>
                  <a:cubicBezTo>
                    <a:pt x="38" y="24"/>
                    <a:pt x="40" y="22"/>
                    <a:pt x="40" y="20"/>
                  </a:cubicBezTo>
                  <a:cubicBezTo>
                    <a:pt x="40" y="18"/>
                    <a:pt x="38" y="16"/>
                    <a:pt x="36" y="16"/>
                  </a:cubicBezTo>
                  <a:moveTo>
                    <a:pt x="52" y="16"/>
                  </a:moveTo>
                  <a:cubicBezTo>
                    <a:pt x="50" y="16"/>
                    <a:pt x="48" y="18"/>
                    <a:pt x="48" y="20"/>
                  </a:cubicBezTo>
                  <a:cubicBezTo>
                    <a:pt x="48" y="22"/>
                    <a:pt x="50" y="24"/>
                    <a:pt x="52" y="24"/>
                  </a:cubicBezTo>
                  <a:cubicBezTo>
                    <a:pt x="54" y="24"/>
                    <a:pt x="56" y="22"/>
                    <a:pt x="56" y="20"/>
                  </a:cubicBezTo>
                  <a:cubicBezTo>
                    <a:pt x="56" y="18"/>
                    <a:pt x="54" y="16"/>
                    <a:pt x="52" y="16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396463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81700" y="4589502"/>
            <a:ext cx="6324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ea typeface="Lato Semibold" panose="020F0502020204030203" pitchFamily="34" charset="0"/>
                <a:cs typeface="Lato Semibold" panose="020F0502020204030203" pitchFamily="34" charset="0"/>
              </a:rPr>
              <a:t>thank </a:t>
            </a:r>
            <a:r>
              <a:rPr lang="en-US" sz="6600" b="1" dirty="0">
                <a:solidFill>
                  <a:schemeClr val="accent5"/>
                </a:solidFill>
                <a:ea typeface="Lato Semibold" panose="020F0502020204030203" pitchFamily="34" charset="0"/>
                <a:cs typeface="Lato Semibold" panose="020F0502020204030203" pitchFamily="34" charset="0"/>
              </a:rPr>
              <a:t>you.</a:t>
            </a:r>
            <a:endParaRPr lang="ru-RU" sz="6600" b="1" dirty="0">
              <a:solidFill>
                <a:schemeClr val="accent5"/>
              </a:solidFill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156325" y="4457700"/>
            <a:ext cx="685800" cy="685800"/>
            <a:chOff x="6324600" y="4114799"/>
            <a:chExt cx="685800" cy="685800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 rot="10800000">
            <a:off x="11445875" y="5143500"/>
            <a:ext cx="685800" cy="685800"/>
            <a:chOff x="6324600" y="4114799"/>
            <a:chExt cx="685800" cy="685800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451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71725" y="3989338"/>
            <a:ext cx="135445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An </a:t>
            </a:r>
            <a:r>
              <a:rPr lang="en-US" sz="3600" b="1" dirty="0">
                <a:solidFill>
                  <a:schemeClr val="accent1"/>
                </a:solidFill>
              </a:rPr>
              <a:t>Internet exchange</a:t>
            </a:r>
            <a:r>
              <a:rPr lang="en-US" sz="3600" dirty="0"/>
              <a:t> point (IX or IXP) is the physical infrastructure through which </a:t>
            </a:r>
            <a:r>
              <a:rPr lang="en-US" sz="3600" b="1" dirty="0">
                <a:solidFill>
                  <a:schemeClr val="accent1"/>
                </a:solidFill>
              </a:rPr>
              <a:t>Internet</a:t>
            </a:r>
            <a:r>
              <a:rPr lang="en-US" sz="3600" dirty="0"/>
              <a:t> service providers (ISPs) and content delivery networks (CDNs) </a:t>
            </a:r>
            <a:r>
              <a:rPr lang="en-US" sz="3600" b="1" dirty="0">
                <a:solidFill>
                  <a:schemeClr val="accent1"/>
                </a:solidFill>
              </a:rPr>
              <a:t>exchange Internet</a:t>
            </a:r>
            <a:r>
              <a:rPr lang="en-US" sz="3600" dirty="0"/>
              <a:t> traffic between their networks (autonomous systems).</a:t>
            </a:r>
            <a:endParaRPr lang="uk-UA" sz="3600" dirty="0"/>
          </a:p>
        </p:txBody>
      </p:sp>
      <p:grpSp>
        <p:nvGrpSpPr>
          <p:cNvPr id="4" name="Group 3"/>
          <p:cNvGrpSpPr/>
          <p:nvPr/>
        </p:nvGrpSpPr>
        <p:grpSpPr>
          <a:xfrm>
            <a:off x="2390775" y="3646438"/>
            <a:ext cx="685800" cy="685800"/>
            <a:chOff x="6324600" y="4114799"/>
            <a:chExt cx="685800" cy="685800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 rot="10800000">
            <a:off x="15211425" y="5954762"/>
            <a:ext cx="685800" cy="685800"/>
            <a:chOff x="6324600" y="4114799"/>
            <a:chExt cx="685800" cy="68580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693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449D5-C3D2-4C60-A2D1-3C1F676AB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571411"/>
            <a:ext cx="11542850" cy="1338828"/>
          </a:xfrm>
          <a:prstGeom prst="rect">
            <a:avLst/>
          </a:prstGeom>
        </p:spPr>
        <p:txBody>
          <a:bodyPr/>
          <a:lstStyle/>
          <a:p>
            <a:r>
              <a:rPr lang="en-US" sz="4400" dirty="0"/>
              <a:t>Facts About</a:t>
            </a:r>
            <a:br>
              <a:rPr lang="en-US" sz="4400" dirty="0"/>
            </a:br>
            <a:r>
              <a:rPr lang="en-US" sz="4400" dirty="0"/>
              <a:t>Georgian (Internet &amp; ISPs)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D5BBB6-FA59-4A5B-A2DC-5C689AA827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 dirty="0"/>
              <a:t>page</a:t>
            </a:r>
          </a:p>
          <a:p>
            <a:pPr algn="l"/>
            <a:r>
              <a:rPr lang="en-US" dirty="0"/>
              <a:t>0</a:t>
            </a:r>
            <a:fld id="{37D409AB-2201-4E18-8A34-C31753AD9B06}" type="slidenum">
              <a:rPr smtClean="0"/>
              <a:pPr algn="l"/>
              <a:t>3</a:t>
            </a:fld>
            <a:endParaRPr dirty="0"/>
          </a:p>
        </p:txBody>
      </p:sp>
      <p:sp>
        <p:nvSpPr>
          <p:cNvPr id="81" name="Freeform 5">
            <a:extLst>
              <a:ext uri="{FF2B5EF4-FFF2-40B4-BE49-F238E27FC236}">
                <a16:creationId xmlns:a16="http://schemas.microsoft.com/office/drawing/2014/main" id="{C442B3FC-D50C-426A-9F96-3E006B42A667}"/>
              </a:ext>
            </a:extLst>
          </p:cNvPr>
          <p:cNvSpPr>
            <a:spLocks/>
          </p:cNvSpPr>
          <p:nvPr/>
        </p:nvSpPr>
        <p:spPr bwMode="auto">
          <a:xfrm>
            <a:off x="11125200" y="6515100"/>
            <a:ext cx="5166994" cy="944788"/>
          </a:xfrm>
          <a:custGeom>
            <a:avLst/>
            <a:gdLst>
              <a:gd name="T0" fmla="*/ 9 w 859"/>
              <a:gd name="T1" fmla="*/ 158 h 159"/>
              <a:gd name="T2" fmla="*/ 1 w 859"/>
              <a:gd name="T3" fmla="*/ 153 h 159"/>
              <a:gd name="T4" fmla="*/ 6 w 859"/>
              <a:gd name="T5" fmla="*/ 142 h 159"/>
              <a:gd name="T6" fmla="*/ 128 w 859"/>
              <a:gd name="T7" fmla="*/ 95 h 159"/>
              <a:gd name="T8" fmla="*/ 133 w 859"/>
              <a:gd name="T9" fmla="*/ 95 h 159"/>
              <a:gd name="T10" fmla="*/ 244 w 859"/>
              <a:gd name="T11" fmla="*/ 140 h 159"/>
              <a:gd name="T12" fmla="*/ 332 w 859"/>
              <a:gd name="T13" fmla="*/ 3 h 159"/>
              <a:gd name="T14" fmla="*/ 339 w 859"/>
              <a:gd name="T15" fmla="*/ 0 h 159"/>
              <a:gd name="T16" fmla="*/ 346 w 859"/>
              <a:gd name="T17" fmla="*/ 3 h 159"/>
              <a:gd name="T18" fmla="*/ 428 w 859"/>
              <a:gd name="T19" fmla="*/ 138 h 159"/>
              <a:gd name="T20" fmla="*/ 483 w 859"/>
              <a:gd name="T21" fmla="*/ 96 h 159"/>
              <a:gd name="T22" fmla="*/ 493 w 859"/>
              <a:gd name="T23" fmla="*/ 97 h 159"/>
              <a:gd name="T24" fmla="*/ 547 w 859"/>
              <a:gd name="T25" fmla="*/ 142 h 159"/>
              <a:gd name="T26" fmla="*/ 851 w 859"/>
              <a:gd name="T27" fmla="*/ 142 h 159"/>
              <a:gd name="T28" fmla="*/ 859 w 859"/>
              <a:gd name="T29" fmla="*/ 150 h 159"/>
              <a:gd name="T30" fmla="*/ 851 w 859"/>
              <a:gd name="T31" fmla="*/ 158 h 159"/>
              <a:gd name="T32" fmla="*/ 544 w 859"/>
              <a:gd name="T33" fmla="*/ 158 h 159"/>
              <a:gd name="T34" fmla="*/ 539 w 859"/>
              <a:gd name="T35" fmla="*/ 156 h 159"/>
              <a:gd name="T36" fmla="*/ 488 w 859"/>
              <a:gd name="T37" fmla="*/ 113 h 159"/>
              <a:gd name="T38" fmla="*/ 431 w 859"/>
              <a:gd name="T39" fmla="*/ 156 h 159"/>
              <a:gd name="T40" fmla="*/ 425 w 859"/>
              <a:gd name="T41" fmla="*/ 158 h 159"/>
              <a:gd name="T42" fmla="*/ 419 w 859"/>
              <a:gd name="T43" fmla="*/ 154 h 159"/>
              <a:gd name="T44" fmla="*/ 339 w 859"/>
              <a:gd name="T45" fmla="*/ 23 h 159"/>
              <a:gd name="T46" fmla="*/ 254 w 859"/>
              <a:gd name="T47" fmla="*/ 154 h 159"/>
              <a:gd name="T48" fmla="*/ 244 w 859"/>
              <a:gd name="T49" fmla="*/ 157 h 159"/>
              <a:gd name="T50" fmla="*/ 130 w 859"/>
              <a:gd name="T51" fmla="*/ 111 h 159"/>
              <a:gd name="T52" fmla="*/ 12 w 859"/>
              <a:gd name="T53" fmla="*/ 157 h 159"/>
              <a:gd name="T54" fmla="*/ 9 w 859"/>
              <a:gd name="T55" fmla="*/ 158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859" h="159">
                <a:moveTo>
                  <a:pt x="9" y="158"/>
                </a:moveTo>
                <a:cubicBezTo>
                  <a:pt x="6" y="158"/>
                  <a:pt x="3" y="156"/>
                  <a:pt x="1" y="153"/>
                </a:cubicBezTo>
                <a:cubicBezTo>
                  <a:pt x="0" y="149"/>
                  <a:pt x="2" y="144"/>
                  <a:pt x="6" y="142"/>
                </a:cubicBezTo>
                <a:cubicBezTo>
                  <a:pt x="128" y="95"/>
                  <a:pt x="128" y="95"/>
                  <a:pt x="128" y="95"/>
                </a:cubicBezTo>
                <a:cubicBezTo>
                  <a:pt x="129" y="95"/>
                  <a:pt x="132" y="95"/>
                  <a:pt x="133" y="95"/>
                </a:cubicBezTo>
                <a:cubicBezTo>
                  <a:pt x="244" y="140"/>
                  <a:pt x="244" y="140"/>
                  <a:pt x="244" y="140"/>
                </a:cubicBezTo>
                <a:cubicBezTo>
                  <a:pt x="332" y="3"/>
                  <a:pt x="332" y="3"/>
                  <a:pt x="332" y="3"/>
                </a:cubicBezTo>
                <a:cubicBezTo>
                  <a:pt x="334" y="1"/>
                  <a:pt x="336" y="0"/>
                  <a:pt x="339" y="0"/>
                </a:cubicBezTo>
                <a:cubicBezTo>
                  <a:pt x="342" y="0"/>
                  <a:pt x="344" y="1"/>
                  <a:pt x="346" y="3"/>
                </a:cubicBezTo>
                <a:cubicBezTo>
                  <a:pt x="428" y="138"/>
                  <a:pt x="428" y="138"/>
                  <a:pt x="428" y="138"/>
                </a:cubicBezTo>
                <a:cubicBezTo>
                  <a:pt x="483" y="96"/>
                  <a:pt x="483" y="96"/>
                  <a:pt x="483" y="96"/>
                </a:cubicBezTo>
                <a:cubicBezTo>
                  <a:pt x="486" y="94"/>
                  <a:pt x="491" y="94"/>
                  <a:pt x="493" y="97"/>
                </a:cubicBezTo>
                <a:cubicBezTo>
                  <a:pt x="547" y="142"/>
                  <a:pt x="547" y="142"/>
                  <a:pt x="547" y="142"/>
                </a:cubicBezTo>
                <a:cubicBezTo>
                  <a:pt x="851" y="142"/>
                  <a:pt x="851" y="142"/>
                  <a:pt x="851" y="142"/>
                </a:cubicBezTo>
                <a:cubicBezTo>
                  <a:pt x="855" y="142"/>
                  <a:pt x="859" y="145"/>
                  <a:pt x="859" y="150"/>
                </a:cubicBezTo>
                <a:cubicBezTo>
                  <a:pt x="859" y="154"/>
                  <a:pt x="855" y="158"/>
                  <a:pt x="851" y="158"/>
                </a:cubicBezTo>
                <a:cubicBezTo>
                  <a:pt x="544" y="158"/>
                  <a:pt x="544" y="158"/>
                  <a:pt x="544" y="158"/>
                </a:cubicBezTo>
                <a:cubicBezTo>
                  <a:pt x="543" y="158"/>
                  <a:pt x="541" y="157"/>
                  <a:pt x="539" y="156"/>
                </a:cubicBezTo>
                <a:cubicBezTo>
                  <a:pt x="488" y="113"/>
                  <a:pt x="488" y="113"/>
                  <a:pt x="488" y="113"/>
                </a:cubicBezTo>
                <a:cubicBezTo>
                  <a:pt x="431" y="156"/>
                  <a:pt x="431" y="156"/>
                  <a:pt x="431" y="156"/>
                </a:cubicBezTo>
                <a:cubicBezTo>
                  <a:pt x="429" y="158"/>
                  <a:pt x="427" y="158"/>
                  <a:pt x="425" y="158"/>
                </a:cubicBezTo>
                <a:cubicBezTo>
                  <a:pt x="422" y="157"/>
                  <a:pt x="420" y="156"/>
                  <a:pt x="419" y="154"/>
                </a:cubicBezTo>
                <a:cubicBezTo>
                  <a:pt x="339" y="23"/>
                  <a:pt x="339" y="23"/>
                  <a:pt x="339" y="23"/>
                </a:cubicBezTo>
                <a:cubicBezTo>
                  <a:pt x="254" y="154"/>
                  <a:pt x="254" y="154"/>
                  <a:pt x="254" y="154"/>
                </a:cubicBezTo>
                <a:cubicBezTo>
                  <a:pt x="252" y="157"/>
                  <a:pt x="248" y="159"/>
                  <a:pt x="244" y="157"/>
                </a:cubicBezTo>
                <a:cubicBezTo>
                  <a:pt x="130" y="111"/>
                  <a:pt x="130" y="111"/>
                  <a:pt x="130" y="111"/>
                </a:cubicBezTo>
                <a:cubicBezTo>
                  <a:pt x="12" y="157"/>
                  <a:pt x="12" y="157"/>
                  <a:pt x="12" y="157"/>
                </a:cubicBezTo>
                <a:cubicBezTo>
                  <a:pt x="11" y="158"/>
                  <a:pt x="10" y="158"/>
                  <a:pt x="9" y="158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D26A85B-8FB8-473B-A6C7-C2C4E8F302B5}"/>
              </a:ext>
            </a:extLst>
          </p:cNvPr>
          <p:cNvGrpSpPr/>
          <p:nvPr/>
        </p:nvGrpSpPr>
        <p:grpSpPr>
          <a:xfrm>
            <a:off x="10529574" y="3000019"/>
            <a:ext cx="2303286" cy="5058430"/>
            <a:chOff x="6168798" y="2791800"/>
            <a:chExt cx="2303286" cy="5058430"/>
          </a:xfrm>
        </p:grpSpPr>
        <p:sp>
          <p:nvSpPr>
            <p:cNvPr id="83" name="Freeform 6">
              <a:extLst>
                <a:ext uri="{FF2B5EF4-FFF2-40B4-BE49-F238E27FC236}">
                  <a16:creationId xmlns:a16="http://schemas.microsoft.com/office/drawing/2014/main" id="{4FDD54DD-9108-49CD-9BFB-15DA6A8FDF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8856" y="5585086"/>
              <a:ext cx="378503" cy="1951194"/>
            </a:xfrm>
            <a:custGeom>
              <a:avLst/>
              <a:gdLst>
                <a:gd name="T0" fmla="*/ 0 w 63"/>
                <a:gd name="T1" fmla="*/ 0 h 329"/>
                <a:gd name="T2" fmla="*/ 29 w 63"/>
                <a:gd name="T3" fmla="*/ 79 h 329"/>
                <a:gd name="T4" fmla="*/ 48 w 63"/>
                <a:gd name="T5" fmla="*/ 161 h 329"/>
                <a:gd name="T6" fmla="*/ 52 w 63"/>
                <a:gd name="T7" fmla="*/ 182 h 329"/>
                <a:gd name="T8" fmla="*/ 55 w 63"/>
                <a:gd name="T9" fmla="*/ 202 h 329"/>
                <a:gd name="T10" fmla="*/ 57 w 63"/>
                <a:gd name="T11" fmla="*/ 223 h 329"/>
                <a:gd name="T12" fmla="*/ 59 w 63"/>
                <a:gd name="T13" fmla="*/ 244 h 329"/>
                <a:gd name="T14" fmla="*/ 60 w 63"/>
                <a:gd name="T15" fmla="*/ 255 h 329"/>
                <a:gd name="T16" fmla="*/ 61 w 63"/>
                <a:gd name="T17" fmla="*/ 266 h 329"/>
                <a:gd name="T18" fmla="*/ 62 w 63"/>
                <a:gd name="T19" fmla="*/ 287 h 329"/>
                <a:gd name="T20" fmla="*/ 63 w 63"/>
                <a:gd name="T21" fmla="*/ 329 h 329"/>
                <a:gd name="T22" fmla="*/ 55 w 63"/>
                <a:gd name="T23" fmla="*/ 329 h 329"/>
                <a:gd name="T24" fmla="*/ 55 w 63"/>
                <a:gd name="T25" fmla="*/ 287 h 329"/>
                <a:gd name="T26" fmla="*/ 54 w 63"/>
                <a:gd name="T27" fmla="*/ 266 h 329"/>
                <a:gd name="T28" fmla="*/ 54 w 63"/>
                <a:gd name="T29" fmla="*/ 255 h 329"/>
                <a:gd name="T30" fmla="*/ 53 w 63"/>
                <a:gd name="T31" fmla="*/ 245 h 329"/>
                <a:gd name="T32" fmla="*/ 52 w 63"/>
                <a:gd name="T33" fmla="*/ 224 h 329"/>
                <a:gd name="T34" fmla="*/ 50 w 63"/>
                <a:gd name="T35" fmla="*/ 203 h 329"/>
                <a:gd name="T36" fmla="*/ 47 w 63"/>
                <a:gd name="T37" fmla="*/ 182 h 329"/>
                <a:gd name="T38" fmla="*/ 45 w 63"/>
                <a:gd name="T39" fmla="*/ 161 h 329"/>
                <a:gd name="T40" fmla="*/ 27 w 63"/>
                <a:gd name="T41" fmla="*/ 79 h 329"/>
                <a:gd name="T42" fmla="*/ 0 w 63"/>
                <a:gd name="T43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3" h="329">
                  <a:moveTo>
                    <a:pt x="0" y="0"/>
                  </a:moveTo>
                  <a:cubicBezTo>
                    <a:pt x="12" y="25"/>
                    <a:pt x="21" y="52"/>
                    <a:pt x="29" y="79"/>
                  </a:cubicBezTo>
                  <a:cubicBezTo>
                    <a:pt x="37" y="106"/>
                    <a:pt x="43" y="133"/>
                    <a:pt x="48" y="161"/>
                  </a:cubicBezTo>
                  <a:cubicBezTo>
                    <a:pt x="52" y="182"/>
                    <a:pt x="52" y="182"/>
                    <a:pt x="52" y="182"/>
                  </a:cubicBezTo>
                  <a:cubicBezTo>
                    <a:pt x="53" y="189"/>
                    <a:pt x="54" y="195"/>
                    <a:pt x="55" y="202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9" y="244"/>
                    <a:pt x="59" y="244"/>
                    <a:pt x="59" y="244"/>
                  </a:cubicBezTo>
                  <a:cubicBezTo>
                    <a:pt x="60" y="255"/>
                    <a:pt x="60" y="255"/>
                    <a:pt x="60" y="255"/>
                  </a:cubicBezTo>
                  <a:cubicBezTo>
                    <a:pt x="61" y="266"/>
                    <a:pt x="61" y="266"/>
                    <a:pt x="61" y="266"/>
                  </a:cubicBezTo>
                  <a:cubicBezTo>
                    <a:pt x="62" y="287"/>
                    <a:pt x="62" y="287"/>
                    <a:pt x="62" y="287"/>
                  </a:cubicBezTo>
                  <a:cubicBezTo>
                    <a:pt x="62" y="301"/>
                    <a:pt x="62" y="315"/>
                    <a:pt x="63" y="329"/>
                  </a:cubicBezTo>
                  <a:cubicBezTo>
                    <a:pt x="55" y="329"/>
                    <a:pt x="55" y="329"/>
                    <a:pt x="55" y="329"/>
                  </a:cubicBezTo>
                  <a:cubicBezTo>
                    <a:pt x="55" y="315"/>
                    <a:pt x="55" y="301"/>
                    <a:pt x="55" y="287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55"/>
                    <a:pt x="54" y="255"/>
                    <a:pt x="54" y="255"/>
                  </a:cubicBezTo>
                  <a:cubicBezTo>
                    <a:pt x="53" y="245"/>
                    <a:pt x="53" y="245"/>
                    <a:pt x="53" y="245"/>
                  </a:cubicBezTo>
                  <a:cubicBezTo>
                    <a:pt x="52" y="224"/>
                    <a:pt x="52" y="224"/>
                    <a:pt x="52" y="224"/>
                  </a:cubicBezTo>
                  <a:cubicBezTo>
                    <a:pt x="50" y="203"/>
                    <a:pt x="50" y="203"/>
                    <a:pt x="50" y="203"/>
                  </a:cubicBezTo>
                  <a:cubicBezTo>
                    <a:pt x="49" y="196"/>
                    <a:pt x="48" y="189"/>
                    <a:pt x="47" y="182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40" y="134"/>
                    <a:pt x="34" y="106"/>
                    <a:pt x="27" y="79"/>
                  </a:cubicBezTo>
                  <a:cubicBezTo>
                    <a:pt x="20" y="52"/>
                    <a:pt x="11" y="25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7">
              <a:extLst>
                <a:ext uri="{FF2B5EF4-FFF2-40B4-BE49-F238E27FC236}">
                  <a16:creationId xmlns:a16="http://schemas.microsoft.com/office/drawing/2014/main" id="{B7009C05-7D9E-4A3A-8D04-D3AE91DF6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8798" y="4203113"/>
              <a:ext cx="1047483" cy="1825025"/>
            </a:xfrm>
            <a:custGeom>
              <a:avLst/>
              <a:gdLst>
                <a:gd name="T0" fmla="*/ 0 w 174"/>
                <a:gd name="T1" fmla="*/ 0 h 308"/>
                <a:gd name="T2" fmla="*/ 134 w 174"/>
                <a:gd name="T3" fmla="*/ 103 h 308"/>
                <a:gd name="T4" fmla="*/ 174 w 174"/>
                <a:gd name="T5" fmla="*/ 308 h 308"/>
                <a:gd name="T6" fmla="*/ 96 w 174"/>
                <a:gd name="T7" fmla="*/ 134 h 308"/>
                <a:gd name="T8" fmla="*/ 0 w 174"/>
                <a:gd name="T9" fmla="*/ 0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308">
                  <a:moveTo>
                    <a:pt x="0" y="0"/>
                  </a:moveTo>
                  <a:cubicBezTo>
                    <a:pt x="0" y="0"/>
                    <a:pt x="94" y="53"/>
                    <a:pt x="134" y="103"/>
                  </a:cubicBezTo>
                  <a:cubicBezTo>
                    <a:pt x="174" y="153"/>
                    <a:pt x="174" y="288"/>
                    <a:pt x="174" y="308"/>
                  </a:cubicBezTo>
                  <a:cubicBezTo>
                    <a:pt x="174" y="308"/>
                    <a:pt x="127" y="157"/>
                    <a:pt x="96" y="134"/>
                  </a:cubicBezTo>
                  <a:cubicBezTo>
                    <a:pt x="66" y="110"/>
                    <a:pt x="17" y="73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8">
              <a:extLst>
                <a:ext uri="{FF2B5EF4-FFF2-40B4-BE49-F238E27FC236}">
                  <a16:creationId xmlns:a16="http://schemas.microsoft.com/office/drawing/2014/main" id="{57627F6E-5DA5-45DD-81A4-BC02331B8F7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1791" y="4464251"/>
              <a:ext cx="927183" cy="3206999"/>
            </a:xfrm>
            <a:custGeom>
              <a:avLst/>
              <a:gdLst>
                <a:gd name="T0" fmla="*/ 1 w 154"/>
                <a:gd name="T1" fmla="*/ 0 h 541"/>
                <a:gd name="T2" fmla="*/ 31 w 154"/>
                <a:gd name="T3" fmla="*/ 21 h 541"/>
                <a:gd name="T4" fmla="*/ 59 w 154"/>
                <a:gd name="T5" fmla="*/ 45 h 541"/>
                <a:gd name="T6" fmla="*/ 85 w 154"/>
                <a:gd name="T7" fmla="*/ 72 h 541"/>
                <a:gd name="T8" fmla="*/ 90 w 154"/>
                <a:gd name="T9" fmla="*/ 80 h 541"/>
                <a:gd name="T10" fmla="*/ 92 w 154"/>
                <a:gd name="T11" fmla="*/ 85 h 541"/>
                <a:gd name="T12" fmla="*/ 94 w 154"/>
                <a:gd name="T13" fmla="*/ 89 h 541"/>
                <a:gd name="T14" fmla="*/ 101 w 154"/>
                <a:gd name="T15" fmla="*/ 106 h 541"/>
                <a:gd name="T16" fmla="*/ 141 w 154"/>
                <a:gd name="T17" fmla="*/ 248 h 541"/>
                <a:gd name="T18" fmla="*/ 150 w 154"/>
                <a:gd name="T19" fmla="*/ 321 h 541"/>
                <a:gd name="T20" fmla="*/ 153 w 154"/>
                <a:gd name="T21" fmla="*/ 394 h 541"/>
                <a:gd name="T22" fmla="*/ 150 w 154"/>
                <a:gd name="T23" fmla="*/ 541 h 541"/>
                <a:gd name="T24" fmla="*/ 149 w 154"/>
                <a:gd name="T25" fmla="*/ 541 h 541"/>
                <a:gd name="T26" fmla="*/ 147 w 154"/>
                <a:gd name="T27" fmla="*/ 395 h 541"/>
                <a:gd name="T28" fmla="*/ 143 w 154"/>
                <a:gd name="T29" fmla="*/ 322 h 541"/>
                <a:gd name="T30" fmla="*/ 134 w 154"/>
                <a:gd name="T31" fmla="*/ 249 h 541"/>
                <a:gd name="T32" fmla="*/ 95 w 154"/>
                <a:gd name="T33" fmla="*/ 108 h 541"/>
                <a:gd name="T34" fmla="*/ 88 w 154"/>
                <a:gd name="T35" fmla="*/ 91 h 541"/>
                <a:gd name="T36" fmla="*/ 80 w 154"/>
                <a:gd name="T37" fmla="*/ 75 h 541"/>
                <a:gd name="T38" fmla="*/ 56 w 154"/>
                <a:gd name="T39" fmla="*/ 48 h 541"/>
                <a:gd name="T40" fmla="*/ 0 w 154"/>
                <a:gd name="T41" fmla="*/ 1 h 541"/>
                <a:gd name="T42" fmla="*/ 1 w 154"/>
                <a:gd name="T43" fmla="*/ 0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4" h="541">
                  <a:moveTo>
                    <a:pt x="1" y="0"/>
                  </a:moveTo>
                  <a:cubicBezTo>
                    <a:pt x="11" y="7"/>
                    <a:pt x="21" y="14"/>
                    <a:pt x="31" y="21"/>
                  </a:cubicBezTo>
                  <a:cubicBezTo>
                    <a:pt x="41" y="29"/>
                    <a:pt x="50" y="36"/>
                    <a:pt x="59" y="45"/>
                  </a:cubicBezTo>
                  <a:cubicBezTo>
                    <a:pt x="68" y="53"/>
                    <a:pt x="77" y="62"/>
                    <a:pt x="85" y="72"/>
                  </a:cubicBezTo>
                  <a:cubicBezTo>
                    <a:pt x="87" y="75"/>
                    <a:pt x="88" y="77"/>
                    <a:pt x="90" y="80"/>
                  </a:cubicBezTo>
                  <a:cubicBezTo>
                    <a:pt x="91" y="82"/>
                    <a:pt x="92" y="83"/>
                    <a:pt x="92" y="85"/>
                  </a:cubicBezTo>
                  <a:cubicBezTo>
                    <a:pt x="94" y="89"/>
                    <a:pt x="94" y="89"/>
                    <a:pt x="94" y="89"/>
                  </a:cubicBezTo>
                  <a:cubicBezTo>
                    <a:pt x="101" y="106"/>
                    <a:pt x="101" y="106"/>
                    <a:pt x="101" y="106"/>
                  </a:cubicBezTo>
                  <a:cubicBezTo>
                    <a:pt x="120" y="151"/>
                    <a:pt x="133" y="199"/>
                    <a:pt x="141" y="248"/>
                  </a:cubicBezTo>
                  <a:cubicBezTo>
                    <a:pt x="146" y="272"/>
                    <a:pt x="148" y="297"/>
                    <a:pt x="150" y="321"/>
                  </a:cubicBezTo>
                  <a:cubicBezTo>
                    <a:pt x="152" y="345"/>
                    <a:pt x="152" y="370"/>
                    <a:pt x="153" y="394"/>
                  </a:cubicBezTo>
                  <a:cubicBezTo>
                    <a:pt x="154" y="443"/>
                    <a:pt x="153" y="492"/>
                    <a:pt x="150" y="541"/>
                  </a:cubicBezTo>
                  <a:cubicBezTo>
                    <a:pt x="149" y="541"/>
                    <a:pt x="149" y="541"/>
                    <a:pt x="149" y="541"/>
                  </a:cubicBezTo>
                  <a:cubicBezTo>
                    <a:pt x="149" y="492"/>
                    <a:pt x="149" y="443"/>
                    <a:pt x="147" y="395"/>
                  </a:cubicBezTo>
                  <a:cubicBezTo>
                    <a:pt x="146" y="370"/>
                    <a:pt x="145" y="346"/>
                    <a:pt x="143" y="322"/>
                  </a:cubicBezTo>
                  <a:cubicBezTo>
                    <a:pt x="141" y="297"/>
                    <a:pt x="138" y="273"/>
                    <a:pt x="134" y="249"/>
                  </a:cubicBezTo>
                  <a:cubicBezTo>
                    <a:pt x="125" y="201"/>
                    <a:pt x="113" y="154"/>
                    <a:pt x="95" y="108"/>
                  </a:cubicBezTo>
                  <a:cubicBezTo>
                    <a:pt x="88" y="91"/>
                    <a:pt x="88" y="91"/>
                    <a:pt x="88" y="91"/>
                  </a:cubicBezTo>
                  <a:cubicBezTo>
                    <a:pt x="86" y="86"/>
                    <a:pt x="84" y="80"/>
                    <a:pt x="80" y="75"/>
                  </a:cubicBezTo>
                  <a:cubicBezTo>
                    <a:pt x="73" y="65"/>
                    <a:pt x="65" y="56"/>
                    <a:pt x="56" y="48"/>
                  </a:cubicBezTo>
                  <a:cubicBezTo>
                    <a:pt x="39" y="31"/>
                    <a:pt x="20" y="15"/>
                    <a:pt x="0" y="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9">
              <a:extLst>
                <a:ext uri="{FF2B5EF4-FFF2-40B4-BE49-F238E27FC236}">
                  <a16:creationId xmlns:a16="http://schemas.microsoft.com/office/drawing/2014/main" id="{073AD459-4455-44AA-9658-FB698ABABDC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0411" y="3912635"/>
              <a:ext cx="1261673" cy="2206462"/>
            </a:xfrm>
            <a:custGeom>
              <a:avLst/>
              <a:gdLst>
                <a:gd name="T0" fmla="*/ 59 w 210"/>
                <a:gd name="T1" fmla="*/ 69 h 372"/>
                <a:gd name="T2" fmla="*/ 14 w 210"/>
                <a:gd name="T3" fmla="*/ 189 h 372"/>
                <a:gd name="T4" fmla="*/ 4 w 210"/>
                <a:gd name="T5" fmla="*/ 372 h 372"/>
                <a:gd name="T6" fmla="*/ 44 w 210"/>
                <a:gd name="T7" fmla="*/ 217 h 372"/>
                <a:gd name="T8" fmla="*/ 210 w 210"/>
                <a:gd name="T9" fmla="*/ 0 h 372"/>
                <a:gd name="T10" fmla="*/ 59 w 210"/>
                <a:gd name="T11" fmla="*/ 69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0" h="372">
                  <a:moveTo>
                    <a:pt x="59" y="69"/>
                  </a:moveTo>
                  <a:cubicBezTo>
                    <a:pt x="59" y="69"/>
                    <a:pt x="15" y="126"/>
                    <a:pt x="14" y="189"/>
                  </a:cubicBezTo>
                  <a:cubicBezTo>
                    <a:pt x="14" y="252"/>
                    <a:pt x="0" y="334"/>
                    <a:pt x="4" y="372"/>
                  </a:cubicBezTo>
                  <a:cubicBezTo>
                    <a:pt x="4" y="372"/>
                    <a:pt x="29" y="251"/>
                    <a:pt x="44" y="217"/>
                  </a:cubicBezTo>
                  <a:cubicBezTo>
                    <a:pt x="58" y="184"/>
                    <a:pt x="138" y="23"/>
                    <a:pt x="210" y="0"/>
                  </a:cubicBezTo>
                  <a:cubicBezTo>
                    <a:pt x="210" y="0"/>
                    <a:pt x="116" y="1"/>
                    <a:pt x="59" y="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0">
              <a:extLst>
                <a:ext uri="{FF2B5EF4-FFF2-40B4-BE49-F238E27FC236}">
                  <a16:creationId xmlns:a16="http://schemas.microsoft.com/office/drawing/2014/main" id="{6C4B9F67-9E82-4C0A-8A0B-11606A259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8016" y="4091616"/>
              <a:ext cx="842095" cy="2045086"/>
            </a:xfrm>
            <a:custGeom>
              <a:avLst/>
              <a:gdLst>
                <a:gd name="T0" fmla="*/ 140 w 140"/>
                <a:gd name="T1" fmla="*/ 0 h 345"/>
                <a:gd name="T2" fmla="*/ 102 w 140"/>
                <a:gd name="T3" fmla="*/ 29 h 345"/>
                <a:gd name="T4" fmla="*/ 74 w 140"/>
                <a:gd name="T5" fmla="*/ 68 h 345"/>
                <a:gd name="T6" fmla="*/ 39 w 140"/>
                <a:gd name="T7" fmla="*/ 156 h 345"/>
                <a:gd name="T8" fmla="*/ 27 w 140"/>
                <a:gd name="T9" fmla="*/ 203 h 345"/>
                <a:gd name="T10" fmla="*/ 17 w 140"/>
                <a:gd name="T11" fmla="*/ 250 h 345"/>
                <a:gd name="T12" fmla="*/ 8 w 140"/>
                <a:gd name="T13" fmla="*/ 298 h 345"/>
                <a:gd name="T14" fmla="*/ 0 w 140"/>
                <a:gd name="T15" fmla="*/ 345 h 345"/>
                <a:gd name="T16" fmla="*/ 11 w 140"/>
                <a:gd name="T17" fmla="*/ 249 h 345"/>
                <a:gd name="T18" fmla="*/ 31 w 140"/>
                <a:gd name="T19" fmla="*/ 154 h 345"/>
                <a:gd name="T20" fmla="*/ 46 w 140"/>
                <a:gd name="T21" fmla="*/ 108 h 345"/>
                <a:gd name="T22" fmla="*/ 56 w 140"/>
                <a:gd name="T23" fmla="*/ 85 h 345"/>
                <a:gd name="T24" fmla="*/ 62 w 140"/>
                <a:gd name="T25" fmla="*/ 75 h 345"/>
                <a:gd name="T26" fmla="*/ 69 w 140"/>
                <a:gd name="T27" fmla="*/ 64 h 345"/>
                <a:gd name="T28" fmla="*/ 100 w 140"/>
                <a:gd name="T29" fmla="*/ 27 h 345"/>
                <a:gd name="T30" fmla="*/ 140 w 140"/>
                <a:gd name="T31" fmla="*/ 0 h 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0" h="345">
                  <a:moveTo>
                    <a:pt x="140" y="0"/>
                  </a:moveTo>
                  <a:cubicBezTo>
                    <a:pt x="126" y="7"/>
                    <a:pt x="113" y="18"/>
                    <a:pt x="102" y="29"/>
                  </a:cubicBezTo>
                  <a:cubicBezTo>
                    <a:pt x="91" y="41"/>
                    <a:pt x="82" y="54"/>
                    <a:pt x="74" y="68"/>
                  </a:cubicBezTo>
                  <a:cubicBezTo>
                    <a:pt x="57" y="95"/>
                    <a:pt x="47" y="125"/>
                    <a:pt x="39" y="156"/>
                  </a:cubicBezTo>
                  <a:cubicBezTo>
                    <a:pt x="35" y="172"/>
                    <a:pt x="31" y="187"/>
                    <a:pt x="27" y="203"/>
                  </a:cubicBezTo>
                  <a:cubicBezTo>
                    <a:pt x="24" y="219"/>
                    <a:pt x="21" y="235"/>
                    <a:pt x="17" y="250"/>
                  </a:cubicBezTo>
                  <a:cubicBezTo>
                    <a:pt x="14" y="266"/>
                    <a:pt x="11" y="282"/>
                    <a:pt x="8" y="298"/>
                  </a:cubicBezTo>
                  <a:cubicBezTo>
                    <a:pt x="5" y="314"/>
                    <a:pt x="2" y="330"/>
                    <a:pt x="0" y="345"/>
                  </a:cubicBezTo>
                  <a:cubicBezTo>
                    <a:pt x="2" y="313"/>
                    <a:pt x="6" y="281"/>
                    <a:pt x="11" y="249"/>
                  </a:cubicBezTo>
                  <a:cubicBezTo>
                    <a:pt x="16" y="217"/>
                    <a:pt x="23" y="186"/>
                    <a:pt x="31" y="154"/>
                  </a:cubicBezTo>
                  <a:cubicBezTo>
                    <a:pt x="35" y="139"/>
                    <a:pt x="40" y="123"/>
                    <a:pt x="46" y="108"/>
                  </a:cubicBezTo>
                  <a:cubicBezTo>
                    <a:pt x="49" y="100"/>
                    <a:pt x="52" y="93"/>
                    <a:pt x="56" y="85"/>
                  </a:cubicBezTo>
                  <a:cubicBezTo>
                    <a:pt x="62" y="75"/>
                    <a:pt x="62" y="75"/>
                    <a:pt x="62" y="75"/>
                  </a:cubicBezTo>
                  <a:cubicBezTo>
                    <a:pt x="64" y="71"/>
                    <a:pt x="66" y="68"/>
                    <a:pt x="69" y="64"/>
                  </a:cubicBezTo>
                  <a:cubicBezTo>
                    <a:pt x="78" y="51"/>
                    <a:pt x="88" y="38"/>
                    <a:pt x="100" y="27"/>
                  </a:cubicBezTo>
                  <a:cubicBezTo>
                    <a:pt x="112" y="16"/>
                    <a:pt x="125" y="6"/>
                    <a:pt x="140" y="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1">
              <a:extLst>
                <a:ext uri="{FF2B5EF4-FFF2-40B4-BE49-F238E27FC236}">
                  <a16:creationId xmlns:a16="http://schemas.microsoft.com/office/drawing/2014/main" id="{EF79C7B5-B2F9-4CCA-AC42-0B05DADB3CD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6161" y="2791800"/>
              <a:ext cx="451855" cy="2112570"/>
            </a:xfrm>
            <a:custGeom>
              <a:avLst/>
              <a:gdLst>
                <a:gd name="T0" fmla="*/ 18 w 75"/>
                <a:gd name="T1" fmla="*/ 61 h 356"/>
                <a:gd name="T2" fmla="*/ 11 w 75"/>
                <a:gd name="T3" fmla="*/ 156 h 356"/>
                <a:gd name="T4" fmla="*/ 65 w 75"/>
                <a:gd name="T5" fmla="*/ 356 h 356"/>
                <a:gd name="T6" fmla="*/ 65 w 75"/>
                <a:gd name="T7" fmla="*/ 182 h 356"/>
                <a:gd name="T8" fmla="*/ 75 w 75"/>
                <a:gd name="T9" fmla="*/ 0 h 356"/>
                <a:gd name="T10" fmla="*/ 18 w 75"/>
                <a:gd name="T11" fmla="*/ 6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" h="356">
                  <a:moveTo>
                    <a:pt x="18" y="61"/>
                  </a:moveTo>
                  <a:cubicBezTo>
                    <a:pt x="6" y="81"/>
                    <a:pt x="0" y="112"/>
                    <a:pt x="11" y="156"/>
                  </a:cubicBezTo>
                  <a:cubicBezTo>
                    <a:pt x="22" y="201"/>
                    <a:pt x="64" y="315"/>
                    <a:pt x="65" y="356"/>
                  </a:cubicBezTo>
                  <a:cubicBezTo>
                    <a:pt x="65" y="356"/>
                    <a:pt x="74" y="244"/>
                    <a:pt x="65" y="182"/>
                  </a:cubicBezTo>
                  <a:cubicBezTo>
                    <a:pt x="56" y="120"/>
                    <a:pt x="68" y="28"/>
                    <a:pt x="75" y="0"/>
                  </a:cubicBezTo>
                  <a:cubicBezTo>
                    <a:pt x="75" y="0"/>
                    <a:pt x="29" y="43"/>
                    <a:pt x="18" y="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2">
              <a:extLst>
                <a:ext uri="{FF2B5EF4-FFF2-40B4-BE49-F238E27FC236}">
                  <a16:creationId xmlns:a16="http://schemas.microsoft.com/office/drawing/2014/main" id="{BCB7E7A5-1428-4AF7-8F42-62177734A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2208" y="3017726"/>
              <a:ext cx="275808" cy="3042688"/>
            </a:xfrm>
            <a:custGeom>
              <a:avLst/>
              <a:gdLst>
                <a:gd name="T0" fmla="*/ 22 w 46"/>
                <a:gd name="T1" fmla="*/ 0 h 513"/>
                <a:gd name="T2" fmla="*/ 5 w 46"/>
                <a:gd name="T3" fmla="*/ 61 h 513"/>
                <a:gd name="T4" fmla="*/ 7 w 46"/>
                <a:gd name="T5" fmla="*/ 93 h 513"/>
                <a:gd name="T6" fmla="*/ 8 w 46"/>
                <a:gd name="T7" fmla="*/ 101 h 513"/>
                <a:gd name="T8" fmla="*/ 10 w 46"/>
                <a:gd name="T9" fmla="*/ 109 h 513"/>
                <a:gd name="T10" fmla="*/ 14 w 46"/>
                <a:gd name="T11" fmla="*/ 125 h 513"/>
                <a:gd name="T12" fmla="*/ 35 w 46"/>
                <a:gd name="T13" fmla="*/ 253 h 513"/>
                <a:gd name="T14" fmla="*/ 40 w 46"/>
                <a:gd name="T15" fmla="*/ 318 h 513"/>
                <a:gd name="T16" fmla="*/ 42 w 46"/>
                <a:gd name="T17" fmla="*/ 383 h 513"/>
                <a:gd name="T18" fmla="*/ 46 w 46"/>
                <a:gd name="T19" fmla="*/ 513 h 513"/>
                <a:gd name="T20" fmla="*/ 35 w 46"/>
                <a:gd name="T21" fmla="*/ 383 h 513"/>
                <a:gd name="T22" fmla="*/ 32 w 46"/>
                <a:gd name="T23" fmla="*/ 318 h 513"/>
                <a:gd name="T24" fmla="*/ 28 w 46"/>
                <a:gd name="T25" fmla="*/ 254 h 513"/>
                <a:gd name="T26" fmla="*/ 19 w 46"/>
                <a:gd name="T27" fmla="*/ 190 h 513"/>
                <a:gd name="T28" fmla="*/ 8 w 46"/>
                <a:gd name="T29" fmla="*/ 126 h 513"/>
                <a:gd name="T30" fmla="*/ 4 w 46"/>
                <a:gd name="T31" fmla="*/ 110 h 513"/>
                <a:gd name="T32" fmla="*/ 1 w 46"/>
                <a:gd name="T33" fmla="*/ 94 h 513"/>
                <a:gd name="T34" fmla="*/ 1 w 46"/>
                <a:gd name="T35" fmla="*/ 61 h 513"/>
                <a:gd name="T36" fmla="*/ 8 w 46"/>
                <a:gd name="T37" fmla="*/ 29 h 513"/>
                <a:gd name="T38" fmla="*/ 22 w 46"/>
                <a:gd name="T39" fmla="*/ 0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6" h="513">
                  <a:moveTo>
                    <a:pt x="22" y="0"/>
                  </a:moveTo>
                  <a:cubicBezTo>
                    <a:pt x="12" y="19"/>
                    <a:pt x="6" y="40"/>
                    <a:pt x="5" y="61"/>
                  </a:cubicBezTo>
                  <a:cubicBezTo>
                    <a:pt x="4" y="72"/>
                    <a:pt x="5" y="83"/>
                    <a:pt x="7" y="93"/>
                  </a:cubicBezTo>
                  <a:cubicBezTo>
                    <a:pt x="7" y="96"/>
                    <a:pt x="8" y="98"/>
                    <a:pt x="8" y="101"/>
                  </a:cubicBezTo>
                  <a:cubicBezTo>
                    <a:pt x="9" y="104"/>
                    <a:pt x="9" y="106"/>
                    <a:pt x="10" y="109"/>
                  </a:cubicBezTo>
                  <a:cubicBezTo>
                    <a:pt x="11" y="114"/>
                    <a:pt x="13" y="119"/>
                    <a:pt x="14" y="125"/>
                  </a:cubicBezTo>
                  <a:cubicBezTo>
                    <a:pt x="24" y="167"/>
                    <a:pt x="31" y="210"/>
                    <a:pt x="35" y="253"/>
                  </a:cubicBezTo>
                  <a:cubicBezTo>
                    <a:pt x="38" y="275"/>
                    <a:pt x="39" y="296"/>
                    <a:pt x="40" y="318"/>
                  </a:cubicBezTo>
                  <a:cubicBezTo>
                    <a:pt x="40" y="340"/>
                    <a:pt x="41" y="361"/>
                    <a:pt x="42" y="383"/>
                  </a:cubicBezTo>
                  <a:cubicBezTo>
                    <a:pt x="43" y="426"/>
                    <a:pt x="45" y="470"/>
                    <a:pt x="46" y="513"/>
                  </a:cubicBezTo>
                  <a:cubicBezTo>
                    <a:pt x="41" y="470"/>
                    <a:pt x="38" y="427"/>
                    <a:pt x="35" y="383"/>
                  </a:cubicBezTo>
                  <a:cubicBezTo>
                    <a:pt x="34" y="362"/>
                    <a:pt x="33" y="340"/>
                    <a:pt x="32" y="318"/>
                  </a:cubicBezTo>
                  <a:cubicBezTo>
                    <a:pt x="32" y="297"/>
                    <a:pt x="30" y="275"/>
                    <a:pt x="28" y="254"/>
                  </a:cubicBezTo>
                  <a:cubicBezTo>
                    <a:pt x="25" y="233"/>
                    <a:pt x="22" y="211"/>
                    <a:pt x="19" y="190"/>
                  </a:cubicBezTo>
                  <a:cubicBezTo>
                    <a:pt x="16" y="168"/>
                    <a:pt x="12" y="147"/>
                    <a:pt x="8" y="126"/>
                  </a:cubicBezTo>
                  <a:cubicBezTo>
                    <a:pt x="7" y="121"/>
                    <a:pt x="5" y="115"/>
                    <a:pt x="4" y="110"/>
                  </a:cubicBezTo>
                  <a:cubicBezTo>
                    <a:pt x="3" y="105"/>
                    <a:pt x="2" y="99"/>
                    <a:pt x="1" y="94"/>
                  </a:cubicBezTo>
                  <a:cubicBezTo>
                    <a:pt x="0" y="83"/>
                    <a:pt x="0" y="72"/>
                    <a:pt x="1" y="61"/>
                  </a:cubicBezTo>
                  <a:cubicBezTo>
                    <a:pt x="2" y="50"/>
                    <a:pt x="4" y="39"/>
                    <a:pt x="8" y="29"/>
                  </a:cubicBezTo>
                  <a:cubicBezTo>
                    <a:pt x="11" y="19"/>
                    <a:pt x="16" y="9"/>
                    <a:pt x="22" y="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13">
              <a:extLst>
                <a:ext uri="{FF2B5EF4-FFF2-40B4-BE49-F238E27FC236}">
                  <a16:creationId xmlns:a16="http://schemas.microsoft.com/office/drawing/2014/main" id="{980F4933-592F-4988-8345-CDCD56EF11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0711" y="6632568"/>
              <a:ext cx="52814" cy="806885"/>
            </a:xfrm>
            <a:custGeom>
              <a:avLst/>
              <a:gdLst>
                <a:gd name="T0" fmla="*/ 5 w 9"/>
                <a:gd name="T1" fmla="*/ 0 h 136"/>
                <a:gd name="T2" fmla="*/ 5 w 9"/>
                <a:gd name="T3" fmla="*/ 68 h 136"/>
                <a:gd name="T4" fmla="*/ 9 w 9"/>
                <a:gd name="T5" fmla="*/ 135 h 136"/>
                <a:gd name="T6" fmla="*/ 1 w 9"/>
                <a:gd name="T7" fmla="*/ 136 h 136"/>
                <a:gd name="T8" fmla="*/ 1 w 9"/>
                <a:gd name="T9" fmla="*/ 68 h 136"/>
                <a:gd name="T10" fmla="*/ 5 w 9"/>
                <a:gd name="T11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136">
                  <a:moveTo>
                    <a:pt x="5" y="0"/>
                  </a:moveTo>
                  <a:cubicBezTo>
                    <a:pt x="4" y="23"/>
                    <a:pt x="4" y="45"/>
                    <a:pt x="5" y="68"/>
                  </a:cubicBezTo>
                  <a:cubicBezTo>
                    <a:pt x="5" y="90"/>
                    <a:pt x="7" y="113"/>
                    <a:pt x="9" y="135"/>
                  </a:cubicBezTo>
                  <a:cubicBezTo>
                    <a:pt x="1" y="136"/>
                    <a:pt x="1" y="136"/>
                    <a:pt x="1" y="136"/>
                  </a:cubicBezTo>
                  <a:cubicBezTo>
                    <a:pt x="0" y="113"/>
                    <a:pt x="0" y="90"/>
                    <a:pt x="1" y="68"/>
                  </a:cubicBezTo>
                  <a:cubicBezTo>
                    <a:pt x="2" y="45"/>
                    <a:pt x="3" y="23"/>
                    <a:pt x="5" y="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4">
              <a:extLst>
                <a:ext uri="{FF2B5EF4-FFF2-40B4-BE49-F238E27FC236}">
                  <a16:creationId xmlns:a16="http://schemas.microsoft.com/office/drawing/2014/main" id="{26C63E85-6B4D-4E4B-A7EB-2D2F985ADE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5681" y="7421848"/>
              <a:ext cx="619101" cy="428382"/>
            </a:xfrm>
            <a:custGeom>
              <a:avLst/>
              <a:gdLst>
                <a:gd name="T0" fmla="*/ 85 w 103"/>
                <a:gd name="T1" fmla="*/ 72 h 72"/>
                <a:gd name="T2" fmla="*/ 18 w 103"/>
                <a:gd name="T3" fmla="*/ 72 h 72"/>
                <a:gd name="T4" fmla="*/ 7 w 103"/>
                <a:gd name="T5" fmla="*/ 62 h 72"/>
                <a:gd name="T6" fmla="*/ 0 w 103"/>
                <a:gd name="T7" fmla="*/ 0 h 72"/>
                <a:gd name="T8" fmla="*/ 103 w 103"/>
                <a:gd name="T9" fmla="*/ 0 h 72"/>
                <a:gd name="T10" fmla="*/ 95 w 103"/>
                <a:gd name="T11" fmla="*/ 62 h 72"/>
                <a:gd name="T12" fmla="*/ 85 w 103"/>
                <a:gd name="T1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3" h="72">
                  <a:moveTo>
                    <a:pt x="85" y="72"/>
                  </a:moveTo>
                  <a:cubicBezTo>
                    <a:pt x="18" y="72"/>
                    <a:pt x="18" y="72"/>
                    <a:pt x="18" y="72"/>
                  </a:cubicBezTo>
                  <a:cubicBezTo>
                    <a:pt x="13" y="72"/>
                    <a:pt x="8" y="68"/>
                    <a:pt x="7" y="6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8"/>
                    <a:pt x="90" y="72"/>
                    <a:pt x="85" y="7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5">
              <a:extLst>
                <a:ext uri="{FF2B5EF4-FFF2-40B4-BE49-F238E27FC236}">
                  <a16:creationId xmlns:a16="http://schemas.microsoft.com/office/drawing/2014/main" id="{FCC0394D-1AE5-4F6C-BE80-6129A632C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1670" y="7298615"/>
              <a:ext cx="704190" cy="199520"/>
            </a:xfrm>
            <a:custGeom>
              <a:avLst/>
              <a:gdLst>
                <a:gd name="T0" fmla="*/ 107 w 117"/>
                <a:gd name="T1" fmla="*/ 34 h 34"/>
                <a:gd name="T2" fmla="*/ 10 w 117"/>
                <a:gd name="T3" fmla="*/ 34 h 34"/>
                <a:gd name="T4" fmla="*/ 0 w 117"/>
                <a:gd name="T5" fmla="*/ 23 h 34"/>
                <a:gd name="T6" fmla="*/ 0 w 117"/>
                <a:gd name="T7" fmla="*/ 10 h 34"/>
                <a:gd name="T8" fmla="*/ 10 w 117"/>
                <a:gd name="T9" fmla="*/ 0 h 34"/>
                <a:gd name="T10" fmla="*/ 107 w 117"/>
                <a:gd name="T11" fmla="*/ 0 h 34"/>
                <a:gd name="T12" fmla="*/ 117 w 117"/>
                <a:gd name="T13" fmla="*/ 10 h 34"/>
                <a:gd name="T14" fmla="*/ 117 w 117"/>
                <a:gd name="T15" fmla="*/ 23 h 34"/>
                <a:gd name="T16" fmla="*/ 107 w 117"/>
                <a:gd name="T17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7" h="34">
                  <a:moveTo>
                    <a:pt x="107" y="34"/>
                  </a:moveTo>
                  <a:cubicBezTo>
                    <a:pt x="10" y="34"/>
                    <a:pt x="10" y="34"/>
                    <a:pt x="10" y="34"/>
                  </a:cubicBezTo>
                  <a:cubicBezTo>
                    <a:pt x="4" y="34"/>
                    <a:pt x="0" y="29"/>
                    <a:pt x="0" y="23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13" y="0"/>
                    <a:pt x="117" y="5"/>
                    <a:pt x="117" y="10"/>
                  </a:cubicBezTo>
                  <a:cubicBezTo>
                    <a:pt x="117" y="23"/>
                    <a:pt x="117" y="23"/>
                    <a:pt x="117" y="23"/>
                  </a:cubicBezTo>
                  <a:cubicBezTo>
                    <a:pt x="117" y="29"/>
                    <a:pt x="113" y="34"/>
                    <a:pt x="107" y="34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94C6B6A4-B170-4FC9-B931-FB20E74560EA}"/>
              </a:ext>
            </a:extLst>
          </p:cNvPr>
          <p:cNvGrpSpPr/>
          <p:nvPr/>
        </p:nvGrpSpPr>
        <p:grpSpPr>
          <a:xfrm>
            <a:off x="11902744" y="2580438"/>
            <a:ext cx="4160588" cy="3741010"/>
            <a:chOff x="7541968" y="2372219"/>
            <a:chExt cx="4160588" cy="3741010"/>
          </a:xfrm>
        </p:grpSpPr>
        <p:sp>
          <p:nvSpPr>
            <p:cNvPr id="94" name="Freeform 16">
              <a:extLst>
                <a:ext uri="{FF2B5EF4-FFF2-40B4-BE49-F238E27FC236}">
                  <a16:creationId xmlns:a16="http://schemas.microsoft.com/office/drawing/2014/main" id="{A9504765-2B9A-46D7-84FE-279B6DEFC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1968" y="2372219"/>
              <a:ext cx="4160588" cy="3741010"/>
            </a:xfrm>
            <a:custGeom>
              <a:avLst/>
              <a:gdLst>
                <a:gd name="T0" fmla="*/ 663 w 692"/>
                <a:gd name="T1" fmla="*/ 631 h 631"/>
                <a:gd name="T2" fmla="*/ 29 w 692"/>
                <a:gd name="T3" fmla="*/ 631 h 631"/>
                <a:gd name="T4" fmla="*/ 0 w 692"/>
                <a:gd name="T5" fmla="*/ 601 h 631"/>
                <a:gd name="T6" fmla="*/ 0 w 692"/>
                <a:gd name="T7" fmla="*/ 30 h 631"/>
                <a:gd name="T8" fmla="*/ 29 w 692"/>
                <a:gd name="T9" fmla="*/ 0 h 631"/>
                <a:gd name="T10" fmla="*/ 663 w 692"/>
                <a:gd name="T11" fmla="*/ 0 h 631"/>
                <a:gd name="T12" fmla="*/ 692 w 692"/>
                <a:gd name="T13" fmla="*/ 30 h 631"/>
                <a:gd name="T14" fmla="*/ 692 w 692"/>
                <a:gd name="T15" fmla="*/ 601 h 631"/>
                <a:gd name="T16" fmla="*/ 663 w 692"/>
                <a:gd name="T17" fmla="*/ 631 h 6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92" h="631">
                  <a:moveTo>
                    <a:pt x="663" y="631"/>
                  </a:moveTo>
                  <a:cubicBezTo>
                    <a:pt x="29" y="631"/>
                    <a:pt x="29" y="631"/>
                    <a:pt x="29" y="631"/>
                  </a:cubicBezTo>
                  <a:cubicBezTo>
                    <a:pt x="13" y="631"/>
                    <a:pt x="0" y="617"/>
                    <a:pt x="0" y="601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663" y="0"/>
                    <a:pt x="663" y="0"/>
                    <a:pt x="663" y="0"/>
                  </a:cubicBezTo>
                  <a:cubicBezTo>
                    <a:pt x="679" y="0"/>
                    <a:pt x="692" y="13"/>
                    <a:pt x="692" y="30"/>
                  </a:cubicBezTo>
                  <a:cubicBezTo>
                    <a:pt x="692" y="601"/>
                    <a:pt x="692" y="601"/>
                    <a:pt x="692" y="601"/>
                  </a:cubicBezTo>
                  <a:cubicBezTo>
                    <a:pt x="692" y="617"/>
                    <a:pt x="679" y="631"/>
                    <a:pt x="663" y="63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7">
              <a:extLst>
                <a:ext uri="{FF2B5EF4-FFF2-40B4-BE49-F238E27FC236}">
                  <a16:creationId xmlns:a16="http://schemas.microsoft.com/office/drawing/2014/main" id="{AF2CA4CE-CA32-4C3A-933D-22EAEE34AB4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1968" y="2372219"/>
              <a:ext cx="4160588" cy="454790"/>
            </a:xfrm>
            <a:custGeom>
              <a:avLst/>
              <a:gdLst>
                <a:gd name="T0" fmla="*/ 692 w 692"/>
                <a:gd name="T1" fmla="*/ 77 h 77"/>
                <a:gd name="T2" fmla="*/ 692 w 692"/>
                <a:gd name="T3" fmla="*/ 22 h 77"/>
                <a:gd name="T4" fmla="*/ 671 w 692"/>
                <a:gd name="T5" fmla="*/ 0 h 77"/>
                <a:gd name="T6" fmla="*/ 21 w 692"/>
                <a:gd name="T7" fmla="*/ 0 h 77"/>
                <a:gd name="T8" fmla="*/ 0 w 692"/>
                <a:gd name="T9" fmla="*/ 22 h 77"/>
                <a:gd name="T10" fmla="*/ 0 w 692"/>
                <a:gd name="T11" fmla="*/ 77 h 77"/>
                <a:gd name="T12" fmla="*/ 692 w 692"/>
                <a:gd name="T13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92" h="77">
                  <a:moveTo>
                    <a:pt x="692" y="77"/>
                  </a:moveTo>
                  <a:cubicBezTo>
                    <a:pt x="692" y="22"/>
                    <a:pt x="692" y="22"/>
                    <a:pt x="692" y="22"/>
                  </a:cubicBezTo>
                  <a:cubicBezTo>
                    <a:pt x="692" y="10"/>
                    <a:pt x="683" y="0"/>
                    <a:pt x="671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9" y="0"/>
                    <a:pt x="0" y="10"/>
                    <a:pt x="0" y="22"/>
                  </a:cubicBezTo>
                  <a:cubicBezTo>
                    <a:pt x="0" y="77"/>
                    <a:pt x="0" y="77"/>
                    <a:pt x="0" y="77"/>
                  </a:cubicBezTo>
                  <a:lnTo>
                    <a:pt x="692" y="77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8">
              <a:extLst>
                <a:ext uri="{FF2B5EF4-FFF2-40B4-BE49-F238E27FC236}">
                  <a16:creationId xmlns:a16="http://schemas.microsoft.com/office/drawing/2014/main" id="{F7ED5BA0-9072-49E1-9EAA-94FE43434221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1968" y="2372219"/>
              <a:ext cx="4160588" cy="384371"/>
            </a:xfrm>
            <a:custGeom>
              <a:avLst/>
              <a:gdLst>
                <a:gd name="T0" fmla="*/ 692 w 692"/>
                <a:gd name="T1" fmla="*/ 65 h 65"/>
                <a:gd name="T2" fmla="*/ 692 w 692"/>
                <a:gd name="T3" fmla="*/ 22 h 65"/>
                <a:gd name="T4" fmla="*/ 671 w 692"/>
                <a:gd name="T5" fmla="*/ 0 h 65"/>
                <a:gd name="T6" fmla="*/ 21 w 692"/>
                <a:gd name="T7" fmla="*/ 0 h 65"/>
                <a:gd name="T8" fmla="*/ 0 w 692"/>
                <a:gd name="T9" fmla="*/ 22 h 65"/>
                <a:gd name="T10" fmla="*/ 0 w 692"/>
                <a:gd name="T11" fmla="*/ 65 h 65"/>
                <a:gd name="T12" fmla="*/ 692 w 692"/>
                <a:gd name="T13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92" h="65">
                  <a:moveTo>
                    <a:pt x="692" y="65"/>
                  </a:moveTo>
                  <a:cubicBezTo>
                    <a:pt x="692" y="22"/>
                    <a:pt x="692" y="22"/>
                    <a:pt x="692" y="22"/>
                  </a:cubicBezTo>
                  <a:cubicBezTo>
                    <a:pt x="692" y="10"/>
                    <a:pt x="683" y="0"/>
                    <a:pt x="671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9" y="0"/>
                    <a:pt x="0" y="10"/>
                    <a:pt x="0" y="22"/>
                  </a:cubicBezTo>
                  <a:cubicBezTo>
                    <a:pt x="0" y="65"/>
                    <a:pt x="0" y="65"/>
                    <a:pt x="0" y="65"/>
                  </a:cubicBezTo>
                  <a:lnTo>
                    <a:pt x="692" y="65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Oval 19">
              <a:extLst>
                <a:ext uri="{FF2B5EF4-FFF2-40B4-BE49-F238E27FC236}">
                  <a16:creationId xmlns:a16="http://schemas.microsoft.com/office/drawing/2014/main" id="{C909B9CB-B082-4487-8AE2-D56220B05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8435" y="2507189"/>
              <a:ext cx="120300" cy="1203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Oval 20">
              <a:extLst>
                <a:ext uri="{FF2B5EF4-FFF2-40B4-BE49-F238E27FC236}">
                  <a16:creationId xmlns:a16="http://schemas.microsoft.com/office/drawing/2014/main" id="{91E2BE14-A242-4862-AE52-3A9D42D82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6756" y="2507189"/>
              <a:ext cx="120300" cy="1203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Oval 21">
              <a:extLst>
                <a:ext uri="{FF2B5EF4-FFF2-40B4-BE49-F238E27FC236}">
                  <a16:creationId xmlns:a16="http://schemas.microsoft.com/office/drawing/2014/main" id="{A9619771-66CF-4B6D-8B97-647CDEA2A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8013" y="2507189"/>
              <a:ext cx="126168" cy="1203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22">
              <a:extLst>
                <a:ext uri="{FF2B5EF4-FFF2-40B4-BE49-F238E27FC236}">
                  <a16:creationId xmlns:a16="http://schemas.microsoft.com/office/drawing/2014/main" id="{BB508ADE-FB8C-4B60-8C8F-9AA9DD936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8074" y="3105750"/>
              <a:ext cx="1402511" cy="1560954"/>
            </a:xfrm>
            <a:custGeom>
              <a:avLst/>
              <a:gdLst>
                <a:gd name="T0" fmla="*/ 206 w 233"/>
                <a:gd name="T1" fmla="*/ 263 h 263"/>
                <a:gd name="T2" fmla="*/ 26 w 233"/>
                <a:gd name="T3" fmla="*/ 263 h 263"/>
                <a:gd name="T4" fmla="*/ 0 w 233"/>
                <a:gd name="T5" fmla="*/ 237 h 263"/>
                <a:gd name="T6" fmla="*/ 0 w 233"/>
                <a:gd name="T7" fmla="*/ 27 h 263"/>
                <a:gd name="T8" fmla="*/ 26 w 233"/>
                <a:gd name="T9" fmla="*/ 0 h 263"/>
                <a:gd name="T10" fmla="*/ 206 w 233"/>
                <a:gd name="T11" fmla="*/ 0 h 263"/>
                <a:gd name="T12" fmla="*/ 233 w 233"/>
                <a:gd name="T13" fmla="*/ 27 h 263"/>
                <a:gd name="T14" fmla="*/ 233 w 233"/>
                <a:gd name="T15" fmla="*/ 237 h 263"/>
                <a:gd name="T16" fmla="*/ 206 w 233"/>
                <a:gd name="T17" fmla="*/ 26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263">
                  <a:moveTo>
                    <a:pt x="206" y="263"/>
                  </a:moveTo>
                  <a:cubicBezTo>
                    <a:pt x="26" y="263"/>
                    <a:pt x="26" y="263"/>
                    <a:pt x="26" y="263"/>
                  </a:cubicBezTo>
                  <a:cubicBezTo>
                    <a:pt x="12" y="263"/>
                    <a:pt x="0" y="251"/>
                    <a:pt x="0" y="23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206" y="0"/>
                    <a:pt x="206" y="0"/>
                    <a:pt x="206" y="0"/>
                  </a:cubicBezTo>
                  <a:cubicBezTo>
                    <a:pt x="221" y="0"/>
                    <a:pt x="233" y="12"/>
                    <a:pt x="233" y="27"/>
                  </a:cubicBezTo>
                  <a:cubicBezTo>
                    <a:pt x="233" y="237"/>
                    <a:pt x="233" y="237"/>
                    <a:pt x="233" y="237"/>
                  </a:cubicBezTo>
                  <a:cubicBezTo>
                    <a:pt x="233" y="251"/>
                    <a:pt x="221" y="263"/>
                    <a:pt x="206" y="26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23">
              <a:extLst>
                <a:ext uri="{FF2B5EF4-FFF2-40B4-BE49-F238E27FC236}">
                  <a16:creationId xmlns:a16="http://schemas.microsoft.com/office/drawing/2014/main" id="{F76942EA-D43D-45B6-B6D0-26871EA6A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6812" y="3105750"/>
              <a:ext cx="1710595" cy="346227"/>
            </a:xfrm>
            <a:custGeom>
              <a:avLst/>
              <a:gdLst>
                <a:gd name="T0" fmla="*/ 262 w 284"/>
                <a:gd name="T1" fmla="*/ 58 h 58"/>
                <a:gd name="T2" fmla="*/ 23 w 284"/>
                <a:gd name="T3" fmla="*/ 58 h 58"/>
                <a:gd name="T4" fmla="*/ 0 w 284"/>
                <a:gd name="T5" fmla="*/ 36 h 58"/>
                <a:gd name="T6" fmla="*/ 0 w 284"/>
                <a:gd name="T7" fmla="*/ 23 h 58"/>
                <a:gd name="T8" fmla="*/ 23 w 284"/>
                <a:gd name="T9" fmla="*/ 0 h 58"/>
                <a:gd name="T10" fmla="*/ 262 w 284"/>
                <a:gd name="T11" fmla="*/ 0 h 58"/>
                <a:gd name="T12" fmla="*/ 284 w 284"/>
                <a:gd name="T13" fmla="*/ 23 h 58"/>
                <a:gd name="T14" fmla="*/ 284 w 284"/>
                <a:gd name="T15" fmla="*/ 36 h 58"/>
                <a:gd name="T16" fmla="*/ 262 w 284"/>
                <a:gd name="T1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4" h="58">
                  <a:moveTo>
                    <a:pt x="262" y="58"/>
                  </a:moveTo>
                  <a:cubicBezTo>
                    <a:pt x="23" y="58"/>
                    <a:pt x="23" y="58"/>
                    <a:pt x="23" y="58"/>
                  </a:cubicBezTo>
                  <a:cubicBezTo>
                    <a:pt x="11" y="58"/>
                    <a:pt x="0" y="48"/>
                    <a:pt x="0" y="36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1" y="0"/>
                    <a:pt x="23" y="0"/>
                  </a:cubicBezTo>
                  <a:cubicBezTo>
                    <a:pt x="262" y="0"/>
                    <a:pt x="262" y="0"/>
                    <a:pt x="262" y="0"/>
                  </a:cubicBezTo>
                  <a:cubicBezTo>
                    <a:pt x="274" y="0"/>
                    <a:pt x="284" y="10"/>
                    <a:pt x="284" y="23"/>
                  </a:cubicBezTo>
                  <a:cubicBezTo>
                    <a:pt x="284" y="36"/>
                    <a:pt x="284" y="36"/>
                    <a:pt x="284" y="36"/>
                  </a:cubicBezTo>
                  <a:cubicBezTo>
                    <a:pt x="284" y="48"/>
                    <a:pt x="274" y="58"/>
                    <a:pt x="262" y="58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24">
              <a:extLst>
                <a:ext uri="{FF2B5EF4-FFF2-40B4-BE49-F238E27FC236}">
                  <a16:creationId xmlns:a16="http://schemas.microsoft.com/office/drawing/2014/main" id="{A2F9F511-1F8F-4BC2-9CA2-9D27194ABE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63339" y="3692575"/>
              <a:ext cx="1757541" cy="393173"/>
            </a:xfrm>
            <a:custGeom>
              <a:avLst/>
              <a:gdLst>
                <a:gd name="T0" fmla="*/ 266 w 292"/>
                <a:gd name="T1" fmla="*/ 66 h 66"/>
                <a:gd name="T2" fmla="*/ 27 w 292"/>
                <a:gd name="T3" fmla="*/ 66 h 66"/>
                <a:gd name="T4" fmla="*/ 0 w 292"/>
                <a:gd name="T5" fmla="*/ 39 h 66"/>
                <a:gd name="T6" fmla="*/ 0 w 292"/>
                <a:gd name="T7" fmla="*/ 27 h 66"/>
                <a:gd name="T8" fmla="*/ 27 w 292"/>
                <a:gd name="T9" fmla="*/ 0 h 66"/>
                <a:gd name="T10" fmla="*/ 266 w 292"/>
                <a:gd name="T11" fmla="*/ 0 h 66"/>
                <a:gd name="T12" fmla="*/ 292 w 292"/>
                <a:gd name="T13" fmla="*/ 27 h 66"/>
                <a:gd name="T14" fmla="*/ 292 w 292"/>
                <a:gd name="T15" fmla="*/ 39 h 66"/>
                <a:gd name="T16" fmla="*/ 266 w 292"/>
                <a:gd name="T17" fmla="*/ 66 h 66"/>
                <a:gd name="T18" fmla="*/ 27 w 292"/>
                <a:gd name="T19" fmla="*/ 8 h 66"/>
                <a:gd name="T20" fmla="*/ 8 w 292"/>
                <a:gd name="T21" fmla="*/ 27 h 66"/>
                <a:gd name="T22" fmla="*/ 8 w 292"/>
                <a:gd name="T23" fmla="*/ 39 h 66"/>
                <a:gd name="T24" fmla="*/ 27 w 292"/>
                <a:gd name="T25" fmla="*/ 58 h 66"/>
                <a:gd name="T26" fmla="*/ 266 w 292"/>
                <a:gd name="T27" fmla="*/ 58 h 66"/>
                <a:gd name="T28" fmla="*/ 284 w 292"/>
                <a:gd name="T29" fmla="*/ 39 h 66"/>
                <a:gd name="T30" fmla="*/ 284 w 292"/>
                <a:gd name="T31" fmla="*/ 27 h 66"/>
                <a:gd name="T32" fmla="*/ 266 w 292"/>
                <a:gd name="T33" fmla="*/ 8 h 66"/>
                <a:gd name="T34" fmla="*/ 27 w 292"/>
                <a:gd name="T35" fmla="*/ 8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2" h="66">
                  <a:moveTo>
                    <a:pt x="266" y="66"/>
                  </a:moveTo>
                  <a:cubicBezTo>
                    <a:pt x="27" y="66"/>
                    <a:pt x="27" y="66"/>
                    <a:pt x="27" y="66"/>
                  </a:cubicBezTo>
                  <a:cubicBezTo>
                    <a:pt x="12" y="66"/>
                    <a:pt x="0" y="54"/>
                    <a:pt x="0" y="39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266" y="0"/>
                    <a:pt x="266" y="0"/>
                    <a:pt x="266" y="0"/>
                  </a:cubicBezTo>
                  <a:cubicBezTo>
                    <a:pt x="280" y="0"/>
                    <a:pt x="292" y="12"/>
                    <a:pt x="292" y="27"/>
                  </a:cubicBezTo>
                  <a:cubicBezTo>
                    <a:pt x="292" y="39"/>
                    <a:pt x="292" y="39"/>
                    <a:pt x="292" y="39"/>
                  </a:cubicBezTo>
                  <a:cubicBezTo>
                    <a:pt x="292" y="54"/>
                    <a:pt x="280" y="66"/>
                    <a:pt x="266" y="66"/>
                  </a:cubicBezTo>
                  <a:close/>
                  <a:moveTo>
                    <a:pt x="27" y="8"/>
                  </a:moveTo>
                  <a:cubicBezTo>
                    <a:pt x="17" y="8"/>
                    <a:pt x="8" y="16"/>
                    <a:pt x="8" y="27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8" y="50"/>
                    <a:pt x="17" y="58"/>
                    <a:pt x="27" y="58"/>
                  </a:cubicBezTo>
                  <a:cubicBezTo>
                    <a:pt x="266" y="58"/>
                    <a:pt x="266" y="58"/>
                    <a:pt x="266" y="58"/>
                  </a:cubicBezTo>
                  <a:cubicBezTo>
                    <a:pt x="276" y="58"/>
                    <a:pt x="284" y="50"/>
                    <a:pt x="284" y="39"/>
                  </a:cubicBezTo>
                  <a:cubicBezTo>
                    <a:pt x="284" y="27"/>
                    <a:pt x="284" y="27"/>
                    <a:pt x="284" y="27"/>
                  </a:cubicBezTo>
                  <a:cubicBezTo>
                    <a:pt x="284" y="16"/>
                    <a:pt x="276" y="8"/>
                    <a:pt x="266" y="8"/>
                  </a:cubicBezTo>
                  <a:lnTo>
                    <a:pt x="27" y="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25">
              <a:extLst>
                <a:ext uri="{FF2B5EF4-FFF2-40B4-BE49-F238E27FC236}">
                  <a16:creationId xmlns:a16="http://schemas.microsoft.com/office/drawing/2014/main" id="{E80577DF-40F6-4B3F-9435-91912C5FED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63339" y="4302873"/>
              <a:ext cx="1757541" cy="393173"/>
            </a:xfrm>
            <a:custGeom>
              <a:avLst/>
              <a:gdLst>
                <a:gd name="T0" fmla="*/ 266 w 292"/>
                <a:gd name="T1" fmla="*/ 66 h 66"/>
                <a:gd name="T2" fmla="*/ 27 w 292"/>
                <a:gd name="T3" fmla="*/ 66 h 66"/>
                <a:gd name="T4" fmla="*/ 0 w 292"/>
                <a:gd name="T5" fmla="*/ 39 h 66"/>
                <a:gd name="T6" fmla="*/ 0 w 292"/>
                <a:gd name="T7" fmla="*/ 26 h 66"/>
                <a:gd name="T8" fmla="*/ 27 w 292"/>
                <a:gd name="T9" fmla="*/ 0 h 66"/>
                <a:gd name="T10" fmla="*/ 266 w 292"/>
                <a:gd name="T11" fmla="*/ 0 h 66"/>
                <a:gd name="T12" fmla="*/ 292 w 292"/>
                <a:gd name="T13" fmla="*/ 26 h 66"/>
                <a:gd name="T14" fmla="*/ 292 w 292"/>
                <a:gd name="T15" fmla="*/ 39 h 66"/>
                <a:gd name="T16" fmla="*/ 266 w 292"/>
                <a:gd name="T17" fmla="*/ 66 h 66"/>
                <a:gd name="T18" fmla="*/ 27 w 292"/>
                <a:gd name="T19" fmla="*/ 8 h 66"/>
                <a:gd name="T20" fmla="*/ 8 w 292"/>
                <a:gd name="T21" fmla="*/ 26 h 66"/>
                <a:gd name="T22" fmla="*/ 8 w 292"/>
                <a:gd name="T23" fmla="*/ 39 h 66"/>
                <a:gd name="T24" fmla="*/ 27 w 292"/>
                <a:gd name="T25" fmla="*/ 58 h 66"/>
                <a:gd name="T26" fmla="*/ 266 w 292"/>
                <a:gd name="T27" fmla="*/ 58 h 66"/>
                <a:gd name="T28" fmla="*/ 284 w 292"/>
                <a:gd name="T29" fmla="*/ 39 h 66"/>
                <a:gd name="T30" fmla="*/ 284 w 292"/>
                <a:gd name="T31" fmla="*/ 26 h 66"/>
                <a:gd name="T32" fmla="*/ 266 w 292"/>
                <a:gd name="T33" fmla="*/ 8 h 66"/>
                <a:gd name="T34" fmla="*/ 27 w 292"/>
                <a:gd name="T35" fmla="*/ 8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2" h="66">
                  <a:moveTo>
                    <a:pt x="266" y="66"/>
                  </a:moveTo>
                  <a:cubicBezTo>
                    <a:pt x="27" y="66"/>
                    <a:pt x="27" y="66"/>
                    <a:pt x="27" y="66"/>
                  </a:cubicBezTo>
                  <a:cubicBezTo>
                    <a:pt x="12" y="66"/>
                    <a:pt x="0" y="54"/>
                    <a:pt x="0" y="39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266" y="0"/>
                    <a:pt x="266" y="0"/>
                    <a:pt x="266" y="0"/>
                  </a:cubicBezTo>
                  <a:cubicBezTo>
                    <a:pt x="280" y="0"/>
                    <a:pt x="292" y="12"/>
                    <a:pt x="292" y="26"/>
                  </a:cubicBezTo>
                  <a:cubicBezTo>
                    <a:pt x="292" y="39"/>
                    <a:pt x="292" y="39"/>
                    <a:pt x="292" y="39"/>
                  </a:cubicBezTo>
                  <a:cubicBezTo>
                    <a:pt x="292" y="54"/>
                    <a:pt x="280" y="66"/>
                    <a:pt x="266" y="66"/>
                  </a:cubicBezTo>
                  <a:close/>
                  <a:moveTo>
                    <a:pt x="27" y="8"/>
                  </a:moveTo>
                  <a:cubicBezTo>
                    <a:pt x="17" y="8"/>
                    <a:pt x="8" y="16"/>
                    <a:pt x="8" y="26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8" y="49"/>
                    <a:pt x="17" y="58"/>
                    <a:pt x="27" y="58"/>
                  </a:cubicBezTo>
                  <a:cubicBezTo>
                    <a:pt x="266" y="58"/>
                    <a:pt x="266" y="58"/>
                    <a:pt x="266" y="58"/>
                  </a:cubicBezTo>
                  <a:cubicBezTo>
                    <a:pt x="276" y="58"/>
                    <a:pt x="284" y="49"/>
                    <a:pt x="284" y="39"/>
                  </a:cubicBezTo>
                  <a:cubicBezTo>
                    <a:pt x="284" y="26"/>
                    <a:pt x="284" y="26"/>
                    <a:pt x="284" y="26"/>
                  </a:cubicBezTo>
                  <a:cubicBezTo>
                    <a:pt x="284" y="16"/>
                    <a:pt x="276" y="8"/>
                    <a:pt x="266" y="8"/>
                  </a:cubicBezTo>
                  <a:lnTo>
                    <a:pt x="27" y="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6A435B20-81E2-4825-90BD-F2D4ADCE33FE}"/>
              </a:ext>
            </a:extLst>
          </p:cNvPr>
          <p:cNvGrpSpPr/>
          <p:nvPr/>
        </p:nvGrpSpPr>
        <p:grpSpPr>
          <a:xfrm>
            <a:off x="14079864" y="4619655"/>
            <a:ext cx="2400114" cy="3438794"/>
            <a:chOff x="9719088" y="4411436"/>
            <a:chExt cx="2400114" cy="3438794"/>
          </a:xfrm>
        </p:grpSpPr>
        <p:sp>
          <p:nvSpPr>
            <p:cNvPr id="105" name="Freeform 26">
              <a:extLst>
                <a:ext uri="{FF2B5EF4-FFF2-40B4-BE49-F238E27FC236}">
                  <a16:creationId xmlns:a16="http://schemas.microsoft.com/office/drawing/2014/main" id="{0A545912-F630-42EF-937E-3391299FA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8907" y="4933711"/>
              <a:ext cx="748203" cy="1059220"/>
            </a:xfrm>
            <a:custGeom>
              <a:avLst/>
              <a:gdLst>
                <a:gd name="T0" fmla="*/ 0 w 255"/>
                <a:gd name="T1" fmla="*/ 361 h 361"/>
                <a:gd name="T2" fmla="*/ 52 w 255"/>
                <a:gd name="T3" fmla="*/ 18 h 361"/>
                <a:gd name="T4" fmla="*/ 185 w 255"/>
                <a:gd name="T5" fmla="*/ 0 h 361"/>
                <a:gd name="T6" fmla="*/ 255 w 255"/>
                <a:gd name="T7" fmla="*/ 359 h 361"/>
                <a:gd name="T8" fmla="*/ 0 w 255"/>
                <a:gd name="T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5" h="361">
                  <a:moveTo>
                    <a:pt x="0" y="361"/>
                  </a:moveTo>
                  <a:lnTo>
                    <a:pt x="52" y="18"/>
                  </a:lnTo>
                  <a:lnTo>
                    <a:pt x="185" y="0"/>
                  </a:lnTo>
                  <a:lnTo>
                    <a:pt x="255" y="359"/>
                  </a:lnTo>
                  <a:lnTo>
                    <a:pt x="0" y="361"/>
                  </a:ln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27">
              <a:extLst>
                <a:ext uri="{FF2B5EF4-FFF2-40B4-BE49-F238E27FC236}">
                  <a16:creationId xmlns:a16="http://schemas.microsoft.com/office/drawing/2014/main" id="{9B69F718-E4E9-483A-BB82-D2C79E477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9445" y="7530410"/>
              <a:ext cx="316885" cy="308084"/>
            </a:xfrm>
            <a:custGeom>
              <a:avLst/>
              <a:gdLst>
                <a:gd name="T0" fmla="*/ 48 w 53"/>
                <a:gd name="T1" fmla="*/ 6 h 52"/>
                <a:gd name="T2" fmla="*/ 48 w 53"/>
                <a:gd name="T3" fmla="*/ 25 h 52"/>
                <a:gd name="T4" fmla="*/ 50 w 53"/>
                <a:gd name="T5" fmla="*/ 37 h 52"/>
                <a:gd name="T6" fmla="*/ 51 w 53"/>
                <a:gd name="T7" fmla="*/ 42 h 52"/>
                <a:gd name="T8" fmla="*/ 44 w 53"/>
                <a:gd name="T9" fmla="*/ 52 h 52"/>
                <a:gd name="T10" fmla="*/ 3 w 53"/>
                <a:gd name="T11" fmla="*/ 52 h 52"/>
                <a:gd name="T12" fmla="*/ 1 w 53"/>
                <a:gd name="T13" fmla="*/ 51 h 52"/>
                <a:gd name="T14" fmla="*/ 29 w 53"/>
                <a:gd name="T15" fmla="*/ 36 h 52"/>
                <a:gd name="T16" fmla="*/ 36 w 53"/>
                <a:gd name="T17" fmla="*/ 6 h 52"/>
                <a:gd name="T18" fmla="*/ 43 w 53"/>
                <a:gd name="T19" fmla="*/ 0 h 52"/>
                <a:gd name="T20" fmla="*/ 43 w 53"/>
                <a:gd name="T21" fmla="*/ 0 h 52"/>
                <a:gd name="T22" fmla="*/ 48 w 53"/>
                <a:gd name="T23" fmla="*/ 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3" h="52">
                  <a:moveTo>
                    <a:pt x="48" y="6"/>
                  </a:moveTo>
                  <a:cubicBezTo>
                    <a:pt x="48" y="25"/>
                    <a:pt x="48" y="25"/>
                    <a:pt x="48" y="25"/>
                  </a:cubicBezTo>
                  <a:cubicBezTo>
                    <a:pt x="48" y="29"/>
                    <a:pt x="48" y="33"/>
                    <a:pt x="50" y="37"/>
                  </a:cubicBezTo>
                  <a:cubicBezTo>
                    <a:pt x="51" y="42"/>
                    <a:pt x="51" y="42"/>
                    <a:pt x="51" y="42"/>
                  </a:cubicBezTo>
                  <a:cubicBezTo>
                    <a:pt x="53" y="47"/>
                    <a:pt x="49" y="52"/>
                    <a:pt x="44" y="52"/>
                  </a:cubicBezTo>
                  <a:cubicBezTo>
                    <a:pt x="31" y="52"/>
                    <a:pt x="8" y="52"/>
                    <a:pt x="3" y="52"/>
                  </a:cubicBezTo>
                  <a:cubicBezTo>
                    <a:pt x="2" y="52"/>
                    <a:pt x="1" y="52"/>
                    <a:pt x="1" y="51"/>
                  </a:cubicBezTo>
                  <a:cubicBezTo>
                    <a:pt x="0" y="45"/>
                    <a:pt x="16" y="41"/>
                    <a:pt x="29" y="36"/>
                  </a:cubicBezTo>
                  <a:cubicBezTo>
                    <a:pt x="38" y="33"/>
                    <a:pt x="37" y="16"/>
                    <a:pt x="36" y="6"/>
                  </a:cubicBezTo>
                  <a:cubicBezTo>
                    <a:pt x="36" y="3"/>
                    <a:pt x="39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6" y="0"/>
                    <a:pt x="48" y="3"/>
                    <a:pt x="48" y="6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28">
              <a:extLst>
                <a:ext uri="{FF2B5EF4-FFF2-40B4-BE49-F238E27FC236}">
                  <a16:creationId xmlns:a16="http://schemas.microsoft.com/office/drawing/2014/main" id="{B1F8A843-DC76-4EF7-A49C-C7104E70B9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26451" y="6212989"/>
              <a:ext cx="173114" cy="255270"/>
            </a:xfrm>
            <a:custGeom>
              <a:avLst/>
              <a:gdLst>
                <a:gd name="T0" fmla="*/ 21 w 29"/>
                <a:gd name="T1" fmla="*/ 32 h 43"/>
                <a:gd name="T2" fmla="*/ 19 w 29"/>
                <a:gd name="T3" fmla="*/ 22 h 43"/>
                <a:gd name="T4" fmla="*/ 17 w 29"/>
                <a:gd name="T5" fmla="*/ 19 h 43"/>
                <a:gd name="T6" fmla="*/ 14 w 29"/>
                <a:gd name="T7" fmla="*/ 14 h 43"/>
                <a:gd name="T8" fmla="*/ 14 w 29"/>
                <a:gd name="T9" fmla="*/ 6 h 43"/>
                <a:gd name="T10" fmla="*/ 9 w 29"/>
                <a:gd name="T11" fmla="*/ 0 h 43"/>
                <a:gd name="T12" fmla="*/ 9 w 29"/>
                <a:gd name="T13" fmla="*/ 0 h 43"/>
                <a:gd name="T14" fmla="*/ 4 w 29"/>
                <a:gd name="T15" fmla="*/ 7 h 43"/>
                <a:gd name="T16" fmla="*/ 4 w 29"/>
                <a:gd name="T17" fmla="*/ 12 h 43"/>
                <a:gd name="T18" fmla="*/ 2 w 29"/>
                <a:gd name="T19" fmla="*/ 21 h 43"/>
                <a:gd name="T20" fmla="*/ 4 w 29"/>
                <a:gd name="T21" fmla="*/ 40 h 43"/>
                <a:gd name="T22" fmla="*/ 20 w 29"/>
                <a:gd name="T23" fmla="*/ 42 h 43"/>
                <a:gd name="T24" fmla="*/ 28 w 29"/>
                <a:gd name="T25" fmla="*/ 38 h 43"/>
                <a:gd name="T26" fmla="*/ 13 w 29"/>
                <a:gd name="T27" fmla="*/ 30 h 43"/>
                <a:gd name="T28" fmla="*/ 14 w 29"/>
                <a:gd name="T29" fmla="*/ 28 h 43"/>
                <a:gd name="T30" fmla="*/ 17 w 29"/>
                <a:gd name="T31" fmla="*/ 34 h 43"/>
                <a:gd name="T32" fmla="*/ 22 w 29"/>
                <a:gd name="T33" fmla="*/ 37 h 43"/>
                <a:gd name="T34" fmla="*/ 21 w 29"/>
                <a:gd name="T35" fmla="*/ 3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" h="43">
                  <a:moveTo>
                    <a:pt x="21" y="32"/>
                  </a:moveTo>
                  <a:cubicBezTo>
                    <a:pt x="20" y="28"/>
                    <a:pt x="19" y="24"/>
                    <a:pt x="19" y="22"/>
                  </a:cubicBezTo>
                  <a:cubicBezTo>
                    <a:pt x="18" y="21"/>
                    <a:pt x="17" y="20"/>
                    <a:pt x="17" y="19"/>
                  </a:cubicBezTo>
                  <a:cubicBezTo>
                    <a:pt x="16" y="18"/>
                    <a:pt x="14" y="15"/>
                    <a:pt x="14" y="14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3"/>
                    <a:pt x="12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5" y="0"/>
                    <a:pt x="3" y="3"/>
                    <a:pt x="4" y="7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5"/>
                    <a:pt x="3" y="18"/>
                    <a:pt x="2" y="21"/>
                  </a:cubicBezTo>
                  <a:cubicBezTo>
                    <a:pt x="0" y="27"/>
                    <a:pt x="2" y="34"/>
                    <a:pt x="4" y="40"/>
                  </a:cubicBezTo>
                  <a:cubicBezTo>
                    <a:pt x="5" y="43"/>
                    <a:pt x="13" y="43"/>
                    <a:pt x="20" y="42"/>
                  </a:cubicBezTo>
                  <a:cubicBezTo>
                    <a:pt x="24" y="42"/>
                    <a:pt x="29" y="40"/>
                    <a:pt x="28" y="38"/>
                  </a:cubicBezTo>
                  <a:cubicBezTo>
                    <a:pt x="27" y="35"/>
                    <a:pt x="11" y="39"/>
                    <a:pt x="13" y="30"/>
                  </a:cubicBezTo>
                  <a:cubicBezTo>
                    <a:pt x="13" y="29"/>
                    <a:pt x="14" y="28"/>
                    <a:pt x="14" y="28"/>
                  </a:cubicBezTo>
                  <a:cubicBezTo>
                    <a:pt x="16" y="28"/>
                    <a:pt x="17" y="32"/>
                    <a:pt x="17" y="34"/>
                  </a:cubicBezTo>
                  <a:cubicBezTo>
                    <a:pt x="19" y="37"/>
                    <a:pt x="21" y="38"/>
                    <a:pt x="22" y="37"/>
                  </a:cubicBezTo>
                  <a:cubicBezTo>
                    <a:pt x="23" y="37"/>
                    <a:pt x="21" y="35"/>
                    <a:pt x="21" y="32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29">
              <a:extLst>
                <a:ext uri="{FF2B5EF4-FFF2-40B4-BE49-F238E27FC236}">
                  <a16:creationId xmlns:a16="http://schemas.microsoft.com/office/drawing/2014/main" id="{5657B958-F904-4FFC-B91D-F5AAC6AC8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70704" y="4939579"/>
              <a:ext cx="498801" cy="1337961"/>
            </a:xfrm>
            <a:custGeom>
              <a:avLst/>
              <a:gdLst>
                <a:gd name="T0" fmla="*/ 57 w 83"/>
                <a:gd name="T1" fmla="*/ 12 h 226"/>
                <a:gd name="T2" fmla="*/ 0 w 83"/>
                <a:gd name="T3" fmla="*/ 132 h 226"/>
                <a:gd name="T4" fmla="*/ 12 w 83"/>
                <a:gd name="T5" fmla="*/ 225 h 226"/>
                <a:gd name="T6" fmla="*/ 18 w 83"/>
                <a:gd name="T7" fmla="*/ 226 h 226"/>
                <a:gd name="T8" fmla="*/ 24 w 83"/>
                <a:gd name="T9" fmla="*/ 225 h 226"/>
                <a:gd name="T10" fmla="*/ 28 w 83"/>
                <a:gd name="T11" fmla="*/ 129 h 226"/>
                <a:gd name="T12" fmla="*/ 82 w 83"/>
                <a:gd name="T13" fmla="*/ 29 h 226"/>
                <a:gd name="T14" fmla="*/ 57 w 83"/>
                <a:gd name="T15" fmla="*/ 12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226">
                  <a:moveTo>
                    <a:pt x="57" y="12"/>
                  </a:moveTo>
                  <a:cubicBezTo>
                    <a:pt x="57" y="12"/>
                    <a:pt x="0" y="89"/>
                    <a:pt x="0" y="132"/>
                  </a:cubicBezTo>
                  <a:cubicBezTo>
                    <a:pt x="0" y="161"/>
                    <a:pt x="12" y="225"/>
                    <a:pt x="12" y="225"/>
                  </a:cubicBezTo>
                  <a:cubicBezTo>
                    <a:pt x="12" y="225"/>
                    <a:pt x="15" y="226"/>
                    <a:pt x="18" y="226"/>
                  </a:cubicBezTo>
                  <a:cubicBezTo>
                    <a:pt x="21" y="226"/>
                    <a:pt x="24" y="225"/>
                    <a:pt x="24" y="225"/>
                  </a:cubicBezTo>
                  <a:cubicBezTo>
                    <a:pt x="24" y="225"/>
                    <a:pt x="23" y="143"/>
                    <a:pt x="28" y="129"/>
                  </a:cubicBezTo>
                  <a:cubicBezTo>
                    <a:pt x="33" y="114"/>
                    <a:pt x="81" y="45"/>
                    <a:pt x="82" y="29"/>
                  </a:cubicBezTo>
                  <a:cubicBezTo>
                    <a:pt x="83" y="14"/>
                    <a:pt x="66" y="0"/>
                    <a:pt x="57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30">
              <a:extLst>
                <a:ext uri="{FF2B5EF4-FFF2-40B4-BE49-F238E27FC236}">
                  <a16:creationId xmlns:a16="http://schemas.microsoft.com/office/drawing/2014/main" id="{2B31CBDB-AFD3-4016-8324-15E99743A0C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19088" y="5555745"/>
              <a:ext cx="1701792" cy="971196"/>
            </a:xfrm>
            <a:custGeom>
              <a:avLst/>
              <a:gdLst>
                <a:gd name="T0" fmla="*/ 10 w 283"/>
                <a:gd name="T1" fmla="*/ 137 h 164"/>
                <a:gd name="T2" fmla="*/ 258 w 283"/>
                <a:gd name="T3" fmla="*/ 163 h 164"/>
                <a:gd name="T4" fmla="*/ 270 w 283"/>
                <a:gd name="T5" fmla="*/ 153 h 164"/>
                <a:gd name="T6" fmla="*/ 283 w 283"/>
                <a:gd name="T7" fmla="*/ 39 h 164"/>
                <a:gd name="T8" fmla="*/ 273 w 283"/>
                <a:gd name="T9" fmla="*/ 27 h 164"/>
                <a:gd name="T10" fmla="*/ 25 w 283"/>
                <a:gd name="T11" fmla="*/ 0 h 164"/>
                <a:gd name="T12" fmla="*/ 12 w 283"/>
                <a:gd name="T13" fmla="*/ 10 h 164"/>
                <a:gd name="T14" fmla="*/ 0 w 283"/>
                <a:gd name="T15" fmla="*/ 125 h 164"/>
                <a:gd name="T16" fmla="*/ 10 w 283"/>
                <a:gd name="T17" fmla="*/ 13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3" h="164">
                  <a:moveTo>
                    <a:pt x="10" y="137"/>
                  </a:moveTo>
                  <a:cubicBezTo>
                    <a:pt x="258" y="163"/>
                    <a:pt x="258" y="163"/>
                    <a:pt x="258" y="163"/>
                  </a:cubicBezTo>
                  <a:cubicBezTo>
                    <a:pt x="264" y="164"/>
                    <a:pt x="270" y="159"/>
                    <a:pt x="270" y="153"/>
                  </a:cubicBezTo>
                  <a:cubicBezTo>
                    <a:pt x="283" y="39"/>
                    <a:pt x="283" y="39"/>
                    <a:pt x="283" y="39"/>
                  </a:cubicBezTo>
                  <a:cubicBezTo>
                    <a:pt x="283" y="33"/>
                    <a:pt x="279" y="27"/>
                    <a:pt x="273" y="27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19" y="0"/>
                    <a:pt x="13" y="4"/>
                    <a:pt x="12" y="1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131"/>
                    <a:pt x="4" y="136"/>
                    <a:pt x="10" y="13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31">
              <a:extLst>
                <a:ext uri="{FF2B5EF4-FFF2-40B4-BE49-F238E27FC236}">
                  <a16:creationId xmlns:a16="http://schemas.microsoft.com/office/drawing/2014/main" id="{5D667AF9-86EA-45A7-A7E3-3AE37AED1197}"/>
                </a:ext>
              </a:extLst>
            </p:cNvPr>
            <p:cNvSpPr>
              <a:spLocks/>
            </p:cNvSpPr>
            <p:nvPr/>
          </p:nvSpPr>
          <p:spPr bwMode="auto">
            <a:xfrm>
              <a:off x="9892201" y="5667242"/>
              <a:ext cx="296347" cy="114432"/>
            </a:xfrm>
            <a:custGeom>
              <a:avLst/>
              <a:gdLst>
                <a:gd name="T0" fmla="*/ 99 w 101"/>
                <a:gd name="T1" fmla="*/ 39 h 39"/>
                <a:gd name="T2" fmla="*/ 0 w 101"/>
                <a:gd name="T3" fmla="*/ 28 h 39"/>
                <a:gd name="T4" fmla="*/ 2 w 101"/>
                <a:gd name="T5" fmla="*/ 0 h 39"/>
                <a:gd name="T6" fmla="*/ 101 w 101"/>
                <a:gd name="T7" fmla="*/ 10 h 39"/>
                <a:gd name="T8" fmla="*/ 99 w 101"/>
                <a:gd name="T9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39">
                  <a:moveTo>
                    <a:pt x="99" y="39"/>
                  </a:moveTo>
                  <a:lnTo>
                    <a:pt x="0" y="28"/>
                  </a:lnTo>
                  <a:lnTo>
                    <a:pt x="2" y="0"/>
                  </a:lnTo>
                  <a:lnTo>
                    <a:pt x="101" y="10"/>
                  </a:lnTo>
                  <a:lnTo>
                    <a:pt x="99" y="3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32">
              <a:extLst>
                <a:ext uri="{FF2B5EF4-FFF2-40B4-BE49-F238E27FC236}">
                  <a16:creationId xmlns:a16="http://schemas.microsoft.com/office/drawing/2014/main" id="{00728FCC-0E2B-4F57-A32C-AC7F473FE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874596" y="5799276"/>
              <a:ext cx="366766" cy="117365"/>
            </a:xfrm>
            <a:custGeom>
              <a:avLst/>
              <a:gdLst>
                <a:gd name="T0" fmla="*/ 121 w 125"/>
                <a:gd name="T1" fmla="*/ 40 h 40"/>
                <a:gd name="T2" fmla="*/ 0 w 125"/>
                <a:gd name="T3" fmla="*/ 28 h 40"/>
                <a:gd name="T4" fmla="*/ 4 w 125"/>
                <a:gd name="T5" fmla="*/ 0 h 40"/>
                <a:gd name="T6" fmla="*/ 125 w 125"/>
                <a:gd name="T7" fmla="*/ 12 h 40"/>
                <a:gd name="T8" fmla="*/ 121 w 125"/>
                <a:gd name="T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40">
                  <a:moveTo>
                    <a:pt x="121" y="40"/>
                  </a:moveTo>
                  <a:lnTo>
                    <a:pt x="0" y="28"/>
                  </a:lnTo>
                  <a:lnTo>
                    <a:pt x="4" y="0"/>
                  </a:lnTo>
                  <a:lnTo>
                    <a:pt x="125" y="12"/>
                  </a:lnTo>
                  <a:lnTo>
                    <a:pt x="121" y="4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33">
              <a:extLst>
                <a:ext uri="{FF2B5EF4-FFF2-40B4-BE49-F238E27FC236}">
                  <a16:creationId xmlns:a16="http://schemas.microsoft.com/office/drawing/2014/main" id="{B91BC970-2E8C-4292-8EF4-907D00DE06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2860" y="5922510"/>
              <a:ext cx="457723" cy="129101"/>
            </a:xfrm>
            <a:custGeom>
              <a:avLst/>
              <a:gdLst>
                <a:gd name="T0" fmla="*/ 154 w 156"/>
                <a:gd name="T1" fmla="*/ 44 h 44"/>
                <a:gd name="T2" fmla="*/ 0 w 156"/>
                <a:gd name="T3" fmla="*/ 28 h 44"/>
                <a:gd name="T4" fmla="*/ 4 w 156"/>
                <a:gd name="T5" fmla="*/ 0 h 44"/>
                <a:gd name="T6" fmla="*/ 156 w 156"/>
                <a:gd name="T7" fmla="*/ 16 h 44"/>
                <a:gd name="T8" fmla="*/ 154 w 156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44">
                  <a:moveTo>
                    <a:pt x="154" y="44"/>
                  </a:moveTo>
                  <a:lnTo>
                    <a:pt x="0" y="28"/>
                  </a:lnTo>
                  <a:lnTo>
                    <a:pt x="4" y="0"/>
                  </a:lnTo>
                  <a:lnTo>
                    <a:pt x="156" y="16"/>
                  </a:lnTo>
                  <a:lnTo>
                    <a:pt x="154" y="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34">
              <a:extLst>
                <a:ext uri="{FF2B5EF4-FFF2-40B4-BE49-F238E27FC236}">
                  <a16:creationId xmlns:a16="http://schemas.microsoft.com/office/drawing/2014/main" id="{99F849FE-F7F6-4873-A0FA-C3C12DC0D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9851123" y="6051611"/>
              <a:ext cx="566287" cy="143773"/>
            </a:xfrm>
            <a:custGeom>
              <a:avLst/>
              <a:gdLst>
                <a:gd name="T0" fmla="*/ 190 w 193"/>
                <a:gd name="T1" fmla="*/ 49 h 49"/>
                <a:gd name="T2" fmla="*/ 0 w 193"/>
                <a:gd name="T3" fmla="*/ 29 h 49"/>
                <a:gd name="T4" fmla="*/ 2 w 193"/>
                <a:gd name="T5" fmla="*/ 0 h 49"/>
                <a:gd name="T6" fmla="*/ 193 w 193"/>
                <a:gd name="T7" fmla="*/ 21 h 49"/>
                <a:gd name="T8" fmla="*/ 190 w 193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3" h="49">
                  <a:moveTo>
                    <a:pt x="190" y="49"/>
                  </a:moveTo>
                  <a:lnTo>
                    <a:pt x="0" y="29"/>
                  </a:lnTo>
                  <a:lnTo>
                    <a:pt x="2" y="0"/>
                  </a:lnTo>
                  <a:lnTo>
                    <a:pt x="193" y="21"/>
                  </a:lnTo>
                  <a:lnTo>
                    <a:pt x="190" y="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35">
              <a:extLst>
                <a:ext uri="{FF2B5EF4-FFF2-40B4-BE49-F238E27FC236}">
                  <a16:creationId xmlns:a16="http://schemas.microsoft.com/office/drawing/2014/main" id="{B0ECD8F4-086D-4FEC-920A-2AB4C7172986}"/>
                </a:ext>
              </a:extLst>
            </p:cNvPr>
            <p:cNvSpPr>
              <a:spLocks/>
            </p:cNvSpPr>
            <p:nvPr/>
          </p:nvSpPr>
          <p:spPr bwMode="auto">
            <a:xfrm>
              <a:off x="9833518" y="6177779"/>
              <a:ext cx="487065" cy="134970"/>
            </a:xfrm>
            <a:custGeom>
              <a:avLst/>
              <a:gdLst>
                <a:gd name="T0" fmla="*/ 162 w 166"/>
                <a:gd name="T1" fmla="*/ 46 h 46"/>
                <a:gd name="T2" fmla="*/ 0 w 166"/>
                <a:gd name="T3" fmla="*/ 30 h 46"/>
                <a:gd name="T4" fmla="*/ 4 w 166"/>
                <a:gd name="T5" fmla="*/ 0 h 46"/>
                <a:gd name="T6" fmla="*/ 166 w 166"/>
                <a:gd name="T7" fmla="*/ 18 h 46"/>
                <a:gd name="T8" fmla="*/ 162 w 166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" h="46">
                  <a:moveTo>
                    <a:pt x="162" y="46"/>
                  </a:moveTo>
                  <a:lnTo>
                    <a:pt x="0" y="30"/>
                  </a:lnTo>
                  <a:lnTo>
                    <a:pt x="4" y="0"/>
                  </a:lnTo>
                  <a:lnTo>
                    <a:pt x="166" y="18"/>
                  </a:lnTo>
                  <a:lnTo>
                    <a:pt x="162" y="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36">
              <a:extLst>
                <a:ext uri="{FF2B5EF4-FFF2-40B4-BE49-F238E27FC236}">
                  <a16:creationId xmlns:a16="http://schemas.microsoft.com/office/drawing/2014/main" id="{3BCFAD9E-897B-4288-917A-2AF474135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0282" y="7498135"/>
              <a:ext cx="293412" cy="352095"/>
            </a:xfrm>
            <a:custGeom>
              <a:avLst/>
              <a:gdLst>
                <a:gd name="T0" fmla="*/ 33 w 49"/>
                <a:gd name="T1" fmla="*/ 5 h 59"/>
                <a:gd name="T2" fmla="*/ 40 w 49"/>
                <a:gd name="T3" fmla="*/ 27 h 59"/>
                <a:gd name="T4" fmla="*/ 41 w 49"/>
                <a:gd name="T5" fmla="*/ 30 h 59"/>
                <a:gd name="T6" fmla="*/ 46 w 49"/>
                <a:gd name="T7" fmla="*/ 37 h 59"/>
                <a:gd name="T8" fmla="*/ 41 w 49"/>
                <a:gd name="T9" fmla="*/ 49 h 59"/>
                <a:gd name="T10" fmla="*/ 22 w 49"/>
                <a:gd name="T11" fmla="*/ 56 h 59"/>
                <a:gd name="T12" fmla="*/ 0 w 49"/>
                <a:gd name="T13" fmla="*/ 54 h 59"/>
                <a:gd name="T14" fmla="*/ 14 w 49"/>
                <a:gd name="T15" fmla="*/ 46 h 59"/>
                <a:gd name="T16" fmla="*/ 23 w 49"/>
                <a:gd name="T17" fmla="*/ 40 h 59"/>
                <a:gd name="T18" fmla="*/ 19 w 49"/>
                <a:gd name="T19" fmla="*/ 9 h 59"/>
                <a:gd name="T20" fmla="*/ 23 w 49"/>
                <a:gd name="T21" fmla="*/ 1 h 59"/>
                <a:gd name="T22" fmla="*/ 25 w 49"/>
                <a:gd name="T23" fmla="*/ 1 h 59"/>
                <a:gd name="T24" fmla="*/ 33 w 49"/>
                <a:gd name="T25" fmla="*/ 5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59">
                  <a:moveTo>
                    <a:pt x="33" y="5"/>
                  </a:moveTo>
                  <a:cubicBezTo>
                    <a:pt x="40" y="27"/>
                    <a:pt x="40" y="27"/>
                    <a:pt x="40" y="27"/>
                  </a:cubicBezTo>
                  <a:cubicBezTo>
                    <a:pt x="40" y="28"/>
                    <a:pt x="40" y="29"/>
                    <a:pt x="41" y="30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9" y="42"/>
                    <a:pt x="47" y="48"/>
                    <a:pt x="41" y="49"/>
                  </a:cubicBezTo>
                  <a:cubicBezTo>
                    <a:pt x="41" y="49"/>
                    <a:pt x="32" y="52"/>
                    <a:pt x="22" y="56"/>
                  </a:cubicBezTo>
                  <a:cubicBezTo>
                    <a:pt x="12" y="59"/>
                    <a:pt x="0" y="56"/>
                    <a:pt x="0" y="54"/>
                  </a:cubicBezTo>
                  <a:cubicBezTo>
                    <a:pt x="0" y="48"/>
                    <a:pt x="5" y="52"/>
                    <a:pt x="14" y="46"/>
                  </a:cubicBezTo>
                  <a:cubicBezTo>
                    <a:pt x="17" y="44"/>
                    <a:pt x="20" y="42"/>
                    <a:pt x="23" y="40"/>
                  </a:cubicBezTo>
                  <a:cubicBezTo>
                    <a:pt x="31" y="34"/>
                    <a:pt x="24" y="18"/>
                    <a:pt x="19" y="9"/>
                  </a:cubicBezTo>
                  <a:cubicBezTo>
                    <a:pt x="18" y="6"/>
                    <a:pt x="20" y="2"/>
                    <a:pt x="23" y="1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9" y="0"/>
                    <a:pt x="32" y="2"/>
                    <a:pt x="33" y="5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37">
              <a:extLst>
                <a:ext uri="{FF2B5EF4-FFF2-40B4-BE49-F238E27FC236}">
                  <a16:creationId xmlns:a16="http://schemas.microsoft.com/office/drawing/2014/main" id="{D4E0BB2A-6A44-4ED1-BCCA-5CB56E46B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87829" y="5969456"/>
              <a:ext cx="481196" cy="1666583"/>
            </a:xfrm>
            <a:custGeom>
              <a:avLst/>
              <a:gdLst>
                <a:gd name="T0" fmla="*/ 80 w 80"/>
                <a:gd name="T1" fmla="*/ 6 h 281"/>
                <a:gd name="T2" fmla="*/ 8 w 80"/>
                <a:gd name="T3" fmla="*/ 0 h 281"/>
                <a:gd name="T4" fmla="*/ 19 w 80"/>
                <a:gd name="T5" fmla="*/ 148 h 281"/>
                <a:gd name="T6" fmla="*/ 45 w 80"/>
                <a:gd name="T7" fmla="*/ 279 h 281"/>
                <a:gd name="T8" fmla="*/ 59 w 80"/>
                <a:gd name="T9" fmla="*/ 280 h 281"/>
                <a:gd name="T10" fmla="*/ 61 w 80"/>
                <a:gd name="T11" fmla="*/ 202 h 281"/>
                <a:gd name="T12" fmla="*/ 65 w 80"/>
                <a:gd name="T13" fmla="*/ 107 h 281"/>
                <a:gd name="T14" fmla="*/ 80 w 80"/>
                <a:gd name="T15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" h="281">
                  <a:moveTo>
                    <a:pt x="80" y="6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0" y="53"/>
                    <a:pt x="19" y="148"/>
                  </a:cubicBezTo>
                  <a:cubicBezTo>
                    <a:pt x="27" y="193"/>
                    <a:pt x="45" y="279"/>
                    <a:pt x="45" y="279"/>
                  </a:cubicBezTo>
                  <a:cubicBezTo>
                    <a:pt x="50" y="281"/>
                    <a:pt x="54" y="281"/>
                    <a:pt x="59" y="280"/>
                  </a:cubicBezTo>
                  <a:cubicBezTo>
                    <a:pt x="59" y="280"/>
                    <a:pt x="60" y="242"/>
                    <a:pt x="61" y="202"/>
                  </a:cubicBezTo>
                  <a:cubicBezTo>
                    <a:pt x="62" y="163"/>
                    <a:pt x="62" y="121"/>
                    <a:pt x="65" y="107"/>
                  </a:cubicBezTo>
                  <a:cubicBezTo>
                    <a:pt x="70" y="79"/>
                    <a:pt x="80" y="6"/>
                    <a:pt x="80" y="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38">
              <a:extLst>
                <a:ext uri="{FF2B5EF4-FFF2-40B4-BE49-F238E27FC236}">
                  <a16:creationId xmlns:a16="http://schemas.microsoft.com/office/drawing/2014/main" id="{B118749B-2837-42B3-B3A9-342692A526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1481" y="5981192"/>
              <a:ext cx="287544" cy="1009339"/>
            </a:xfrm>
            <a:custGeom>
              <a:avLst/>
              <a:gdLst>
                <a:gd name="T0" fmla="*/ 1 w 48"/>
                <a:gd name="T1" fmla="*/ 0 h 170"/>
                <a:gd name="T2" fmla="*/ 10 w 48"/>
                <a:gd name="T3" fmla="*/ 76 h 170"/>
                <a:gd name="T4" fmla="*/ 30 w 48"/>
                <a:gd name="T5" fmla="*/ 156 h 170"/>
                <a:gd name="T6" fmla="*/ 33 w 48"/>
                <a:gd name="T7" fmla="*/ 105 h 170"/>
                <a:gd name="T8" fmla="*/ 48 w 48"/>
                <a:gd name="T9" fmla="*/ 4 h 170"/>
                <a:gd name="T10" fmla="*/ 1 w 48"/>
                <a:gd name="T11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" h="170">
                  <a:moveTo>
                    <a:pt x="1" y="0"/>
                  </a:moveTo>
                  <a:cubicBezTo>
                    <a:pt x="0" y="12"/>
                    <a:pt x="9" y="58"/>
                    <a:pt x="10" y="76"/>
                  </a:cubicBezTo>
                  <a:cubicBezTo>
                    <a:pt x="12" y="97"/>
                    <a:pt x="30" y="170"/>
                    <a:pt x="30" y="156"/>
                  </a:cubicBezTo>
                  <a:cubicBezTo>
                    <a:pt x="30" y="133"/>
                    <a:pt x="31" y="114"/>
                    <a:pt x="33" y="105"/>
                  </a:cubicBezTo>
                  <a:cubicBezTo>
                    <a:pt x="38" y="77"/>
                    <a:pt x="48" y="4"/>
                    <a:pt x="48" y="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39">
              <a:extLst>
                <a:ext uri="{FF2B5EF4-FFF2-40B4-BE49-F238E27FC236}">
                  <a16:creationId xmlns:a16="http://schemas.microsoft.com/office/drawing/2014/main" id="{EC2D99E3-E359-476B-9013-ED7FEEA77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34295" y="5857959"/>
              <a:ext cx="668980" cy="1766343"/>
            </a:xfrm>
            <a:custGeom>
              <a:avLst/>
              <a:gdLst>
                <a:gd name="T0" fmla="*/ 24 w 111"/>
                <a:gd name="T1" fmla="*/ 26 h 298"/>
                <a:gd name="T2" fmla="*/ 32 w 111"/>
                <a:gd name="T3" fmla="*/ 183 h 298"/>
                <a:gd name="T4" fmla="*/ 99 w 111"/>
                <a:gd name="T5" fmla="*/ 298 h 298"/>
                <a:gd name="T6" fmla="*/ 111 w 111"/>
                <a:gd name="T7" fmla="*/ 294 h 298"/>
                <a:gd name="T8" fmla="*/ 97 w 111"/>
                <a:gd name="T9" fmla="*/ 238 h 298"/>
                <a:gd name="T10" fmla="*/ 79 w 111"/>
                <a:gd name="T11" fmla="*/ 143 h 298"/>
                <a:gd name="T12" fmla="*/ 90 w 111"/>
                <a:gd name="T13" fmla="*/ 26 h 298"/>
                <a:gd name="T14" fmla="*/ 24 w 111"/>
                <a:gd name="T15" fmla="*/ 26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1" h="298">
                  <a:moveTo>
                    <a:pt x="24" y="26"/>
                  </a:moveTo>
                  <a:cubicBezTo>
                    <a:pt x="17" y="66"/>
                    <a:pt x="0" y="126"/>
                    <a:pt x="32" y="183"/>
                  </a:cubicBezTo>
                  <a:cubicBezTo>
                    <a:pt x="65" y="239"/>
                    <a:pt x="99" y="298"/>
                    <a:pt x="99" y="298"/>
                  </a:cubicBezTo>
                  <a:cubicBezTo>
                    <a:pt x="103" y="298"/>
                    <a:pt x="107" y="297"/>
                    <a:pt x="111" y="294"/>
                  </a:cubicBezTo>
                  <a:cubicBezTo>
                    <a:pt x="111" y="294"/>
                    <a:pt x="105" y="268"/>
                    <a:pt x="97" y="238"/>
                  </a:cubicBezTo>
                  <a:cubicBezTo>
                    <a:pt x="87" y="204"/>
                    <a:pt x="76" y="164"/>
                    <a:pt x="79" y="143"/>
                  </a:cubicBezTo>
                  <a:cubicBezTo>
                    <a:pt x="85" y="103"/>
                    <a:pt x="92" y="51"/>
                    <a:pt x="90" y="26"/>
                  </a:cubicBezTo>
                  <a:cubicBezTo>
                    <a:pt x="88" y="0"/>
                    <a:pt x="28" y="5"/>
                    <a:pt x="24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40">
              <a:extLst>
                <a:ext uri="{FF2B5EF4-FFF2-40B4-BE49-F238E27FC236}">
                  <a16:creationId xmlns:a16="http://schemas.microsoft.com/office/drawing/2014/main" id="{009296C4-889E-4AEC-B313-2B877063F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11302" y="4933711"/>
              <a:ext cx="777544" cy="1117902"/>
            </a:xfrm>
            <a:custGeom>
              <a:avLst/>
              <a:gdLst>
                <a:gd name="T0" fmla="*/ 1 w 129"/>
                <a:gd name="T1" fmla="*/ 175 h 189"/>
                <a:gd name="T2" fmla="*/ 28 w 129"/>
                <a:gd name="T3" fmla="*/ 9 h 189"/>
                <a:gd name="T4" fmla="*/ 93 w 129"/>
                <a:gd name="T5" fmla="*/ 0 h 189"/>
                <a:gd name="T6" fmla="*/ 128 w 129"/>
                <a:gd name="T7" fmla="*/ 175 h 189"/>
                <a:gd name="T8" fmla="*/ 124 w 129"/>
                <a:gd name="T9" fmla="*/ 182 h 189"/>
                <a:gd name="T10" fmla="*/ 49 w 129"/>
                <a:gd name="T11" fmla="*/ 189 h 189"/>
                <a:gd name="T12" fmla="*/ 4 w 129"/>
                <a:gd name="T13" fmla="*/ 182 h 189"/>
                <a:gd name="T14" fmla="*/ 1 w 129"/>
                <a:gd name="T15" fmla="*/ 175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9" h="189">
                  <a:moveTo>
                    <a:pt x="1" y="175"/>
                  </a:moveTo>
                  <a:cubicBezTo>
                    <a:pt x="28" y="9"/>
                    <a:pt x="28" y="9"/>
                    <a:pt x="28" y="9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128" y="175"/>
                    <a:pt x="128" y="175"/>
                    <a:pt x="128" y="175"/>
                  </a:cubicBezTo>
                  <a:cubicBezTo>
                    <a:pt x="129" y="179"/>
                    <a:pt x="127" y="182"/>
                    <a:pt x="124" y="182"/>
                  </a:cubicBezTo>
                  <a:cubicBezTo>
                    <a:pt x="111" y="185"/>
                    <a:pt x="82" y="189"/>
                    <a:pt x="49" y="189"/>
                  </a:cubicBezTo>
                  <a:cubicBezTo>
                    <a:pt x="24" y="189"/>
                    <a:pt x="11" y="185"/>
                    <a:pt x="4" y="182"/>
                  </a:cubicBezTo>
                  <a:cubicBezTo>
                    <a:pt x="2" y="180"/>
                    <a:pt x="0" y="178"/>
                    <a:pt x="1" y="1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41">
              <a:extLst>
                <a:ext uri="{FF2B5EF4-FFF2-40B4-BE49-F238E27FC236}">
                  <a16:creationId xmlns:a16="http://schemas.microsoft.com/office/drawing/2014/main" id="{FE87094F-BA2A-4FF9-98C0-EC40ECAC7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22079" y="4933711"/>
              <a:ext cx="413712" cy="1446524"/>
            </a:xfrm>
            <a:custGeom>
              <a:avLst/>
              <a:gdLst>
                <a:gd name="T0" fmla="*/ 5 w 69"/>
                <a:gd name="T1" fmla="*/ 10 h 244"/>
                <a:gd name="T2" fmla="*/ 11 w 69"/>
                <a:gd name="T3" fmla="*/ 45 h 244"/>
                <a:gd name="T4" fmla="*/ 24 w 69"/>
                <a:gd name="T5" fmla="*/ 145 h 244"/>
                <a:gd name="T6" fmla="*/ 18 w 69"/>
                <a:gd name="T7" fmla="*/ 232 h 244"/>
                <a:gd name="T8" fmla="*/ 68 w 69"/>
                <a:gd name="T9" fmla="*/ 217 h 244"/>
                <a:gd name="T10" fmla="*/ 54 w 69"/>
                <a:gd name="T11" fmla="*/ 89 h 244"/>
                <a:gd name="T12" fmla="*/ 22 w 69"/>
                <a:gd name="T13" fmla="*/ 0 h 244"/>
                <a:gd name="T14" fmla="*/ 12 w 69"/>
                <a:gd name="T15" fmla="*/ 2 h 244"/>
                <a:gd name="T16" fmla="*/ 5 w 69"/>
                <a:gd name="T17" fmla="*/ 1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9" h="244">
                  <a:moveTo>
                    <a:pt x="5" y="10"/>
                  </a:moveTo>
                  <a:cubicBezTo>
                    <a:pt x="5" y="22"/>
                    <a:pt x="7" y="34"/>
                    <a:pt x="11" y="45"/>
                  </a:cubicBezTo>
                  <a:cubicBezTo>
                    <a:pt x="19" y="67"/>
                    <a:pt x="31" y="109"/>
                    <a:pt x="24" y="145"/>
                  </a:cubicBezTo>
                  <a:cubicBezTo>
                    <a:pt x="14" y="198"/>
                    <a:pt x="0" y="220"/>
                    <a:pt x="18" y="232"/>
                  </a:cubicBezTo>
                  <a:cubicBezTo>
                    <a:pt x="35" y="244"/>
                    <a:pt x="68" y="224"/>
                    <a:pt x="68" y="217"/>
                  </a:cubicBezTo>
                  <a:cubicBezTo>
                    <a:pt x="69" y="210"/>
                    <a:pt x="62" y="126"/>
                    <a:pt x="54" y="89"/>
                  </a:cubicBezTo>
                  <a:cubicBezTo>
                    <a:pt x="45" y="53"/>
                    <a:pt x="22" y="0"/>
                    <a:pt x="2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8" y="2"/>
                    <a:pt x="5" y="6"/>
                    <a:pt x="5" y="10"/>
                  </a:cubicBezTo>
                  <a:close/>
                </a:path>
              </a:pathLst>
            </a:custGeom>
            <a:solidFill>
              <a:srgbClr val="FF73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42">
              <a:extLst>
                <a:ext uri="{FF2B5EF4-FFF2-40B4-BE49-F238E27FC236}">
                  <a16:creationId xmlns:a16="http://schemas.microsoft.com/office/drawing/2014/main" id="{7F788D03-15D8-49B2-920E-352DC2E16E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51421" y="4933711"/>
              <a:ext cx="384371" cy="1390775"/>
            </a:xfrm>
            <a:custGeom>
              <a:avLst/>
              <a:gdLst>
                <a:gd name="T0" fmla="*/ 45 w 64"/>
                <a:gd name="T1" fmla="*/ 163 h 235"/>
                <a:gd name="T2" fmla="*/ 34 w 64"/>
                <a:gd name="T3" fmla="*/ 133 h 235"/>
                <a:gd name="T4" fmla="*/ 17 w 64"/>
                <a:gd name="T5" fmla="*/ 86 h 235"/>
                <a:gd name="T6" fmla="*/ 6 w 64"/>
                <a:gd name="T7" fmla="*/ 44 h 235"/>
                <a:gd name="T8" fmla="*/ 0 w 64"/>
                <a:gd name="T9" fmla="*/ 10 h 235"/>
                <a:gd name="T10" fmla="*/ 0 w 64"/>
                <a:gd name="T11" fmla="*/ 2 h 235"/>
                <a:gd name="T12" fmla="*/ 18 w 64"/>
                <a:gd name="T13" fmla="*/ 0 h 235"/>
                <a:gd name="T14" fmla="*/ 49 w 64"/>
                <a:gd name="T15" fmla="*/ 89 h 235"/>
                <a:gd name="T16" fmla="*/ 63 w 64"/>
                <a:gd name="T17" fmla="*/ 217 h 235"/>
                <a:gd name="T18" fmla="*/ 33 w 64"/>
                <a:gd name="T19" fmla="*/ 235 h 235"/>
                <a:gd name="T20" fmla="*/ 45 w 64"/>
                <a:gd name="T21" fmla="*/ 16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" h="235">
                  <a:moveTo>
                    <a:pt x="45" y="163"/>
                  </a:moveTo>
                  <a:cubicBezTo>
                    <a:pt x="43" y="152"/>
                    <a:pt x="39" y="142"/>
                    <a:pt x="34" y="133"/>
                  </a:cubicBezTo>
                  <a:cubicBezTo>
                    <a:pt x="26" y="118"/>
                    <a:pt x="21" y="103"/>
                    <a:pt x="17" y="86"/>
                  </a:cubicBezTo>
                  <a:cubicBezTo>
                    <a:pt x="14" y="70"/>
                    <a:pt x="10" y="55"/>
                    <a:pt x="6" y="44"/>
                  </a:cubicBezTo>
                  <a:cubicBezTo>
                    <a:pt x="2" y="33"/>
                    <a:pt x="0" y="22"/>
                    <a:pt x="0" y="1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40" y="53"/>
                    <a:pt x="49" y="89"/>
                  </a:cubicBezTo>
                  <a:cubicBezTo>
                    <a:pt x="57" y="126"/>
                    <a:pt x="64" y="210"/>
                    <a:pt x="63" y="217"/>
                  </a:cubicBezTo>
                  <a:cubicBezTo>
                    <a:pt x="63" y="222"/>
                    <a:pt x="48" y="232"/>
                    <a:pt x="33" y="235"/>
                  </a:cubicBezTo>
                  <a:cubicBezTo>
                    <a:pt x="35" y="233"/>
                    <a:pt x="51" y="200"/>
                    <a:pt x="45" y="16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43">
              <a:extLst>
                <a:ext uri="{FF2B5EF4-FFF2-40B4-BE49-F238E27FC236}">
                  <a16:creationId xmlns:a16="http://schemas.microsoft.com/office/drawing/2014/main" id="{EEF8D613-6EAD-426A-87D1-63806390EA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29146" y="4968920"/>
              <a:ext cx="390239" cy="1326224"/>
            </a:xfrm>
            <a:custGeom>
              <a:avLst/>
              <a:gdLst>
                <a:gd name="T0" fmla="*/ 59 w 65"/>
                <a:gd name="T1" fmla="*/ 0 h 224"/>
                <a:gd name="T2" fmla="*/ 52 w 65"/>
                <a:gd name="T3" fmla="*/ 60 h 224"/>
                <a:gd name="T4" fmla="*/ 33 w 65"/>
                <a:gd name="T5" fmla="*/ 219 h 224"/>
                <a:gd name="T6" fmla="*/ 0 w 65"/>
                <a:gd name="T7" fmla="*/ 193 h 224"/>
                <a:gd name="T8" fmla="*/ 15 w 65"/>
                <a:gd name="T9" fmla="*/ 130 h 224"/>
                <a:gd name="T10" fmla="*/ 32 w 65"/>
                <a:gd name="T11" fmla="*/ 14 h 224"/>
                <a:gd name="T12" fmla="*/ 39 w 65"/>
                <a:gd name="T13" fmla="*/ 2 h 224"/>
                <a:gd name="T14" fmla="*/ 59 w 65"/>
                <a:gd name="T15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224">
                  <a:moveTo>
                    <a:pt x="59" y="0"/>
                  </a:moveTo>
                  <a:cubicBezTo>
                    <a:pt x="59" y="0"/>
                    <a:pt x="48" y="25"/>
                    <a:pt x="52" y="60"/>
                  </a:cubicBezTo>
                  <a:cubicBezTo>
                    <a:pt x="56" y="95"/>
                    <a:pt x="65" y="203"/>
                    <a:pt x="33" y="219"/>
                  </a:cubicBezTo>
                  <a:cubicBezTo>
                    <a:pt x="23" y="224"/>
                    <a:pt x="0" y="201"/>
                    <a:pt x="0" y="193"/>
                  </a:cubicBezTo>
                  <a:cubicBezTo>
                    <a:pt x="0" y="184"/>
                    <a:pt x="7" y="156"/>
                    <a:pt x="15" y="130"/>
                  </a:cubicBezTo>
                  <a:cubicBezTo>
                    <a:pt x="21" y="110"/>
                    <a:pt x="29" y="40"/>
                    <a:pt x="32" y="14"/>
                  </a:cubicBezTo>
                  <a:cubicBezTo>
                    <a:pt x="32" y="8"/>
                    <a:pt x="33" y="3"/>
                    <a:pt x="39" y="2"/>
                  </a:cubicBezTo>
                  <a:lnTo>
                    <a:pt x="59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44">
              <a:extLst>
                <a:ext uri="{FF2B5EF4-FFF2-40B4-BE49-F238E27FC236}">
                  <a16:creationId xmlns:a16="http://schemas.microsoft.com/office/drawing/2014/main" id="{F87FB49F-A41E-4582-9FE3-E37FD132B9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29146" y="5608559"/>
              <a:ext cx="328622" cy="616166"/>
            </a:xfrm>
            <a:custGeom>
              <a:avLst/>
              <a:gdLst>
                <a:gd name="T0" fmla="*/ 15 w 55"/>
                <a:gd name="T1" fmla="*/ 22 h 104"/>
                <a:gd name="T2" fmla="*/ 20 w 55"/>
                <a:gd name="T3" fmla="*/ 0 h 104"/>
                <a:gd name="T4" fmla="*/ 55 w 55"/>
                <a:gd name="T5" fmla="*/ 17 h 104"/>
                <a:gd name="T6" fmla="*/ 14 w 55"/>
                <a:gd name="T7" fmla="*/ 73 h 104"/>
                <a:gd name="T8" fmla="*/ 13 w 55"/>
                <a:gd name="T9" fmla="*/ 104 h 104"/>
                <a:gd name="T10" fmla="*/ 0 w 55"/>
                <a:gd name="T11" fmla="*/ 85 h 104"/>
                <a:gd name="T12" fmla="*/ 15 w 55"/>
                <a:gd name="T13" fmla="*/ 2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104">
                  <a:moveTo>
                    <a:pt x="15" y="22"/>
                  </a:moveTo>
                  <a:cubicBezTo>
                    <a:pt x="16" y="17"/>
                    <a:pt x="18" y="10"/>
                    <a:pt x="20" y="0"/>
                  </a:cubicBezTo>
                  <a:cubicBezTo>
                    <a:pt x="32" y="5"/>
                    <a:pt x="44" y="11"/>
                    <a:pt x="55" y="17"/>
                  </a:cubicBezTo>
                  <a:cubicBezTo>
                    <a:pt x="29" y="20"/>
                    <a:pt x="16" y="50"/>
                    <a:pt x="14" y="73"/>
                  </a:cubicBezTo>
                  <a:cubicBezTo>
                    <a:pt x="11" y="83"/>
                    <a:pt x="11" y="93"/>
                    <a:pt x="13" y="104"/>
                  </a:cubicBezTo>
                  <a:cubicBezTo>
                    <a:pt x="6" y="98"/>
                    <a:pt x="0" y="89"/>
                    <a:pt x="0" y="85"/>
                  </a:cubicBezTo>
                  <a:cubicBezTo>
                    <a:pt x="0" y="76"/>
                    <a:pt x="7" y="48"/>
                    <a:pt x="15" y="22"/>
                  </a:cubicBezTo>
                  <a:close/>
                </a:path>
              </a:pathLst>
            </a:custGeom>
            <a:solidFill>
              <a:srgbClr val="FF46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45">
              <a:extLst>
                <a:ext uri="{FF2B5EF4-FFF2-40B4-BE49-F238E27FC236}">
                  <a16:creationId xmlns:a16="http://schemas.microsoft.com/office/drawing/2014/main" id="{FC45C773-DDE3-4537-9633-6300725825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42857" y="4546406"/>
              <a:ext cx="252335" cy="331557"/>
            </a:xfrm>
            <a:custGeom>
              <a:avLst/>
              <a:gdLst>
                <a:gd name="T0" fmla="*/ 22 w 42"/>
                <a:gd name="T1" fmla="*/ 3 h 56"/>
                <a:gd name="T2" fmla="*/ 32 w 42"/>
                <a:gd name="T3" fmla="*/ 7 h 56"/>
                <a:gd name="T4" fmla="*/ 36 w 42"/>
                <a:gd name="T5" fmla="*/ 17 h 56"/>
                <a:gd name="T6" fmla="*/ 32 w 42"/>
                <a:gd name="T7" fmla="*/ 36 h 56"/>
                <a:gd name="T8" fmla="*/ 26 w 42"/>
                <a:gd name="T9" fmla="*/ 51 h 56"/>
                <a:gd name="T10" fmla="*/ 2 w 42"/>
                <a:gd name="T11" fmla="*/ 50 h 56"/>
                <a:gd name="T12" fmla="*/ 22 w 42"/>
                <a:gd name="T13" fmla="*/ 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" h="56">
                  <a:moveTo>
                    <a:pt x="22" y="3"/>
                  </a:moveTo>
                  <a:cubicBezTo>
                    <a:pt x="26" y="0"/>
                    <a:pt x="31" y="2"/>
                    <a:pt x="32" y="7"/>
                  </a:cubicBezTo>
                  <a:cubicBezTo>
                    <a:pt x="33" y="10"/>
                    <a:pt x="34" y="14"/>
                    <a:pt x="36" y="17"/>
                  </a:cubicBezTo>
                  <a:cubicBezTo>
                    <a:pt x="42" y="24"/>
                    <a:pt x="34" y="31"/>
                    <a:pt x="32" y="36"/>
                  </a:cubicBezTo>
                  <a:cubicBezTo>
                    <a:pt x="30" y="41"/>
                    <a:pt x="32" y="48"/>
                    <a:pt x="26" y="51"/>
                  </a:cubicBezTo>
                  <a:cubicBezTo>
                    <a:pt x="21" y="55"/>
                    <a:pt x="5" y="56"/>
                    <a:pt x="2" y="50"/>
                  </a:cubicBezTo>
                  <a:cubicBezTo>
                    <a:pt x="0" y="45"/>
                    <a:pt x="9" y="13"/>
                    <a:pt x="22" y="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46">
              <a:extLst>
                <a:ext uri="{FF2B5EF4-FFF2-40B4-BE49-F238E27FC236}">
                  <a16:creationId xmlns:a16="http://schemas.microsoft.com/office/drawing/2014/main" id="{C22382D6-9A6A-4E0E-9227-2170F1ED54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43337" y="4440778"/>
              <a:ext cx="387304" cy="407844"/>
            </a:xfrm>
            <a:custGeom>
              <a:avLst/>
              <a:gdLst>
                <a:gd name="T0" fmla="*/ 1 w 64"/>
                <a:gd name="T1" fmla="*/ 30 h 69"/>
                <a:gd name="T2" fmla="*/ 46 w 64"/>
                <a:gd name="T3" fmla="*/ 69 h 69"/>
                <a:gd name="T4" fmla="*/ 64 w 64"/>
                <a:gd name="T5" fmla="*/ 33 h 69"/>
                <a:gd name="T6" fmla="*/ 33 w 64"/>
                <a:gd name="T7" fmla="*/ 0 h 69"/>
                <a:gd name="T8" fmla="*/ 1 w 64"/>
                <a:gd name="T9" fmla="*/ 21 h 69"/>
                <a:gd name="T10" fmla="*/ 1 w 64"/>
                <a:gd name="T11" fmla="*/ 3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69">
                  <a:moveTo>
                    <a:pt x="1" y="30"/>
                  </a:moveTo>
                  <a:cubicBezTo>
                    <a:pt x="1" y="62"/>
                    <a:pt x="29" y="69"/>
                    <a:pt x="46" y="69"/>
                  </a:cubicBezTo>
                  <a:cubicBezTo>
                    <a:pt x="64" y="69"/>
                    <a:pt x="64" y="47"/>
                    <a:pt x="64" y="33"/>
                  </a:cubicBezTo>
                  <a:cubicBezTo>
                    <a:pt x="64" y="19"/>
                    <a:pt x="51" y="0"/>
                    <a:pt x="33" y="0"/>
                  </a:cubicBezTo>
                  <a:cubicBezTo>
                    <a:pt x="20" y="0"/>
                    <a:pt x="7" y="11"/>
                    <a:pt x="1" y="21"/>
                  </a:cubicBezTo>
                  <a:cubicBezTo>
                    <a:pt x="0" y="24"/>
                    <a:pt x="1" y="27"/>
                    <a:pt x="1" y="3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47">
              <a:extLst>
                <a:ext uri="{FF2B5EF4-FFF2-40B4-BE49-F238E27FC236}">
                  <a16:creationId xmlns:a16="http://schemas.microsoft.com/office/drawing/2014/main" id="{1A2CAA40-3EE0-488D-83C1-8F9D231EA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8008" y="4517065"/>
              <a:ext cx="305149" cy="528142"/>
            </a:xfrm>
            <a:custGeom>
              <a:avLst/>
              <a:gdLst>
                <a:gd name="T0" fmla="*/ 31 w 51"/>
                <a:gd name="T1" fmla="*/ 0 h 89"/>
                <a:gd name="T2" fmla="*/ 51 w 51"/>
                <a:gd name="T3" fmla="*/ 30 h 89"/>
                <a:gd name="T4" fmla="*/ 45 w 51"/>
                <a:gd name="T5" fmla="*/ 49 h 89"/>
                <a:gd name="T6" fmla="*/ 44 w 51"/>
                <a:gd name="T7" fmla="*/ 60 h 89"/>
                <a:gd name="T8" fmla="*/ 47 w 51"/>
                <a:gd name="T9" fmla="*/ 71 h 89"/>
                <a:gd name="T10" fmla="*/ 37 w 51"/>
                <a:gd name="T11" fmla="*/ 88 h 89"/>
                <a:gd name="T12" fmla="*/ 27 w 51"/>
                <a:gd name="T13" fmla="*/ 86 h 89"/>
                <a:gd name="T14" fmla="*/ 23 w 51"/>
                <a:gd name="T15" fmla="*/ 75 h 89"/>
                <a:gd name="T16" fmla="*/ 24 w 51"/>
                <a:gd name="T17" fmla="*/ 72 h 89"/>
                <a:gd name="T18" fmla="*/ 19 w 51"/>
                <a:gd name="T19" fmla="*/ 62 h 89"/>
                <a:gd name="T20" fmla="*/ 3 w 51"/>
                <a:gd name="T21" fmla="*/ 30 h 89"/>
                <a:gd name="T22" fmla="*/ 31 w 51"/>
                <a:gd name="T23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" h="89">
                  <a:moveTo>
                    <a:pt x="31" y="0"/>
                  </a:moveTo>
                  <a:cubicBezTo>
                    <a:pt x="45" y="0"/>
                    <a:pt x="51" y="10"/>
                    <a:pt x="51" y="30"/>
                  </a:cubicBezTo>
                  <a:cubicBezTo>
                    <a:pt x="51" y="37"/>
                    <a:pt x="48" y="44"/>
                    <a:pt x="45" y="49"/>
                  </a:cubicBezTo>
                  <a:cubicBezTo>
                    <a:pt x="43" y="52"/>
                    <a:pt x="43" y="56"/>
                    <a:pt x="44" y="6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9" y="81"/>
                    <a:pt x="44" y="86"/>
                    <a:pt x="37" y="88"/>
                  </a:cubicBezTo>
                  <a:cubicBezTo>
                    <a:pt x="34" y="89"/>
                    <a:pt x="30" y="88"/>
                    <a:pt x="27" y="86"/>
                  </a:cubicBezTo>
                  <a:cubicBezTo>
                    <a:pt x="23" y="84"/>
                    <a:pt x="23" y="79"/>
                    <a:pt x="23" y="75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25" y="67"/>
                    <a:pt x="23" y="63"/>
                    <a:pt x="19" y="62"/>
                  </a:cubicBezTo>
                  <a:cubicBezTo>
                    <a:pt x="7" y="60"/>
                    <a:pt x="6" y="48"/>
                    <a:pt x="3" y="30"/>
                  </a:cubicBezTo>
                  <a:cubicBezTo>
                    <a:pt x="0" y="11"/>
                    <a:pt x="16" y="0"/>
                    <a:pt x="31" y="0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48">
              <a:extLst>
                <a:ext uri="{FF2B5EF4-FFF2-40B4-BE49-F238E27FC236}">
                  <a16:creationId xmlns:a16="http://schemas.microsoft.com/office/drawing/2014/main" id="{24DD7DD1-BB4E-4A24-B44D-512BD57B96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75613" y="4452514"/>
              <a:ext cx="328622" cy="243533"/>
            </a:xfrm>
            <a:custGeom>
              <a:avLst/>
              <a:gdLst>
                <a:gd name="T0" fmla="*/ 0 w 55"/>
                <a:gd name="T1" fmla="*/ 14 h 41"/>
                <a:gd name="T2" fmla="*/ 8 w 55"/>
                <a:gd name="T3" fmla="*/ 6 h 41"/>
                <a:gd name="T4" fmla="*/ 11 w 55"/>
                <a:gd name="T5" fmla="*/ 5 h 41"/>
                <a:gd name="T6" fmla="*/ 28 w 55"/>
                <a:gd name="T7" fmla="*/ 0 h 41"/>
                <a:gd name="T8" fmla="*/ 53 w 55"/>
                <a:gd name="T9" fmla="*/ 21 h 41"/>
                <a:gd name="T10" fmla="*/ 51 w 55"/>
                <a:gd name="T11" fmla="*/ 31 h 41"/>
                <a:gd name="T12" fmla="*/ 43 w 55"/>
                <a:gd name="T13" fmla="*/ 39 h 41"/>
                <a:gd name="T14" fmla="*/ 43 w 55"/>
                <a:gd name="T15" fmla="*/ 39 h 41"/>
                <a:gd name="T16" fmla="*/ 39 w 55"/>
                <a:gd name="T17" fmla="*/ 41 h 41"/>
                <a:gd name="T18" fmla="*/ 36 w 55"/>
                <a:gd name="T19" fmla="*/ 38 h 41"/>
                <a:gd name="T20" fmla="*/ 28 w 55"/>
                <a:gd name="T21" fmla="*/ 28 h 41"/>
                <a:gd name="T22" fmla="*/ 11 w 55"/>
                <a:gd name="T23" fmla="*/ 26 h 41"/>
                <a:gd name="T24" fmla="*/ 11 w 55"/>
                <a:gd name="T25" fmla="*/ 26 h 41"/>
                <a:gd name="T26" fmla="*/ 0 w 55"/>
                <a:gd name="T27" fmla="*/ 17 h 41"/>
                <a:gd name="T28" fmla="*/ 0 w 55"/>
                <a:gd name="T29" fmla="*/ 1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5" h="41">
                  <a:moveTo>
                    <a:pt x="0" y="14"/>
                  </a:moveTo>
                  <a:cubicBezTo>
                    <a:pt x="0" y="10"/>
                    <a:pt x="4" y="6"/>
                    <a:pt x="8" y="6"/>
                  </a:cubicBezTo>
                  <a:cubicBezTo>
                    <a:pt x="9" y="6"/>
                    <a:pt x="10" y="5"/>
                    <a:pt x="11" y="5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38" y="0"/>
                    <a:pt x="55" y="6"/>
                    <a:pt x="53" y="21"/>
                  </a:cubicBezTo>
                  <a:cubicBezTo>
                    <a:pt x="51" y="31"/>
                    <a:pt x="51" y="31"/>
                    <a:pt x="51" y="31"/>
                  </a:cubicBezTo>
                  <a:cubicBezTo>
                    <a:pt x="50" y="35"/>
                    <a:pt x="47" y="38"/>
                    <a:pt x="43" y="39"/>
                  </a:cubicBezTo>
                  <a:cubicBezTo>
                    <a:pt x="43" y="39"/>
                    <a:pt x="43" y="39"/>
                    <a:pt x="43" y="39"/>
                  </a:cubicBezTo>
                  <a:cubicBezTo>
                    <a:pt x="42" y="40"/>
                    <a:pt x="41" y="41"/>
                    <a:pt x="39" y="41"/>
                  </a:cubicBezTo>
                  <a:cubicBezTo>
                    <a:pt x="38" y="41"/>
                    <a:pt x="36" y="40"/>
                    <a:pt x="36" y="38"/>
                  </a:cubicBezTo>
                  <a:cubicBezTo>
                    <a:pt x="36" y="33"/>
                    <a:pt x="33" y="29"/>
                    <a:pt x="28" y="28"/>
                  </a:cubicBezTo>
                  <a:cubicBezTo>
                    <a:pt x="23" y="27"/>
                    <a:pt x="17" y="24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5" y="27"/>
                    <a:pt x="0" y="23"/>
                    <a:pt x="0" y="17"/>
                  </a:cubicBezTo>
                  <a:cubicBezTo>
                    <a:pt x="0" y="16"/>
                    <a:pt x="0" y="15"/>
                    <a:pt x="0" y="1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49">
              <a:extLst>
                <a:ext uri="{FF2B5EF4-FFF2-40B4-BE49-F238E27FC236}">
                  <a16:creationId xmlns:a16="http://schemas.microsoft.com/office/drawing/2014/main" id="{036D18F8-1BF9-496B-A1DD-F7D302108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16211" y="4649100"/>
              <a:ext cx="76287" cy="93892"/>
            </a:xfrm>
            <a:custGeom>
              <a:avLst/>
              <a:gdLst>
                <a:gd name="T0" fmla="*/ 0 w 13"/>
                <a:gd name="T1" fmla="*/ 8 h 16"/>
                <a:gd name="T2" fmla="*/ 6 w 13"/>
                <a:gd name="T3" fmla="*/ 16 h 16"/>
                <a:gd name="T4" fmla="*/ 13 w 13"/>
                <a:gd name="T5" fmla="*/ 5 h 16"/>
                <a:gd name="T6" fmla="*/ 6 w 13"/>
                <a:gd name="T7" fmla="*/ 0 h 16"/>
                <a:gd name="T8" fmla="*/ 0 w 13"/>
                <a:gd name="T9" fmla="*/ 8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6">
                  <a:moveTo>
                    <a:pt x="0" y="8"/>
                  </a:moveTo>
                  <a:cubicBezTo>
                    <a:pt x="0" y="12"/>
                    <a:pt x="2" y="16"/>
                    <a:pt x="6" y="16"/>
                  </a:cubicBezTo>
                  <a:cubicBezTo>
                    <a:pt x="10" y="16"/>
                    <a:pt x="13" y="10"/>
                    <a:pt x="13" y="5"/>
                  </a:cubicBezTo>
                  <a:cubicBezTo>
                    <a:pt x="13" y="1"/>
                    <a:pt x="10" y="0"/>
                    <a:pt x="6" y="0"/>
                  </a:cubicBezTo>
                  <a:cubicBezTo>
                    <a:pt x="2" y="0"/>
                    <a:pt x="0" y="4"/>
                    <a:pt x="0" y="8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50">
              <a:extLst>
                <a:ext uri="{FF2B5EF4-FFF2-40B4-BE49-F238E27FC236}">
                  <a16:creationId xmlns:a16="http://schemas.microsoft.com/office/drawing/2014/main" id="{EC49CDDD-7401-40CD-807C-DE2CF6790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9086" y="4684309"/>
              <a:ext cx="41078" cy="111497"/>
            </a:xfrm>
            <a:custGeom>
              <a:avLst/>
              <a:gdLst>
                <a:gd name="T0" fmla="*/ 0 w 7"/>
                <a:gd name="T1" fmla="*/ 15 h 19"/>
                <a:gd name="T2" fmla="*/ 3 w 7"/>
                <a:gd name="T3" fmla="*/ 19 h 19"/>
                <a:gd name="T4" fmla="*/ 3 w 7"/>
                <a:gd name="T5" fmla="*/ 19 h 19"/>
                <a:gd name="T6" fmla="*/ 7 w 7"/>
                <a:gd name="T7" fmla="*/ 16 h 19"/>
                <a:gd name="T8" fmla="*/ 7 w 7"/>
                <a:gd name="T9" fmla="*/ 2 h 19"/>
                <a:gd name="T10" fmla="*/ 6 w 7"/>
                <a:gd name="T11" fmla="*/ 1 h 19"/>
                <a:gd name="T12" fmla="*/ 5 w 7"/>
                <a:gd name="T13" fmla="*/ 0 h 19"/>
                <a:gd name="T14" fmla="*/ 3 w 7"/>
                <a:gd name="T15" fmla="*/ 1 h 19"/>
                <a:gd name="T16" fmla="*/ 0 w 7"/>
                <a:gd name="T17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19">
                  <a:moveTo>
                    <a:pt x="0" y="15"/>
                  </a:moveTo>
                  <a:cubicBezTo>
                    <a:pt x="0" y="17"/>
                    <a:pt x="1" y="19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5" y="19"/>
                    <a:pt x="7" y="18"/>
                    <a:pt x="7" y="16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7" y="1"/>
                    <a:pt x="6" y="1"/>
                  </a:cubicBezTo>
                  <a:cubicBezTo>
                    <a:pt x="6" y="0"/>
                    <a:pt x="5" y="0"/>
                    <a:pt x="5" y="0"/>
                  </a:cubicBezTo>
                  <a:cubicBezTo>
                    <a:pt x="4" y="0"/>
                    <a:pt x="3" y="1"/>
                    <a:pt x="3" y="1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FA96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51">
              <a:extLst>
                <a:ext uri="{FF2B5EF4-FFF2-40B4-BE49-F238E27FC236}">
                  <a16:creationId xmlns:a16="http://schemas.microsoft.com/office/drawing/2014/main" id="{C8489868-54CD-4E5A-B136-8427C95577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43337" y="4429041"/>
              <a:ext cx="404909" cy="190719"/>
            </a:xfrm>
            <a:custGeom>
              <a:avLst/>
              <a:gdLst>
                <a:gd name="T0" fmla="*/ 0 w 67"/>
                <a:gd name="T1" fmla="*/ 32 h 32"/>
                <a:gd name="T2" fmla="*/ 33 w 67"/>
                <a:gd name="T3" fmla="*/ 0 h 32"/>
                <a:gd name="T4" fmla="*/ 67 w 67"/>
                <a:gd name="T5" fmla="*/ 32 h 32"/>
                <a:gd name="T6" fmla="*/ 0 w 67"/>
                <a:gd name="T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32">
                  <a:moveTo>
                    <a:pt x="0" y="32"/>
                  </a:moveTo>
                  <a:cubicBezTo>
                    <a:pt x="0" y="14"/>
                    <a:pt x="15" y="0"/>
                    <a:pt x="33" y="0"/>
                  </a:cubicBezTo>
                  <a:cubicBezTo>
                    <a:pt x="51" y="0"/>
                    <a:pt x="66" y="14"/>
                    <a:pt x="67" y="32"/>
                  </a:cubicBezTo>
                  <a:lnTo>
                    <a:pt x="0" y="3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52">
              <a:extLst>
                <a:ext uri="{FF2B5EF4-FFF2-40B4-BE49-F238E27FC236}">
                  <a16:creationId xmlns:a16="http://schemas.microsoft.com/office/drawing/2014/main" id="{390B504A-5FD5-47E5-94FC-5CB323E323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90043" y="4429041"/>
              <a:ext cx="258203" cy="190719"/>
            </a:xfrm>
            <a:custGeom>
              <a:avLst/>
              <a:gdLst>
                <a:gd name="T0" fmla="*/ 0 w 43"/>
                <a:gd name="T1" fmla="*/ 1 h 32"/>
                <a:gd name="T2" fmla="*/ 10 w 43"/>
                <a:gd name="T3" fmla="*/ 0 h 32"/>
                <a:gd name="T4" fmla="*/ 43 w 43"/>
                <a:gd name="T5" fmla="*/ 32 h 32"/>
                <a:gd name="T6" fmla="*/ 23 w 43"/>
                <a:gd name="T7" fmla="*/ 32 h 32"/>
                <a:gd name="T8" fmla="*/ 0 w 43"/>
                <a:gd name="T9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32">
                  <a:moveTo>
                    <a:pt x="0" y="1"/>
                  </a:moveTo>
                  <a:cubicBezTo>
                    <a:pt x="3" y="0"/>
                    <a:pt x="6" y="0"/>
                    <a:pt x="10" y="0"/>
                  </a:cubicBezTo>
                  <a:cubicBezTo>
                    <a:pt x="28" y="0"/>
                    <a:pt x="42" y="14"/>
                    <a:pt x="43" y="32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10"/>
                    <a:pt x="17" y="3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53">
              <a:extLst>
                <a:ext uri="{FF2B5EF4-FFF2-40B4-BE49-F238E27FC236}">
                  <a16:creationId xmlns:a16="http://schemas.microsoft.com/office/drawing/2014/main" id="{B49A0B95-3F32-438B-90D6-5E2E8FF2C3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49445" y="4575747"/>
              <a:ext cx="384371" cy="44013"/>
            </a:xfrm>
            <a:custGeom>
              <a:avLst/>
              <a:gdLst>
                <a:gd name="T0" fmla="*/ 7 w 64"/>
                <a:gd name="T1" fmla="*/ 0 h 7"/>
                <a:gd name="T2" fmla="*/ 57 w 64"/>
                <a:gd name="T3" fmla="*/ 0 h 7"/>
                <a:gd name="T4" fmla="*/ 64 w 64"/>
                <a:gd name="T5" fmla="*/ 7 h 7"/>
                <a:gd name="T6" fmla="*/ 64 w 64"/>
                <a:gd name="T7" fmla="*/ 7 h 7"/>
                <a:gd name="T8" fmla="*/ 0 w 64"/>
                <a:gd name="T9" fmla="*/ 7 h 7"/>
                <a:gd name="T10" fmla="*/ 0 w 64"/>
                <a:gd name="T11" fmla="*/ 7 h 7"/>
                <a:gd name="T12" fmla="*/ 7 w 64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7">
                  <a:moveTo>
                    <a:pt x="7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61" y="0"/>
                    <a:pt x="64" y="3"/>
                    <a:pt x="64" y="7"/>
                  </a:cubicBezTo>
                  <a:cubicBezTo>
                    <a:pt x="64" y="7"/>
                    <a:pt x="64" y="7"/>
                    <a:pt x="64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Oval 54">
              <a:extLst>
                <a:ext uri="{FF2B5EF4-FFF2-40B4-BE49-F238E27FC236}">
                  <a16:creationId xmlns:a16="http://schemas.microsoft.com/office/drawing/2014/main" id="{4E5D10B0-C00B-4850-A017-AE2B6251D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7648" y="4411436"/>
              <a:ext cx="58682" cy="293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55">
              <a:extLst>
                <a:ext uri="{FF2B5EF4-FFF2-40B4-BE49-F238E27FC236}">
                  <a16:creationId xmlns:a16="http://schemas.microsoft.com/office/drawing/2014/main" id="{EB1050DD-7AF4-4FD4-81D3-5330454883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8008" y="4619758"/>
              <a:ext cx="41078" cy="58682"/>
            </a:xfrm>
            <a:custGeom>
              <a:avLst/>
              <a:gdLst>
                <a:gd name="T0" fmla="*/ 7 w 7"/>
                <a:gd name="T1" fmla="*/ 0 h 10"/>
                <a:gd name="T2" fmla="*/ 2 w 7"/>
                <a:gd name="T3" fmla="*/ 10 h 10"/>
                <a:gd name="T4" fmla="*/ 2 w 7"/>
                <a:gd name="T5" fmla="*/ 10 h 10"/>
                <a:gd name="T6" fmla="*/ 0 w 7"/>
                <a:gd name="T7" fmla="*/ 8 h 10"/>
                <a:gd name="T8" fmla="*/ 0 w 7"/>
                <a:gd name="T9" fmla="*/ 2 h 10"/>
                <a:gd name="T10" fmla="*/ 2 w 7"/>
                <a:gd name="T11" fmla="*/ 0 h 10"/>
                <a:gd name="T12" fmla="*/ 7 w 7"/>
                <a:gd name="T13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0">
                  <a:moveTo>
                    <a:pt x="7" y="0"/>
                  </a:moveTo>
                  <a:cubicBezTo>
                    <a:pt x="4" y="3"/>
                    <a:pt x="3" y="6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lnTo>
                    <a:pt x="7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56">
              <a:extLst>
                <a:ext uri="{FF2B5EF4-FFF2-40B4-BE49-F238E27FC236}">
                  <a16:creationId xmlns:a16="http://schemas.microsoft.com/office/drawing/2014/main" id="{19750F34-E90C-44C7-B8BB-95171344C3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5134" y="5464786"/>
              <a:ext cx="1734068" cy="1038680"/>
            </a:xfrm>
            <a:custGeom>
              <a:avLst/>
              <a:gdLst>
                <a:gd name="T0" fmla="*/ 10 w 288"/>
                <a:gd name="T1" fmla="*/ 136 h 175"/>
                <a:gd name="T2" fmla="*/ 257 w 288"/>
                <a:gd name="T3" fmla="*/ 174 h 175"/>
                <a:gd name="T4" fmla="*/ 269 w 288"/>
                <a:gd name="T5" fmla="*/ 165 h 175"/>
                <a:gd name="T6" fmla="*/ 287 w 288"/>
                <a:gd name="T7" fmla="*/ 52 h 175"/>
                <a:gd name="T8" fmla="*/ 278 w 288"/>
                <a:gd name="T9" fmla="*/ 39 h 175"/>
                <a:gd name="T10" fmla="*/ 31 w 288"/>
                <a:gd name="T11" fmla="*/ 1 h 175"/>
                <a:gd name="T12" fmla="*/ 18 w 288"/>
                <a:gd name="T13" fmla="*/ 10 h 175"/>
                <a:gd name="T14" fmla="*/ 1 w 288"/>
                <a:gd name="T15" fmla="*/ 124 h 175"/>
                <a:gd name="T16" fmla="*/ 10 w 288"/>
                <a:gd name="T17" fmla="*/ 136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8" h="175">
                  <a:moveTo>
                    <a:pt x="10" y="136"/>
                  </a:moveTo>
                  <a:cubicBezTo>
                    <a:pt x="257" y="174"/>
                    <a:pt x="257" y="174"/>
                    <a:pt x="257" y="174"/>
                  </a:cubicBezTo>
                  <a:cubicBezTo>
                    <a:pt x="263" y="175"/>
                    <a:pt x="268" y="171"/>
                    <a:pt x="269" y="165"/>
                  </a:cubicBezTo>
                  <a:cubicBezTo>
                    <a:pt x="287" y="52"/>
                    <a:pt x="287" y="52"/>
                    <a:pt x="287" y="52"/>
                  </a:cubicBezTo>
                  <a:cubicBezTo>
                    <a:pt x="288" y="46"/>
                    <a:pt x="284" y="40"/>
                    <a:pt x="278" y="39"/>
                  </a:cubicBezTo>
                  <a:cubicBezTo>
                    <a:pt x="31" y="1"/>
                    <a:pt x="31" y="1"/>
                    <a:pt x="31" y="1"/>
                  </a:cubicBezTo>
                  <a:cubicBezTo>
                    <a:pt x="25" y="0"/>
                    <a:pt x="19" y="4"/>
                    <a:pt x="18" y="10"/>
                  </a:cubicBezTo>
                  <a:cubicBezTo>
                    <a:pt x="1" y="124"/>
                    <a:pt x="1" y="124"/>
                    <a:pt x="1" y="124"/>
                  </a:cubicBezTo>
                  <a:cubicBezTo>
                    <a:pt x="0" y="130"/>
                    <a:pt x="4" y="136"/>
                    <a:pt x="10" y="136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57">
              <a:extLst>
                <a:ext uri="{FF2B5EF4-FFF2-40B4-BE49-F238E27FC236}">
                  <a16:creationId xmlns:a16="http://schemas.microsoft.com/office/drawing/2014/main" id="{231A393F-7651-4F7B-A2DE-8DED957B2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15492" y="5887300"/>
              <a:ext cx="765807" cy="184851"/>
            </a:xfrm>
            <a:custGeom>
              <a:avLst/>
              <a:gdLst>
                <a:gd name="T0" fmla="*/ 256 w 261"/>
                <a:gd name="T1" fmla="*/ 63 h 63"/>
                <a:gd name="T2" fmla="*/ 0 w 261"/>
                <a:gd name="T3" fmla="*/ 24 h 63"/>
                <a:gd name="T4" fmla="*/ 4 w 261"/>
                <a:gd name="T5" fmla="*/ 0 h 63"/>
                <a:gd name="T6" fmla="*/ 261 w 261"/>
                <a:gd name="T7" fmla="*/ 38 h 63"/>
                <a:gd name="T8" fmla="*/ 256 w 261"/>
                <a:gd name="T9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63">
                  <a:moveTo>
                    <a:pt x="256" y="63"/>
                  </a:moveTo>
                  <a:lnTo>
                    <a:pt x="0" y="24"/>
                  </a:lnTo>
                  <a:lnTo>
                    <a:pt x="4" y="0"/>
                  </a:lnTo>
                  <a:lnTo>
                    <a:pt x="261" y="38"/>
                  </a:lnTo>
                  <a:lnTo>
                    <a:pt x="256" y="63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58">
              <a:extLst>
                <a:ext uri="{FF2B5EF4-FFF2-40B4-BE49-F238E27FC236}">
                  <a16:creationId xmlns:a16="http://schemas.microsoft.com/office/drawing/2014/main" id="{B70FD5D2-F1FB-48EE-B8AF-4927551F2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92019" y="6051611"/>
              <a:ext cx="762872" cy="184851"/>
            </a:xfrm>
            <a:custGeom>
              <a:avLst/>
              <a:gdLst>
                <a:gd name="T0" fmla="*/ 256 w 260"/>
                <a:gd name="T1" fmla="*/ 63 h 63"/>
                <a:gd name="T2" fmla="*/ 0 w 260"/>
                <a:gd name="T3" fmla="*/ 25 h 63"/>
                <a:gd name="T4" fmla="*/ 4 w 260"/>
                <a:gd name="T5" fmla="*/ 0 h 63"/>
                <a:gd name="T6" fmla="*/ 260 w 260"/>
                <a:gd name="T7" fmla="*/ 39 h 63"/>
                <a:gd name="T8" fmla="*/ 256 w 260"/>
                <a:gd name="T9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63">
                  <a:moveTo>
                    <a:pt x="256" y="63"/>
                  </a:moveTo>
                  <a:lnTo>
                    <a:pt x="0" y="25"/>
                  </a:lnTo>
                  <a:lnTo>
                    <a:pt x="4" y="0"/>
                  </a:lnTo>
                  <a:lnTo>
                    <a:pt x="260" y="39"/>
                  </a:lnTo>
                  <a:lnTo>
                    <a:pt x="256" y="63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59">
              <a:extLst>
                <a:ext uri="{FF2B5EF4-FFF2-40B4-BE49-F238E27FC236}">
                  <a16:creationId xmlns:a16="http://schemas.microsoft.com/office/drawing/2014/main" id="{BAB936BD-3245-4886-93C4-FE8B75FCE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68546" y="6212989"/>
              <a:ext cx="762872" cy="190719"/>
            </a:xfrm>
            <a:custGeom>
              <a:avLst/>
              <a:gdLst>
                <a:gd name="T0" fmla="*/ 256 w 260"/>
                <a:gd name="T1" fmla="*/ 65 h 65"/>
                <a:gd name="T2" fmla="*/ 0 w 260"/>
                <a:gd name="T3" fmla="*/ 24 h 65"/>
                <a:gd name="T4" fmla="*/ 2 w 260"/>
                <a:gd name="T5" fmla="*/ 0 h 65"/>
                <a:gd name="T6" fmla="*/ 260 w 260"/>
                <a:gd name="T7" fmla="*/ 38 h 65"/>
                <a:gd name="T8" fmla="*/ 256 w 260"/>
                <a:gd name="T9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65">
                  <a:moveTo>
                    <a:pt x="256" y="65"/>
                  </a:moveTo>
                  <a:lnTo>
                    <a:pt x="0" y="24"/>
                  </a:lnTo>
                  <a:lnTo>
                    <a:pt x="2" y="0"/>
                  </a:lnTo>
                  <a:lnTo>
                    <a:pt x="260" y="38"/>
                  </a:lnTo>
                  <a:lnTo>
                    <a:pt x="256" y="65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60">
              <a:extLst>
                <a:ext uri="{FF2B5EF4-FFF2-40B4-BE49-F238E27FC236}">
                  <a16:creationId xmlns:a16="http://schemas.microsoft.com/office/drawing/2014/main" id="{E3F7CCA0-AD88-4922-9863-480F4691B3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15492" y="5887300"/>
              <a:ext cx="434250" cy="134970"/>
            </a:xfrm>
            <a:custGeom>
              <a:avLst/>
              <a:gdLst>
                <a:gd name="T0" fmla="*/ 144 w 148"/>
                <a:gd name="T1" fmla="*/ 46 h 46"/>
                <a:gd name="T2" fmla="*/ 0 w 148"/>
                <a:gd name="T3" fmla="*/ 24 h 46"/>
                <a:gd name="T4" fmla="*/ 4 w 148"/>
                <a:gd name="T5" fmla="*/ 0 h 46"/>
                <a:gd name="T6" fmla="*/ 148 w 148"/>
                <a:gd name="T7" fmla="*/ 22 h 46"/>
                <a:gd name="T8" fmla="*/ 144 w 148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46">
                  <a:moveTo>
                    <a:pt x="144" y="46"/>
                  </a:moveTo>
                  <a:lnTo>
                    <a:pt x="0" y="24"/>
                  </a:lnTo>
                  <a:lnTo>
                    <a:pt x="4" y="0"/>
                  </a:lnTo>
                  <a:lnTo>
                    <a:pt x="148" y="22"/>
                  </a:lnTo>
                  <a:lnTo>
                    <a:pt x="144" y="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61">
              <a:extLst>
                <a:ext uri="{FF2B5EF4-FFF2-40B4-BE49-F238E27FC236}">
                  <a16:creationId xmlns:a16="http://schemas.microsoft.com/office/drawing/2014/main" id="{249F1E0E-4E85-4644-883F-3A044D8CF1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92019" y="6051611"/>
              <a:ext cx="528142" cy="149641"/>
            </a:xfrm>
            <a:custGeom>
              <a:avLst/>
              <a:gdLst>
                <a:gd name="T0" fmla="*/ 176 w 180"/>
                <a:gd name="T1" fmla="*/ 51 h 51"/>
                <a:gd name="T2" fmla="*/ 0 w 180"/>
                <a:gd name="T3" fmla="*/ 25 h 51"/>
                <a:gd name="T4" fmla="*/ 4 w 180"/>
                <a:gd name="T5" fmla="*/ 0 h 51"/>
                <a:gd name="T6" fmla="*/ 180 w 180"/>
                <a:gd name="T7" fmla="*/ 27 h 51"/>
                <a:gd name="T8" fmla="*/ 176 w 180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0" h="51">
                  <a:moveTo>
                    <a:pt x="176" y="51"/>
                  </a:moveTo>
                  <a:lnTo>
                    <a:pt x="0" y="25"/>
                  </a:lnTo>
                  <a:lnTo>
                    <a:pt x="4" y="0"/>
                  </a:lnTo>
                  <a:lnTo>
                    <a:pt x="180" y="27"/>
                  </a:lnTo>
                  <a:lnTo>
                    <a:pt x="176" y="5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62">
              <a:extLst>
                <a:ext uri="{FF2B5EF4-FFF2-40B4-BE49-F238E27FC236}">
                  <a16:creationId xmlns:a16="http://schemas.microsoft.com/office/drawing/2014/main" id="{EF444C8D-13CC-44D5-9525-0721D2559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68546" y="6212989"/>
              <a:ext cx="337425" cy="123233"/>
            </a:xfrm>
            <a:custGeom>
              <a:avLst/>
              <a:gdLst>
                <a:gd name="T0" fmla="*/ 110 w 115"/>
                <a:gd name="T1" fmla="*/ 42 h 42"/>
                <a:gd name="T2" fmla="*/ 0 w 115"/>
                <a:gd name="T3" fmla="*/ 24 h 42"/>
                <a:gd name="T4" fmla="*/ 2 w 115"/>
                <a:gd name="T5" fmla="*/ 0 h 42"/>
                <a:gd name="T6" fmla="*/ 115 w 115"/>
                <a:gd name="T7" fmla="*/ 18 h 42"/>
                <a:gd name="T8" fmla="*/ 110 w 115"/>
                <a:gd name="T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42">
                  <a:moveTo>
                    <a:pt x="110" y="42"/>
                  </a:moveTo>
                  <a:lnTo>
                    <a:pt x="0" y="24"/>
                  </a:lnTo>
                  <a:lnTo>
                    <a:pt x="2" y="0"/>
                  </a:lnTo>
                  <a:lnTo>
                    <a:pt x="115" y="18"/>
                  </a:lnTo>
                  <a:lnTo>
                    <a:pt x="110" y="4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63">
              <a:extLst>
                <a:ext uri="{FF2B5EF4-FFF2-40B4-BE49-F238E27FC236}">
                  <a16:creationId xmlns:a16="http://schemas.microsoft.com/office/drawing/2014/main" id="{6989690B-BC00-47F2-A056-3307BE177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70224" y="5561613"/>
              <a:ext cx="155510" cy="633771"/>
            </a:xfrm>
            <a:custGeom>
              <a:avLst/>
              <a:gdLst>
                <a:gd name="T0" fmla="*/ 20 w 53"/>
                <a:gd name="T1" fmla="*/ 216 h 216"/>
                <a:gd name="T2" fmla="*/ 0 w 53"/>
                <a:gd name="T3" fmla="*/ 212 h 216"/>
                <a:gd name="T4" fmla="*/ 35 w 53"/>
                <a:gd name="T5" fmla="*/ 0 h 216"/>
                <a:gd name="T6" fmla="*/ 53 w 53"/>
                <a:gd name="T7" fmla="*/ 2 h 216"/>
                <a:gd name="T8" fmla="*/ 20 w 53"/>
                <a:gd name="T9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16">
                  <a:moveTo>
                    <a:pt x="20" y="216"/>
                  </a:moveTo>
                  <a:lnTo>
                    <a:pt x="0" y="212"/>
                  </a:lnTo>
                  <a:lnTo>
                    <a:pt x="35" y="0"/>
                  </a:lnTo>
                  <a:lnTo>
                    <a:pt x="53" y="2"/>
                  </a:lnTo>
                  <a:lnTo>
                    <a:pt x="20" y="21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64">
              <a:extLst>
                <a:ext uri="{FF2B5EF4-FFF2-40B4-BE49-F238E27FC236}">
                  <a16:creationId xmlns:a16="http://schemas.microsoft.com/office/drawing/2014/main" id="{5CE88742-64DC-4AA9-8B6C-A8AD955E6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78786" y="5579218"/>
              <a:ext cx="155510" cy="627903"/>
            </a:xfrm>
            <a:custGeom>
              <a:avLst/>
              <a:gdLst>
                <a:gd name="T0" fmla="*/ 18 w 53"/>
                <a:gd name="T1" fmla="*/ 214 h 214"/>
                <a:gd name="T2" fmla="*/ 0 w 53"/>
                <a:gd name="T3" fmla="*/ 212 h 214"/>
                <a:gd name="T4" fmla="*/ 33 w 53"/>
                <a:gd name="T5" fmla="*/ 0 h 214"/>
                <a:gd name="T6" fmla="*/ 53 w 53"/>
                <a:gd name="T7" fmla="*/ 2 h 214"/>
                <a:gd name="T8" fmla="*/ 18 w 53"/>
                <a:gd name="T9" fmla="*/ 214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14">
                  <a:moveTo>
                    <a:pt x="18" y="214"/>
                  </a:moveTo>
                  <a:lnTo>
                    <a:pt x="0" y="212"/>
                  </a:lnTo>
                  <a:lnTo>
                    <a:pt x="33" y="0"/>
                  </a:lnTo>
                  <a:lnTo>
                    <a:pt x="53" y="2"/>
                  </a:lnTo>
                  <a:lnTo>
                    <a:pt x="18" y="21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65">
              <a:extLst>
                <a:ext uri="{FF2B5EF4-FFF2-40B4-BE49-F238E27FC236}">
                  <a16:creationId xmlns:a16="http://schemas.microsoft.com/office/drawing/2014/main" id="{3ACA8BBA-CAB9-4F88-8205-392E9D80DF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1481" y="5590954"/>
              <a:ext cx="155510" cy="633771"/>
            </a:xfrm>
            <a:custGeom>
              <a:avLst/>
              <a:gdLst>
                <a:gd name="T0" fmla="*/ 20 w 53"/>
                <a:gd name="T1" fmla="*/ 216 h 216"/>
                <a:gd name="T2" fmla="*/ 0 w 53"/>
                <a:gd name="T3" fmla="*/ 214 h 216"/>
                <a:gd name="T4" fmla="*/ 33 w 53"/>
                <a:gd name="T5" fmla="*/ 0 h 216"/>
                <a:gd name="T6" fmla="*/ 53 w 53"/>
                <a:gd name="T7" fmla="*/ 4 h 216"/>
                <a:gd name="T8" fmla="*/ 20 w 53"/>
                <a:gd name="T9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16">
                  <a:moveTo>
                    <a:pt x="20" y="216"/>
                  </a:moveTo>
                  <a:lnTo>
                    <a:pt x="0" y="214"/>
                  </a:lnTo>
                  <a:lnTo>
                    <a:pt x="33" y="0"/>
                  </a:lnTo>
                  <a:lnTo>
                    <a:pt x="53" y="4"/>
                  </a:lnTo>
                  <a:lnTo>
                    <a:pt x="20" y="21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66">
              <a:extLst>
                <a:ext uri="{FF2B5EF4-FFF2-40B4-BE49-F238E27FC236}">
                  <a16:creationId xmlns:a16="http://schemas.microsoft.com/office/drawing/2014/main" id="{AF89602D-33F0-485E-AEB7-E10DC0731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90043" y="5608559"/>
              <a:ext cx="149641" cy="633771"/>
            </a:xfrm>
            <a:custGeom>
              <a:avLst/>
              <a:gdLst>
                <a:gd name="T0" fmla="*/ 18 w 51"/>
                <a:gd name="T1" fmla="*/ 216 h 216"/>
                <a:gd name="T2" fmla="*/ 0 w 51"/>
                <a:gd name="T3" fmla="*/ 212 h 216"/>
                <a:gd name="T4" fmla="*/ 32 w 51"/>
                <a:gd name="T5" fmla="*/ 0 h 216"/>
                <a:gd name="T6" fmla="*/ 51 w 51"/>
                <a:gd name="T7" fmla="*/ 2 h 216"/>
                <a:gd name="T8" fmla="*/ 18 w 51"/>
                <a:gd name="T9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216">
                  <a:moveTo>
                    <a:pt x="18" y="216"/>
                  </a:moveTo>
                  <a:lnTo>
                    <a:pt x="0" y="212"/>
                  </a:lnTo>
                  <a:lnTo>
                    <a:pt x="32" y="0"/>
                  </a:lnTo>
                  <a:lnTo>
                    <a:pt x="51" y="2"/>
                  </a:lnTo>
                  <a:lnTo>
                    <a:pt x="18" y="21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67">
              <a:extLst>
                <a:ext uri="{FF2B5EF4-FFF2-40B4-BE49-F238E27FC236}">
                  <a16:creationId xmlns:a16="http://schemas.microsoft.com/office/drawing/2014/main" id="{8C72F7AB-F273-44A9-881F-22F021D67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9803" y="5626164"/>
              <a:ext cx="158443" cy="633771"/>
            </a:xfrm>
            <a:custGeom>
              <a:avLst/>
              <a:gdLst>
                <a:gd name="T0" fmla="*/ 21 w 54"/>
                <a:gd name="T1" fmla="*/ 216 h 216"/>
                <a:gd name="T2" fmla="*/ 0 w 54"/>
                <a:gd name="T3" fmla="*/ 212 h 216"/>
                <a:gd name="T4" fmla="*/ 33 w 54"/>
                <a:gd name="T5" fmla="*/ 0 h 216"/>
                <a:gd name="T6" fmla="*/ 54 w 54"/>
                <a:gd name="T7" fmla="*/ 2 h 216"/>
                <a:gd name="T8" fmla="*/ 21 w 54"/>
                <a:gd name="T9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216">
                  <a:moveTo>
                    <a:pt x="21" y="216"/>
                  </a:moveTo>
                  <a:lnTo>
                    <a:pt x="0" y="212"/>
                  </a:lnTo>
                  <a:lnTo>
                    <a:pt x="33" y="0"/>
                  </a:lnTo>
                  <a:lnTo>
                    <a:pt x="54" y="2"/>
                  </a:lnTo>
                  <a:lnTo>
                    <a:pt x="21" y="21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68">
              <a:extLst>
                <a:ext uri="{FF2B5EF4-FFF2-40B4-BE49-F238E27FC236}">
                  <a16:creationId xmlns:a16="http://schemas.microsoft.com/office/drawing/2014/main" id="{CD91F37E-8C47-4C4D-A753-7AE5784AD9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92498" y="5637900"/>
              <a:ext cx="158443" cy="633771"/>
            </a:xfrm>
            <a:custGeom>
              <a:avLst/>
              <a:gdLst>
                <a:gd name="T0" fmla="*/ 21 w 54"/>
                <a:gd name="T1" fmla="*/ 216 h 216"/>
                <a:gd name="T2" fmla="*/ 0 w 54"/>
                <a:gd name="T3" fmla="*/ 214 h 216"/>
                <a:gd name="T4" fmla="*/ 35 w 54"/>
                <a:gd name="T5" fmla="*/ 0 h 216"/>
                <a:gd name="T6" fmla="*/ 54 w 54"/>
                <a:gd name="T7" fmla="*/ 4 h 216"/>
                <a:gd name="T8" fmla="*/ 21 w 54"/>
                <a:gd name="T9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216">
                  <a:moveTo>
                    <a:pt x="21" y="216"/>
                  </a:moveTo>
                  <a:lnTo>
                    <a:pt x="0" y="214"/>
                  </a:lnTo>
                  <a:lnTo>
                    <a:pt x="35" y="0"/>
                  </a:lnTo>
                  <a:lnTo>
                    <a:pt x="54" y="4"/>
                  </a:lnTo>
                  <a:lnTo>
                    <a:pt x="21" y="21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69">
              <a:extLst>
                <a:ext uri="{FF2B5EF4-FFF2-40B4-BE49-F238E27FC236}">
                  <a16:creationId xmlns:a16="http://schemas.microsoft.com/office/drawing/2014/main" id="{DB572574-9196-457D-962F-031A16BC3A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70224" y="5822749"/>
              <a:ext cx="114432" cy="372635"/>
            </a:xfrm>
            <a:custGeom>
              <a:avLst/>
              <a:gdLst>
                <a:gd name="T0" fmla="*/ 20 w 39"/>
                <a:gd name="T1" fmla="*/ 127 h 127"/>
                <a:gd name="T2" fmla="*/ 0 w 39"/>
                <a:gd name="T3" fmla="*/ 123 h 127"/>
                <a:gd name="T4" fmla="*/ 20 w 39"/>
                <a:gd name="T5" fmla="*/ 0 h 127"/>
                <a:gd name="T6" fmla="*/ 39 w 39"/>
                <a:gd name="T7" fmla="*/ 4 h 127"/>
                <a:gd name="T8" fmla="*/ 20 w 39"/>
                <a:gd name="T9" fmla="*/ 12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27">
                  <a:moveTo>
                    <a:pt x="20" y="127"/>
                  </a:moveTo>
                  <a:lnTo>
                    <a:pt x="0" y="123"/>
                  </a:lnTo>
                  <a:lnTo>
                    <a:pt x="20" y="0"/>
                  </a:lnTo>
                  <a:lnTo>
                    <a:pt x="39" y="4"/>
                  </a:lnTo>
                  <a:lnTo>
                    <a:pt x="20" y="12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70">
              <a:extLst>
                <a:ext uri="{FF2B5EF4-FFF2-40B4-BE49-F238E27FC236}">
                  <a16:creationId xmlns:a16="http://schemas.microsoft.com/office/drawing/2014/main" id="{374D7031-3B69-4EB1-A608-D925B14426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78786" y="5922510"/>
              <a:ext cx="96827" cy="284611"/>
            </a:xfrm>
            <a:custGeom>
              <a:avLst/>
              <a:gdLst>
                <a:gd name="T0" fmla="*/ 18 w 33"/>
                <a:gd name="T1" fmla="*/ 97 h 97"/>
                <a:gd name="T2" fmla="*/ 0 w 33"/>
                <a:gd name="T3" fmla="*/ 95 h 97"/>
                <a:gd name="T4" fmla="*/ 14 w 33"/>
                <a:gd name="T5" fmla="*/ 0 h 97"/>
                <a:gd name="T6" fmla="*/ 33 w 33"/>
                <a:gd name="T7" fmla="*/ 4 h 97"/>
                <a:gd name="T8" fmla="*/ 18 w 33"/>
                <a:gd name="T9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97">
                  <a:moveTo>
                    <a:pt x="18" y="97"/>
                  </a:moveTo>
                  <a:lnTo>
                    <a:pt x="0" y="95"/>
                  </a:lnTo>
                  <a:lnTo>
                    <a:pt x="14" y="0"/>
                  </a:lnTo>
                  <a:lnTo>
                    <a:pt x="33" y="4"/>
                  </a:lnTo>
                  <a:lnTo>
                    <a:pt x="18" y="9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71">
              <a:extLst>
                <a:ext uri="{FF2B5EF4-FFF2-40B4-BE49-F238E27FC236}">
                  <a16:creationId xmlns:a16="http://schemas.microsoft.com/office/drawing/2014/main" id="{C6BA9EB6-B835-450A-BA4F-436FF8AE89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1481" y="5904905"/>
              <a:ext cx="108564" cy="319820"/>
            </a:xfrm>
            <a:custGeom>
              <a:avLst/>
              <a:gdLst>
                <a:gd name="T0" fmla="*/ 20 w 37"/>
                <a:gd name="T1" fmla="*/ 109 h 109"/>
                <a:gd name="T2" fmla="*/ 0 w 37"/>
                <a:gd name="T3" fmla="*/ 107 h 109"/>
                <a:gd name="T4" fmla="*/ 16 w 37"/>
                <a:gd name="T5" fmla="*/ 0 h 109"/>
                <a:gd name="T6" fmla="*/ 37 w 37"/>
                <a:gd name="T7" fmla="*/ 2 h 109"/>
                <a:gd name="T8" fmla="*/ 20 w 37"/>
                <a:gd name="T9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09">
                  <a:moveTo>
                    <a:pt x="20" y="109"/>
                  </a:moveTo>
                  <a:lnTo>
                    <a:pt x="0" y="107"/>
                  </a:lnTo>
                  <a:lnTo>
                    <a:pt x="16" y="0"/>
                  </a:lnTo>
                  <a:lnTo>
                    <a:pt x="37" y="2"/>
                  </a:lnTo>
                  <a:lnTo>
                    <a:pt x="20" y="1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72">
              <a:extLst>
                <a:ext uri="{FF2B5EF4-FFF2-40B4-BE49-F238E27FC236}">
                  <a16:creationId xmlns:a16="http://schemas.microsoft.com/office/drawing/2014/main" id="{17E5AAF0-D8B4-4792-80EF-0E2B110ED4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90043" y="5945983"/>
              <a:ext cx="99760" cy="296347"/>
            </a:xfrm>
            <a:custGeom>
              <a:avLst/>
              <a:gdLst>
                <a:gd name="T0" fmla="*/ 18 w 34"/>
                <a:gd name="T1" fmla="*/ 101 h 101"/>
                <a:gd name="T2" fmla="*/ 0 w 34"/>
                <a:gd name="T3" fmla="*/ 97 h 101"/>
                <a:gd name="T4" fmla="*/ 14 w 34"/>
                <a:gd name="T5" fmla="*/ 0 h 101"/>
                <a:gd name="T6" fmla="*/ 34 w 34"/>
                <a:gd name="T7" fmla="*/ 2 h 101"/>
                <a:gd name="T8" fmla="*/ 18 w 34"/>
                <a:gd name="T9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01">
                  <a:moveTo>
                    <a:pt x="18" y="101"/>
                  </a:moveTo>
                  <a:lnTo>
                    <a:pt x="0" y="97"/>
                  </a:lnTo>
                  <a:lnTo>
                    <a:pt x="14" y="0"/>
                  </a:lnTo>
                  <a:lnTo>
                    <a:pt x="34" y="2"/>
                  </a:lnTo>
                  <a:lnTo>
                    <a:pt x="18" y="10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73">
              <a:extLst>
                <a:ext uri="{FF2B5EF4-FFF2-40B4-BE49-F238E27FC236}">
                  <a16:creationId xmlns:a16="http://schemas.microsoft.com/office/drawing/2014/main" id="{28EC2B88-E737-482A-A35E-3E0DA70B4C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89803" y="6034006"/>
              <a:ext cx="90959" cy="225929"/>
            </a:xfrm>
            <a:custGeom>
              <a:avLst/>
              <a:gdLst>
                <a:gd name="T0" fmla="*/ 21 w 31"/>
                <a:gd name="T1" fmla="*/ 77 h 77"/>
                <a:gd name="T2" fmla="*/ 0 w 31"/>
                <a:gd name="T3" fmla="*/ 73 h 77"/>
                <a:gd name="T4" fmla="*/ 13 w 31"/>
                <a:gd name="T5" fmla="*/ 0 h 77"/>
                <a:gd name="T6" fmla="*/ 31 w 31"/>
                <a:gd name="T7" fmla="*/ 2 h 77"/>
                <a:gd name="T8" fmla="*/ 21 w 31"/>
                <a:gd name="T9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77">
                  <a:moveTo>
                    <a:pt x="21" y="77"/>
                  </a:moveTo>
                  <a:lnTo>
                    <a:pt x="0" y="73"/>
                  </a:lnTo>
                  <a:lnTo>
                    <a:pt x="13" y="0"/>
                  </a:lnTo>
                  <a:lnTo>
                    <a:pt x="31" y="2"/>
                  </a:lnTo>
                  <a:lnTo>
                    <a:pt x="21" y="7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74">
              <a:extLst>
                <a:ext uri="{FF2B5EF4-FFF2-40B4-BE49-F238E27FC236}">
                  <a16:creationId xmlns:a16="http://schemas.microsoft.com/office/drawing/2014/main" id="{F6B2BECF-BA71-4747-B50C-9991F1ACE4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92498" y="5951851"/>
              <a:ext cx="108564" cy="319820"/>
            </a:xfrm>
            <a:custGeom>
              <a:avLst/>
              <a:gdLst>
                <a:gd name="T0" fmla="*/ 21 w 37"/>
                <a:gd name="T1" fmla="*/ 109 h 109"/>
                <a:gd name="T2" fmla="*/ 0 w 37"/>
                <a:gd name="T3" fmla="*/ 107 h 109"/>
                <a:gd name="T4" fmla="*/ 19 w 37"/>
                <a:gd name="T5" fmla="*/ 0 h 109"/>
                <a:gd name="T6" fmla="*/ 37 w 37"/>
                <a:gd name="T7" fmla="*/ 2 h 109"/>
                <a:gd name="T8" fmla="*/ 21 w 37"/>
                <a:gd name="T9" fmla="*/ 109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09">
                  <a:moveTo>
                    <a:pt x="21" y="109"/>
                  </a:moveTo>
                  <a:lnTo>
                    <a:pt x="0" y="107"/>
                  </a:lnTo>
                  <a:lnTo>
                    <a:pt x="19" y="0"/>
                  </a:lnTo>
                  <a:lnTo>
                    <a:pt x="37" y="2"/>
                  </a:lnTo>
                  <a:lnTo>
                    <a:pt x="21" y="1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75">
              <a:extLst>
                <a:ext uri="{FF2B5EF4-FFF2-40B4-BE49-F238E27FC236}">
                  <a16:creationId xmlns:a16="http://schemas.microsoft.com/office/drawing/2014/main" id="{4B23B659-C8E9-454E-98A9-DDD49014D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44833" y="5667242"/>
              <a:ext cx="622034" cy="202456"/>
            </a:xfrm>
            <a:custGeom>
              <a:avLst/>
              <a:gdLst>
                <a:gd name="T0" fmla="*/ 205 w 212"/>
                <a:gd name="T1" fmla="*/ 69 h 69"/>
                <a:gd name="T2" fmla="*/ 0 w 212"/>
                <a:gd name="T3" fmla="*/ 39 h 69"/>
                <a:gd name="T4" fmla="*/ 7 w 212"/>
                <a:gd name="T5" fmla="*/ 0 h 69"/>
                <a:gd name="T6" fmla="*/ 212 w 212"/>
                <a:gd name="T7" fmla="*/ 30 h 69"/>
                <a:gd name="T8" fmla="*/ 205 w 212"/>
                <a:gd name="T9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69">
                  <a:moveTo>
                    <a:pt x="205" y="69"/>
                  </a:moveTo>
                  <a:lnTo>
                    <a:pt x="0" y="39"/>
                  </a:lnTo>
                  <a:lnTo>
                    <a:pt x="7" y="0"/>
                  </a:lnTo>
                  <a:lnTo>
                    <a:pt x="212" y="30"/>
                  </a:lnTo>
                  <a:lnTo>
                    <a:pt x="205" y="69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76">
              <a:extLst>
                <a:ext uri="{FF2B5EF4-FFF2-40B4-BE49-F238E27FC236}">
                  <a16:creationId xmlns:a16="http://schemas.microsoft.com/office/drawing/2014/main" id="{EDE2F9F2-48CA-4102-9F2A-EFFF4DF47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82976" y="6160175"/>
              <a:ext cx="137905" cy="296347"/>
            </a:xfrm>
            <a:custGeom>
              <a:avLst/>
              <a:gdLst>
                <a:gd name="T0" fmla="*/ 3 w 23"/>
                <a:gd name="T1" fmla="*/ 32 h 50"/>
                <a:gd name="T2" fmla="*/ 5 w 23"/>
                <a:gd name="T3" fmla="*/ 22 h 50"/>
                <a:gd name="T4" fmla="*/ 6 w 23"/>
                <a:gd name="T5" fmla="*/ 19 h 50"/>
                <a:gd name="T6" fmla="*/ 9 w 23"/>
                <a:gd name="T7" fmla="*/ 14 h 50"/>
                <a:gd name="T8" fmla="*/ 9 w 23"/>
                <a:gd name="T9" fmla="*/ 6 h 50"/>
                <a:gd name="T10" fmla="*/ 14 w 23"/>
                <a:gd name="T11" fmla="*/ 0 h 50"/>
                <a:gd name="T12" fmla="*/ 14 w 23"/>
                <a:gd name="T13" fmla="*/ 0 h 50"/>
                <a:gd name="T14" fmla="*/ 20 w 23"/>
                <a:gd name="T15" fmla="*/ 7 h 50"/>
                <a:gd name="T16" fmla="*/ 20 w 23"/>
                <a:gd name="T17" fmla="*/ 12 h 50"/>
                <a:gd name="T18" fmla="*/ 21 w 23"/>
                <a:gd name="T19" fmla="*/ 21 h 50"/>
                <a:gd name="T20" fmla="*/ 20 w 23"/>
                <a:gd name="T21" fmla="*/ 40 h 50"/>
                <a:gd name="T22" fmla="*/ 8 w 23"/>
                <a:gd name="T23" fmla="*/ 48 h 50"/>
                <a:gd name="T24" fmla="*/ 2 w 23"/>
                <a:gd name="T25" fmla="*/ 47 h 50"/>
                <a:gd name="T26" fmla="*/ 10 w 23"/>
                <a:gd name="T27" fmla="*/ 30 h 50"/>
                <a:gd name="T28" fmla="*/ 9 w 23"/>
                <a:gd name="T29" fmla="*/ 28 h 50"/>
                <a:gd name="T30" fmla="*/ 6 w 23"/>
                <a:gd name="T31" fmla="*/ 34 h 50"/>
                <a:gd name="T32" fmla="*/ 2 w 23"/>
                <a:gd name="T33" fmla="*/ 37 h 50"/>
                <a:gd name="T34" fmla="*/ 3 w 23"/>
                <a:gd name="T35" fmla="*/ 3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" h="50">
                  <a:moveTo>
                    <a:pt x="3" y="32"/>
                  </a:moveTo>
                  <a:cubicBezTo>
                    <a:pt x="4" y="28"/>
                    <a:pt x="4" y="24"/>
                    <a:pt x="5" y="22"/>
                  </a:cubicBezTo>
                  <a:cubicBezTo>
                    <a:pt x="5" y="21"/>
                    <a:pt x="6" y="20"/>
                    <a:pt x="6" y="19"/>
                  </a:cubicBezTo>
                  <a:cubicBezTo>
                    <a:pt x="7" y="18"/>
                    <a:pt x="9" y="15"/>
                    <a:pt x="9" y="14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9" y="3"/>
                    <a:pt x="11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8" y="0"/>
                    <a:pt x="20" y="3"/>
                    <a:pt x="20" y="7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19" y="15"/>
                    <a:pt x="20" y="18"/>
                    <a:pt x="21" y="21"/>
                  </a:cubicBezTo>
                  <a:cubicBezTo>
                    <a:pt x="23" y="27"/>
                    <a:pt x="21" y="34"/>
                    <a:pt x="20" y="40"/>
                  </a:cubicBezTo>
                  <a:cubicBezTo>
                    <a:pt x="19" y="43"/>
                    <a:pt x="14" y="45"/>
                    <a:pt x="8" y="48"/>
                  </a:cubicBezTo>
                  <a:cubicBezTo>
                    <a:pt x="5" y="49"/>
                    <a:pt x="0" y="50"/>
                    <a:pt x="2" y="47"/>
                  </a:cubicBezTo>
                  <a:cubicBezTo>
                    <a:pt x="4" y="44"/>
                    <a:pt x="13" y="39"/>
                    <a:pt x="10" y="30"/>
                  </a:cubicBezTo>
                  <a:cubicBezTo>
                    <a:pt x="10" y="29"/>
                    <a:pt x="9" y="28"/>
                    <a:pt x="9" y="28"/>
                  </a:cubicBezTo>
                  <a:cubicBezTo>
                    <a:pt x="7" y="28"/>
                    <a:pt x="7" y="32"/>
                    <a:pt x="6" y="34"/>
                  </a:cubicBezTo>
                  <a:cubicBezTo>
                    <a:pt x="5" y="37"/>
                    <a:pt x="3" y="38"/>
                    <a:pt x="2" y="37"/>
                  </a:cubicBezTo>
                  <a:cubicBezTo>
                    <a:pt x="0" y="37"/>
                    <a:pt x="2" y="35"/>
                    <a:pt x="3" y="32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77">
              <a:extLst>
                <a:ext uri="{FF2B5EF4-FFF2-40B4-BE49-F238E27FC236}">
                  <a16:creationId xmlns:a16="http://schemas.microsoft.com/office/drawing/2014/main" id="{BB60EA0E-7E5C-48D0-84B8-EFE648BBF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69025" y="4883830"/>
              <a:ext cx="510538" cy="1340896"/>
            </a:xfrm>
            <a:custGeom>
              <a:avLst/>
              <a:gdLst>
                <a:gd name="T0" fmla="*/ 28 w 85"/>
                <a:gd name="T1" fmla="*/ 12 h 226"/>
                <a:gd name="T2" fmla="*/ 85 w 85"/>
                <a:gd name="T3" fmla="*/ 132 h 226"/>
                <a:gd name="T4" fmla="*/ 72 w 85"/>
                <a:gd name="T5" fmla="*/ 225 h 226"/>
                <a:gd name="T6" fmla="*/ 66 w 85"/>
                <a:gd name="T7" fmla="*/ 226 h 226"/>
                <a:gd name="T8" fmla="*/ 60 w 85"/>
                <a:gd name="T9" fmla="*/ 225 h 226"/>
                <a:gd name="T10" fmla="*/ 56 w 85"/>
                <a:gd name="T11" fmla="*/ 129 h 226"/>
                <a:gd name="T12" fmla="*/ 3 w 85"/>
                <a:gd name="T13" fmla="*/ 29 h 226"/>
                <a:gd name="T14" fmla="*/ 28 w 85"/>
                <a:gd name="T15" fmla="*/ 12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5" h="226">
                  <a:moveTo>
                    <a:pt x="28" y="12"/>
                  </a:moveTo>
                  <a:cubicBezTo>
                    <a:pt x="28" y="12"/>
                    <a:pt x="85" y="89"/>
                    <a:pt x="85" y="132"/>
                  </a:cubicBezTo>
                  <a:cubicBezTo>
                    <a:pt x="84" y="161"/>
                    <a:pt x="72" y="225"/>
                    <a:pt x="72" y="225"/>
                  </a:cubicBezTo>
                  <a:cubicBezTo>
                    <a:pt x="72" y="225"/>
                    <a:pt x="69" y="226"/>
                    <a:pt x="66" y="226"/>
                  </a:cubicBezTo>
                  <a:cubicBezTo>
                    <a:pt x="64" y="226"/>
                    <a:pt x="60" y="225"/>
                    <a:pt x="60" y="225"/>
                  </a:cubicBezTo>
                  <a:cubicBezTo>
                    <a:pt x="60" y="225"/>
                    <a:pt x="61" y="143"/>
                    <a:pt x="56" y="129"/>
                  </a:cubicBezTo>
                  <a:cubicBezTo>
                    <a:pt x="51" y="114"/>
                    <a:pt x="5" y="44"/>
                    <a:pt x="3" y="29"/>
                  </a:cubicBezTo>
                  <a:cubicBezTo>
                    <a:pt x="0" y="13"/>
                    <a:pt x="13" y="0"/>
                    <a:pt x="28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C1BFC866-09C6-41B0-8BDC-FC35EAD64096}"/>
              </a:ext>
            </a:extLst>
          </p:cNvPr>
          <p:cNvGrpSpPr/>
          <p:nvPr/>
        </p:nvGrpSpPr>
        <p:grpSpPr>
          <a:xfrm>
            <a:off x="11984900" y="3225945"/>
            <a:ext cx="2050953" cy="4826636"/>
            <a:chOff x="7624124" y="3017726"/>
            <a:chExt cx="2050953" cy="4826636"/>
          </a:xfrm>
        </p:grpSpPr>
        <p:sp>
          <p:nvSpPr>
            <p:cNvPr id="158" name="Freeform 78">
              <a:extLst>
                <a:ext uri="{FF2B5EF4-FFF2-40B4-BE49-F238E27FC236}">
                  <a16:creationId xmlns:a16="http://schemas.microsoft.com/office/drawing/2014/main" id="{69AC6204-5D56-4F5D-A69F-3A77177EC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73581" y="4126825"/>
              <a:ext cx="252335" cy="214192"/>
            </a:xfrm>
            <a:custGeom>
              <a:avLst/>
              <a:gdLst>
                <a:gd name="T0" fmla="*/ 24 w 42"/>
                <a:gd name="T1" fmla="*/ 4 h 36"/>
                <a:gd name="T2" fmla="*/ 14 w 42"/>
                <a:gd name="T3" fmla="*/ 9 h 36"/>
                <a:gd name="T4" fmla="*/ 6 w 42"/>
                <a:gd name="T5" fmla="*/ 18 h 36"/>
                <a:gd name="T6" fmla="*/ 1 w 42"/>
                <a:gd name="T7" fmla="*/ 26 h 36"/>
                <a:gd name="T8" fmla="*/ 0 w 42"/>
                <a:gd name="T9" fmla="*/ 33 h 36"/>
                <a:gd name="T10" fmla="*/ 8 w 42"/>
                <a:gd name="T11" fmla="*/ 35 h 36"/>
                <a:gd name="T12" fmla="*/ 12 w 42"/>
                <a:gd name="T13" fmla="*/ 27 h 36"/>
                <a:gd name="T14" fmla="*/ 21 w 42"/>
                <a:gd name="T15" fmla="*/ 25 h 36"/>
                <a:gd name="T16" fmla="*/ 36 w 42"/>
                <a:gd name="T17" fmla="*/ 15 h 36"/>
                <a:gd name="T18" fmla="*/ 42 w 42"/>
                <a:gd name="T19" fmla="*/ 2 h 36"/>
                <a:gd name="T20" fmla="*/ 36 w 42"/>
                <a:gd name="T21" fmla="*/ 6 h 36"/>
                <a:gd name="T22" fmla="*/ 25 w 42"/>
                <a:gd name="T23" fmla="*/ 12 h 36"/>
                <a:gd name="T24" fmla="*/ 23 w 42"/>
                <a:gd name="T25" fmla="*/ 11 h 36"/>
                <a:gd name="T26" fmla="*/ 27 w 42"/>
                <a:gd name="T27" fmla="*/ 6 h 36"/>
                <a:gd name="T28" fmla="*/ 29 w 42"/>
                <a:gd name="T29" fmla="*/ 1 h 36"/>
                <a:gd name="T30" fmla="*/ 24 w 42"/>
                <a:gd name="T31" fmla="*/ 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2" h="36">
                  <a:moveTo>
                    <a:pt x="24" y="4"/>
                  </a:moveTo>
                  <a:cubicBezTo>
                    <a:pt x="21" y="6"/>
                    <a:pt x="15" y="8"/>
                    <a:pt x="14" y="9"/>
                  </a:cubicBezTo>
                  <a:cubicBezTo>
                    <a:pt x="14" y="10"/>
                    <a:pt x="9" y="14"/>
                    <a:pt x="6" y="18"/>
                  </a:cubicBezTo>
                  <a:cubicBezTo>
                    <a:pt x="3" y="20"/>
                    <a:pt x="1" y="23"/>
                    <a:pt x="1" y="26"/>
                  </a:cubicBezTo>
                  <a:cubicBezTo>
                    <a:pt x="0" y="29"/>
                    <a:pt x="0" y="31"/>
                    <a:pt x="0" y="33"/>
                  </a:cubicBezTo>
                  <a:cubicBezTo>
                    <a:pt x="0" y="33"/>
                    <a:pt x="5" y="36"/>
                    <a:pt x="8" y="35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4" y="26"/>
                    <a:pt x="18" y="26"/>
                    <a:pt x="21" y="25"/>
                  </a:cubicBezTo>
                  <a:cubicBezTo>
                    <a:pt x="27" y="25"/>
                    <a:pt x="32" y="18"/>
                    <a:pt x="36" y="15"/>
                  </a:cubicBezTo>
                  <a:cubicBezTo>
                    <a:pt x="39" y="12"/>
                    <a:pt x="42" y="8"/>
                    <a:pt x="42" y="2"/>
                  </a:cubicBezTo>
                  <a:cubicBezTo>
                    <a:pt x="42" y="2"/>
                    <a:pt x="39" y="3"/>
                    <a:pt x="36" y="6"/>
                  </a:cubicBezTo>
                  <a:cubicBezTo>
                    <a:pt x="34" y="9"/>
                    <a:pt x="28" y="11"/>
                    <a:pt x="25" y="12"/>
                  </a:cubicBezTo>
                  <a:cubicBezTo>
                    <a:pt x="24" y="12"/>
                    <a:pt x="23" y="12"/>
                    <a:pt x="23" y="11"/>
                  </a:cubicBezTo>
                  <a:cubicBezTo>
                    <a:pt x="22" y="9"/>
                    <a:pt x="25" y="8"/>
                    <a:pt x="27" y="6"/>
                  </a:cubicBezTo>
                  <a:cubicBezTo>
                    <a:pt x="29" y="4"/>
                    <a:pt x="29" y="2"/>
                    <a:pt x="29" y="1"/>
                  </a:cubicBezTo>
                  <a:cubicBezTo>
                    <a:pt x="28" y="0"/>
                    <a:pt x="27" y="2"/>
                    <a:pt x="24" y="4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79">
              <a:extLst>
                <a:ext uri="{FF2B5EF4-FFF2-40B4-BE49-F238E27FC236}">
                  <a16:creationId xmlns:a16="http://schemas.microsoft.com/office/drawing/2014/main" id="{6C866D27-5F67-4905-99E5-A970D98BEF11}"/>
                </a:ext>
              </a:extLst>
            </p:cNvPr>
            <p:cNvSpPr>
              <a:spLocks/>
            </p:cNvSpPr>
            <p:nvPr/>
          </p:nvSpPr>
          <p:spPr bwMode="auto">
            <a:xfrm>
              <a:off x="8322445" y="4836884"/>
              <a:ext cx="510538" cy="1405447"/>
            </a:xfrm>
            <a:custGeom>
              <a:avLst/>
              <a:gdLst>
                <a:gd name="T0" fmla="*/ 47 w 85"/>
                <a:gd name="T1" fmla="*/ 16 h 237"/>
                <a:gd name="T2" fmla="*/ 45 w 85"/>
                <a:gd name="T3" fmla="*/ 118 h 237"/>
                <a:gd name="T4" fmla="*/ 76 w 85"/>
                <a:gd name="T5" fmla="*/ 231 h 237"/>
                <a:gd name="T6" fmla="*/ 14 w 85"/>
                <a:gd name="T7" fmla="*/ 230 h 237"/>
                <a:gd name="T8" fmla="*/ 17 w 85"/>
                <a:gd name="T9" fmla="*/ 12 h 237"/>
                <a:gd name="T10" fmla="*/ 47 w 85"/>
                <a:gd name="T11" fmla="*/ 16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5" h="237">
                  <a:moveTo>
                    <a:pt x="47" y="16"/>
                  </a:moveTo>
                  <a:cubicBezTo>
                    <a:pt x="47" y="16"/>
                    <a:pt x="37" y="86"/>
                    <a:pt x="45" y="118"/>
                  </a:cubicBezTo>
                  <a:cubicBezTo>
                    <a:pt x="54" y="151"/>
                    <a:pt x="85" y="225"/>
                    <a:pt x="76" y="231"/>
                  </a:cubicBezTo>
                  <a:cubicBezTo>
                    <a:pt x="68" y="237"/>
                    <a:pt x="19" y="236"/>
                    <a:pt x="14" y="230"/>
                  </a:cubicBezTo>
                  <a:cubicBezTo>
                    <a:pt x="8" y="224"/>
                    <a:pt x="0" y="21"/>
                    <a:pt x="17" y="12"/>
                  </a:cubicBezTo>
                  <a:cubicBezTo>
                    <a:pt x="34" y="3"/>
                    <a:pt x="46" y="0"/>
                    <a:pt x="47" y="1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80">
              <a:extLst>
                <a:ext uri="{FF2B5EF4-FFF2-40B4-BE49-F238E27FC236}">
                  <a16:creationId xmlns:a16="http://schemas.microsoft.com/office/drawing/2014/main" id="{853000AC-79A7-413D-BE43-DAFFD2FFBD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3882" y="4244190"/>
              <a:ext cx="933052" cy="759939"/>
            </a:xfrm>
            <a:custGeom>
              <a:avLst/>
              <a:gdLst>
                <a:gd name="T0" fmla="*/ 11 w 155"/>
                <a:gd name="T1" fmla="*/ 95 h 128"/>
                <a:gd name="T2" fmla="*/ 99 w 155"/>
                <a:gd name="T3" fmla="*/ 69 h 128"/>
                <a:gd name="T4" fmla="*/ 145 w 155"/>
                <a:gd name="T5" fmla="*/ 0 h 128"/>
                <a:gd name="T6" fmla="*/ 155 w 155"/>
                <a:gd name="T7" fmla="*/ 7 h 128"/>
                <a:gd name="T8" fmla="*/ 109 w 155"/>
                <a:gd name="T9" fmla="*/ 94 h 128"/>
                <a:gd name="T10" fmla="*/ 16 w 155"/>
                <a:gd name="T11" fmla="*/ 124 h 128"/>
                <a:gd name="T12" fmla="*/ 11 w 155"/>
                <a:gd name="T13" fmla="*/ 95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128">
                  <a:moveTo>
                    <a:pt x="11" y="95"/>
                  </a:moveTo>
                  <a:cubicBezTo>
                    <a:pt x="11" y="95"/>
                    <a:pt x="27" y="80"/>
                    <a:pt x="99" y="69"/>
                  </a:cubicBezTo>
                  <a:cubicBezTo>
                    <a:pt x="145" y="0"/>
                    <a:pt x="145" y="0"/>
                    <a:pt x="145" y="0"/>
                  </a:cubicBezTo>
                  <a:cubicBezTo>
                    <a:pt x="150" y="0"/>
                    <a:pt x="154" y="3"/>
                    <a:pt x="155" y="7"/>
                  </a:cubicBezTo>
                  <a:cubicBezTo>
                    <a:pt x="155" y="7"/>
                    <a:pt x="129" y="71"/>
                    <a:pt x="109" y="94"/>
                  </a:cubicBezTo>
                  <a:cubicBezTo>
                    <a:pt x="88" y="117"/>
                    <a:pt x="32" y="128"/>
                    <a:pt x="16" y="124"/>
                  </a:cubicBezTo>
                  <a:cubicBezTo>
                    <a:pt x="1" y="120"/>
                    <a:pt x="0" y="103"/>
                    <a:pt x="11" y="9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81">
              <a:extLst>
                <a:ext uri="{FF2B5EF4-FFF2-40B4-BE49-F238E27FC236}">
                  <a16:creationId xmlns:a16="http://schemas.microsoft.com/office/drawing/2014/main" id="{32B44C7E-B13B-430E-9934-7EBFE52694B6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4124" y="4323413"/>
              <a:ext cx="771676" cy="1314488"/>
            </a:xfrm>
            <a:custGeom>
              <a:avLst/>
              <a:gdLst>
                <a:gd name="T0" fmla="*/ 119 w 128"/>
                <a:gd name="T1" fmla="*/ 36 h 222"/>
                <a:gd name="T2" fmla="*/ 102 w 128"/>
                <a:gd name="T3" fmla="*/ 4 h 222"/>
                <a:gd name="T4" fmla="*/ 73 w 128"/>
                <a:gd name="T5" fmla="*/ 8 h 222"/>
                <a:gd name="T6" fmla="*/ 70 w 128"/>
                <a:gd name="T7" fmla="*/ 9 h 222"/>
                <a:gd name="T8" fmla="*/ 47 w 128"/>
                <a:gd name="T9" fmla="*/ 32 h 222"/>
                <a:gd name="T10" fmla="*/ 42 w 128"/>
                <a:gd name="T11" fmla="*/ 49 h 222"/>
                <a:gd name="T12" fmla="*/ 33 w 128"/>
                <a:gd name="T13" fmla="*/ 67 h 222"/>
                <a:gd name="T14" fmla="*/ 15 w 128"/>
                <a:gd name="T15" fmla="*/ 95 h 222"/>
                <a:gd name="T16" fmla="*/ 1 w 128"/>
                <a:gd name="T17" fmla="*/ 131 h 222"/>
                <a:gd name="T18" fmla="*/ 7 w 128"/>
                <a:gd name="T19" fmla="*/ 153 h 222"/>
                <a:gd name="T20" fmla="*/ 12 w 128"/>
                <a:gd name="T21" fmla="*/ 174 h 222"/>
                <a:gd name="T22" fmla="*/ 26 w 128"/>
                <a:gd name="T23" fmla="*/ 210 h 222"/>
                <a:gd name="T24" fmla="*/ 66 w 128"/>
                <a:gd name="T25" fmla="*/ 210 h 222"/>
                <a:gd name="T26" fmla="*/ 73 w 128"/>
                <a:gd name="T27" fmla="*/ 186 h 222"/>
                <a:gd name="T28" fmla="*/ 100 w 128"/>
                <a:gd name="T29" fmla="*/ 146 h 222"/>
                <a:gd name="T30" fmla="*/ 102 w 128"/>
                <a:gd name="T31" fmla="*/ 146 h 222"/>
                <a:gd name="T32" fmla="*/ 127 w 128"/>
                <a:gd name="T33" fmla="*/ 113 h 222"/>
                <a:gd name="T34" fmla="*/ 126 w 128"/>
                <a:gd name="T35" fmla="*/ 95 h 222"/>
                <a:gd name="T36" fmla="*/ 124 w 128"/>
                <a:gd name="T37" fmla="*/ 70 h 222"/>
                <a:gd name="T38" fmla="*/ 119 w 128"/>
                <a:gd name="T39" fmla="*/ 36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8" h="222">
                  <a:moveTo>
                    <a:pt x="119" y="36"/>
                  </a:moveTo>
                  <a:cubicBezTo>
                    <a:pt x="116" y="25"/>
                    <a:pt x="112" y="9"/>
                    <a:pt x="102" y="4"/>
                  </a:cubicBezTo>
                  <a:cubicBezTo>
                    <a:pt x="95" y="0"/>
                    <a:pt x="82" y="6"/>
                    <a:pt x="73" y="8"/>
                  </a:cubicBezTo>
                  <a:cubicBezTo>
                    <a:pt x="72" y="9"/>
                    <a:pt x="71" y="9"/>
                    <a:pt x="70" y="9"/>
                  </a:cubicBezTo>
                  <a:cubicBezTo>
                    <a:pt x="58" y="14"/>
                    <a:pt x="49" y="22"/>
                    <a:pt x="47" y="32"/>
                  </a:cubicBezTo>
                  <a:cubicBezTo>
                    <a:pt x="46" y="38"/>
                    <a:pt x="45" y="43"/>
                    <a:pt x="42" y="49"/>
                  </a:cubicBezTo>
                  <a:cubicBezTo>
                    <a:pt x="38" y="54"/>
                    <a:pt x="34" y="62"/>
                    <a:pt x="33" y="67"/>
                  </a:cubicBezTo>
                  <a:cubicBezTo>
                    <a:pt x="30" y="79"/>
                    <a:pt x="24" y="89"/>
                    <a:pt x="15" y="95"/>
                  </a:cubicBezTo>
                  <a:cubicBezTo>
                    <a:pt x="6" y="102"/>
                    <a:pt x="0" y="116"/>
                    <a:pt x="1" y="131"/>
                  </a:cubicBezTo>
                  <a:cubicBezTo>
                    <a:pt x="1" y="139"/>
                    <a:pt x="3" y="147"/>
                    <a:pt x="7" y="153"/>
                  </a:cubicBezTo>
                  <a:cubicBezTo>
                    <a:pt x="10" y="159"/>
                    <a:pt x="12" y="166"/>
                    <a:pt x="12" y="174"/>
                  </a:cubicBezTo>
                  <a:cubicBezTo>
                    <a:pt x="11" y="187"/>
                    <a:pt x="16" y="200"/>
                    <a:pt x="26" y="210"/>
                  </a:cubicBezTo>
                  <a:cubicBezTo>
                    <a:pt x="38" y="221"/>
                    <a:pt x="55" y="222"/>
                    <a:pt x="66" y="210"/>
                  </a:cubicBezTo>
                  <a:cubicBezTo>
                    <a:pt x="71" y="205"/>
                    <a:pt x="73" y="196"/>
                    <a:pt x="73" y="186"/>
                  </a:cubicBezTo>
                  <a:cubicBezTo>
                    <a:pt x="72" y="166"/>
                    <a:pt x="83" y="149"/>
                    <a:pt x="100" y="146"/>
                  </a:cubicBezTo>
                  <a:cubicBezTo>
                    <a:pt x="100" y="146"/>
                    <a:pt x="101" y="146"/>
                    <a:pt x="102" y="146"/>
                  </a:cubicBezTo>
                  <a:cubicBezTo>
                    <a:pt x="115" y="143"/>
                    <a:pt x="125" y="130"/>
                    <a:pt x="127" y="113"/>
                  </a:cubicBezTo>
                  <a:cubicBezTo>
                    <a:pt x="128" y="107"/>
                    <a:pt x="127" y="101"/>
                    <a:pt x="126" y="95"/>
                  </a:cubicBezTo>
                  <a:cubicBezTo>
                    <a:pt x="123" y="87"/>
                    <a:pt x="123" y="78"/>
                    <a:pt x="124" y="70"/>
                  </a:cubicBezTo>
                  <a:cubicBezTo>
                    <a:pt x="125" y="61"/>
                    <a:pt x="122" y="48"/>
                    <a:pt x="119" y="3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82">
              <a:extLst>
                <a:ext uri="{FF2B5EF4-FFF2-40B4-BE49-F238E27FC236}">
                  <a16:creationId xmlns:a16="http://schemas.microsoft.com/office/drawing/2014/main" id="{7B23ED54-C0A5-4A2B-9462-B600D9BBDDC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8135" y="4481855"/>
              <a:ext cx="727663" cy="1103231"/>
            </a:xfrm>
            <a:custGeom>
              <a:avLst/>
              <a:gdLst>
                <a:gd name="T0" fmla="*/ 119 w 121"/>
                <a:gd name="T1" fmla="*/ 68 h 186"/>
                <a:gd name="T2" fmla="*/ 117 w 121"/>
                <a:gd name="T3" fmla="*/ 61 h 186"/>
                <a:gd name="T4" fmla="*/ 115 w 121"/>
                <a:gd name="T5" fmla="*/ 53 h 186"/>
                <a:gd name="T6" fmla="*/ 114 w 121"/>
                <a:gd name="T7" fmla="*/ 47 h 186"/>
                <a:gd name="T8" fmla="*/ 109 w 121"/>
                <a:gd name="T9" fmla="*/ 19 h 186"/>
                <a:gd name="T10" fmla="*/ 103 w 121"/>
                <a:gd name="T11" fmla="*/ 2 h 186"/>
                <a:gd name="T12" fmla="*/ 99 w 121"/>
                <a:gd name="T13" fmla="*/ 0 h 186"/>
                <a:gd name="T14" fmla="*/ 83 w 121"/>
                <a:gd name="T15" fmla="*/ 4 h 186"/>
                <a:gd name="T16" fmla="*/ 59 w 121"/>
                <a:gd name="T17" fmla="*/ 34 h 186"/>
                <a:gd name="T18" fmla="*/ 15 w 121"/>
                <a:gd name="T19" fmla="*/ 118 h 186"/>
                <a:gd name="T20" fmla="*/ 36 w 121"/>
                <a:gd name="T21" fmla="*/ 185 h 186"/>
                <a:gd name="T22" fmla="*/ 59 w 121"/>
                <a:gd name="T23" fmla="*/ 177 h 186"/>
                <a:gd name="T24" fmla="*/ 66 w 121"/>
                <a:gd name="T25" fmla="*/ 160 h 186"/>
                <a:gd name="T26" fmla="*/ 66 w 121"/>
                <a:gd name="T27" fmla="*/ 159 h 186"/>
                <a:gd name="T28" fmla="*/ 93 w 121"/>
                <a:gd name="T29" fmla="*/ 119 h 186"/>
                <a:gd name="T30" fmla="*/ 95 w 121"/>
                <a:gd name="T31" fmla="*/ 119 h 186"/>
                <a:gd name="T32" fmla="*/ 120 w 121"/>
                <a:gd name="T33" fmla="*/ 86 h 186"/>
                <a:gd name="T34" fmla="*/ 119 w 121"/>
                <a:gd name="T35" fmla="*/ 68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1" h="186">
                  <a:moveTo>
                    <a:pt x="119" y="68"/>
                  </a:moveTo>
                  <a:cubicBezTo>
                    <a:pt x="118" y="66"/>
                    <a:pt x="117" y="63"/>
                    <a:pt x="117" y="61"/>
                  </a:cubicBezTo>
                  <a:cubicBezTo>
                    <a:pt x="117" y="58"/>
                    <a:pt x="116" y="56"/>
                    <a:pt x="115" y="53"/>
                  </a:cubicBezTo>
                  <a:cubicBezTo>
                    <a:pt x="115" y="51"/>
                    <a:pt x="114" y="49"/>
                    <a:pt x="114" y="47"/>
                  </a:cubicBezTo>
                  <a:cubicBezTo>
                    <a:pt x="112" y="38"/>
                    <a:pt x="112" y="28"/>
                    <a:pt x="109" y="19"/>
                  </a:cubicBezTo>
                  <a:cubicBezTo>
                    <a:pt x="107" y="13"/>
                    <a:pt x="104" y="8"/>
                    <a:pt x="103" y="2"/>
                  </a:cubicBezTo>
                  <a:cubicBezTo>
                    <a:pt x="102" y="1"/>
                    <a:pt x="100" y="0"/>
                    <a:pt x="99" y="0"/>
                  </a:cubicBezTo>
                  <a:cubicBezTo>
                    <a:pt x="94" y="1"/>
                    <a:pt x="90" y="2"/>
                    <a:pt x="83" y="4"/>
                  </a:cubicBezTo>
                  <a:cubicBezTo>
                    <a:pt x="70" y="8"/>
                    <a:pt x="60" y="20"/>
                    <a:pt x="59" y="34"/>
                  </a:cubicBezTo>
                  <a:cubicBezTo>
                    <a:pt x="57" y="63"/>
                    <a:pt x="30" y="90"/>
                    <a:pt x="15" y="118"/>
                  </a:cubicBezTo>
                  <a:cubicBezTo>
                    <a:pt x="0" y="146"/>
                    <a:pt x="10" y="182"/>
                    <a:pt x="36" y="185"/>
                  </a:cubicBezTo>
                  <a:cubicBezTo>
                    <a:pt x="46" y="186"/>
                    <a:pt x="53" y="182"/>
                    <a:pt x="59" y="177"/>
                  </a:cubicBezTo>
                  <a:cubicBezTo>
                    <a:pt x="63" y="172"/>
                    <a:pt x="66" y="166"/>
                    <a:pt x="66" y="160"/>
                  </a:cubicBezTo>
                  <a:cubicBezTo>
                    <a:pt x="66" y="160"/>
                    <a:pt x="66" y="160"/>
                    <a:pt x="66" y="159"/>
                  </a:cubicBezTo>
                  <a:cubicBezTo>
                    <a:pt x="65" y="139"/>
                    <a:pt x="76" y="122"/>
                    <a:pt x="93" y="119"/>
                  </a:cubicBezTo>
                  <a:cubicBezTo>
                    <a:pt x="93" y="119"/>
                    <a:pt x="94" y="119"/>
                    <a:pt x="95" y="119"/>
                  </a:cubicBezTo>
                  <a:cubicBezTo>
                    <a:pt x="108" y="116"/>
                    <a:pt x="118" y="103"/>
                    <a:pt x="120" y="86"/>
                  </a:cubicBezTo>
                  <a:cubicBezTo>
                    <a:pt x="121" y="80"/>
                    <a:pt x="120" y="74"/>
                    <a:pt x="119" y="6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83">
              <a:extLst>
                <a:ext uri="{FF2B5EF4-FFF2-40B4-BE49-F238E27FC236}">
                  <a16:creationId xmlns:a16="http://schemas.microsoft.com/office/drawing/2014/main" id="{75CF478A-6C6D-4E99-8509-96DD35488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9992" y="7524542"/>
              <a:ext cx="170179" cy="319820"/>
            </a:xfrm>
            <a:custGeom>
              <a:avLst/>
              <a:gdLst>
                <a:gd name="T0" fmla="*/ 22 w 28"/>
                <a:gd name="T1" fmla="*/ 3 h 54"/>
                <a:gd name="T2" fmla="*/ 14 w 28"/>
                <a:gd name="T3" fmla="*/ 5 h 54"/>
                <a:gd name="T4" fmla="*/ 10 w 28"/>
                <a:gd name="T5" fmla="*/ 15 h 54"/>
                <a:gd name="T6" fmla="*/ 5 w 28"/>
                <a:gd name="T7" fmla="*/ 21 h 54"/>
                <a:gd name="T8" fmla="*/ 7 w 28"/>
                <a:gd name="T9" fmla="*/ 35 h 54"/>
                <a:gd name="T10" fmla="*/ 12 w 28"/>
                <a:gd name="T11" fmla="*/ 50 h 54"/>
                <a:gd name="T12" fmla="*/ 26 w 28"/>
                <a:gd name="T13" fmla="*/ 53 h 54"/>
                <a:gd name="T14" fmla="*/ 20 w 28"/>
                <a:gd name="T15" fmla="*/ 44 h 54"/>
                <a:gd name="T16" fmla="*/ 23 w 28"/>
                <a:gd name="T17" fmla="*/ 9 h 54"/>
                <a:gd name="T18" fmla="*/ 22 w 28"/>
                <a:gd name="T19" fmla="*/ 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54">
                  <a:moveTo>
                    <a:pt x="22" y="3"/>
                  </a:moveTo>
                  <a:cubicBezTo>
                    <a:pt x="20" y="0"/>
                    <a:pt x="15" y="1"/>
                    <a:pt x="14" y="5"/>
                  </a:cubicBezTo>
                  <a:cubicBezTo>
                    <a:pt x="13" y="7"/>
                    <a:pt x="11" y="13"/>
                    <a:pt x="10" y="15"/>
                  </a:cubicBezTo>
                  <a:cubicBezTo>
                    <a:pt x="8" y="18"/>
                    <a:pt x="6" y="19"/>
                    <a:pt x="5" y="21"/>
                  </a:cubicBezTo>
                  <a:cubicBezTo>
                    <a:pt x="0" y="24"/>
                    <a:pt x="1" y="28"/>
                    <a:pt x="7" y="35"/>
                  </a:cubicBezTo>
                  <a:cubicBezTo>
                    <a:pt x="11" y="41"/>
                    <a:pt x="6" y="48"/>
                    <a:pt x="12" y="50"/>
                  </a:cubicBezTo>
                  <a:cubicBezTo>
                    <a:pt x="20" y="54"/>
                    <a:pt x="25" y="54"/>
                    <a:pt x="26" y="53"/>
                  </a:cubicBezTo>
                  <a:cubicBezTo>
                    <a:pt x="28" y="50"/>
                    <a:pt x="26" y="49"/>
                    <a:pt x="20" y="44"/>
                  </a:cubicBezTo>
                  <a:cubicBezTo>
                    <a:pt x="14" y="39"/>
                    <a:pt x="20" y="17"/>
                    <a:pt x="23" y="9"/>
                  </a:cubicBezTo>
                  <a:cubicBezTo>
                    <a:pt x="24" y="7"/>
                    <a:pt x="23" y="5"/>
                    <a:pt x="22" y="3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84">
              <a:extLst>
                <a:ext uri="{FF2B5EF4-FFF2-40B4-BE49-F238E27FC236}">
                  <a16:creationId xmlns:a16="http://schemas.microsoft.com/office/drawing/2014/main" id="{2602487B-C346-4872-80E8-07C9B341FB26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6577" y="7565619"/>
              <a:ext cx="199520" cy="278743"/>
            </a:xfrm>
            <a:custGeom>
              <a:avLst/>
              <a:gdLst>
                <a:gd name="T0" fmla="*/ 16 w 33"/>
                <a:gd name="T1" fmla="*/ 2 h 47"/>
                <a:gd name="T2" fmla="*/ 7 w 33"/>
                <a:gd name="T3" fmla="*/ 6 h 47"/>
                <a:gd name="T4" fmla="*/ 7 w 33"/>
                <a:gd name="T5" fmla="*/ 12 h 47"/>
                <a:gd name="T6" fmla="*/ 3 w 33"/>
                <a:gd name="T7" fmla="*/ 19 h 47"/>
                <a:gd name="T8" fmla="*/ 9 w 33"/>
                <a:gd name="T9" fmla="*/ 32 h 47"/>
                <a:gd name="T10" fmla="*/ 18 w 33"/>
                <a:gd name="T11" fmla="*/ 46 h 47"/>
                <a:gd name="T12" fmla="*/ 32 w 33"/>
                <a:gd name="T13" fmla="*/ 45 h 47"/>
                <a:gd name="T14" fmla="*/ 24 w 33"/>
                <a:gd name="T15" fmla="*/ 38 h 47"/>
                <a:gd name="T16" fmla="*/ 18 w 33"/>
                <a:gd name="T17" fmla="*/ 7 h 47"/>
                <a:gd name="T18" fmla="*/ 16 w 33"/>
                <a:gd name="T19" fmla="*/ 2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47">
                  <a:moveTo>
                    <a:pt x="16" y="2"/>
                  </a:moveTo>
                  <a:cubicBezTo>
                    <a:pt x="12" y="0"/>
                    <a:pt x="8" y="2"/>
                    <a:pt x="7" y="6"/>
                  </a:cubicBezTo>
                  <a:cubicBezTo>
                    <a:pt x="7" y="8"/>
                    <a:pt x="7" y="10"/>
                    <a:pt x="7" y="12"/>
                  </a:cubicBezTo>
                  <a:cubicBezTo>
                    <a:pt x="6" y="16"/>
                    <a:pt x="4" y="17"/>
                    <a:pt x="3" y="19"/>
                  </a:cubicBezTo>
                  <a:cubicBezTo>
                    <a:pt x="0" y="24"/>
                    <a:pt x="2" y="27"/>
                    <a:pt x="9" y="32"/>
                  </a:cubicBezTo>
                  <a:cubicBezTo>
                    <a:pt x="15" y="37"/>
                    <a:pt x="12" y="45"/>
                    <a:pt x="18" y="46"/>
                  </a:cubicBezTo>
                  <a:cubicBezTo>
                    <a:pt x="26" y="47"/>
                    <a:pt x="31" y="47"/>
                    <a:pt x="32" y="45"/>
                  </a:cubicBezTo>
                  <a:cubicBezTo>
                    <a:pt x="33" y="42"/>
                    <a:pt x="31" y="41"/>
                    <a:pt x="24" y="38"/>
                  </a:cubicBezTo>
                  <a:cubicBezTo>
                    <a:pt x="16" y="34"/>
                    <a:pt x="17" y="16"/>
                    <a:pt x="18" y="7"/>
                  </a:cubicBezTo>
                  <a:cubicBezTo>
                    <a:pt x="18" y="5"/>
                    <a:pt x="17" y="3"/>
                    <a:pt x="16" y="2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85">
              <a:extLst>
                <a:ext uri="{FF2B5EF4-FFF2-40B4-BE49-F238E27FC236}">
                  <a16:creationId xmlns:a16="http://schemas.microsoft.com/office/drawing/2014/main" id="{57F464A2-97A7-4070-8D51-B8B36AEC6482}"/>
                </a:ext>
              </a:extLst>
            </p:cNvPr>
            <p:cNvSpPr>
              <a:spLocks/>
            </p:cNvSpPr>
            <p:nvPr/>
          </p:nvSpPr>
          <p:spPr bwMode="auto">
            <a:xfrm>
              <a:off x="7967415" y="4399700"/>
              <a:ext cx="355030" cy="575088"/>
            </a:xfrm>
            <a:custGeom>
              <a:avLst/>
              <a:gdLst>
                <a:gd name="T0" fmla="*/ 18 w 59"/>
                <a:gd name="T1" fmla="*/ 3 h 97"/>
                <a:gd name="T2" fmla="*/ 4 w 59"/>
                <a:gd name="T3" fmla="*/ 39 h 97"/>
                <a:gd name="T4" fmla="*/ 15 w 59"/>
                <a:gd name="T5" fmla="*/ 58 h 97"/>
                <a:gd name="T6" fmla="*/ 19 w 59"/>
                <a:gd name="T7" fmla="*/ 69 h 97"/>
                <a:gd name="T8" fmla="*/ 18 w 59"/>
                <a:gd name="T9" fmla="*/ 81 h 97"/>
                <a:gd name="T10" fmla="*/ 33 w 59"/>
                <a:gd name="T11" fmla="*/ 97 h 97"/>
                <a:gd name="T12" fmla="*/ 44 w 59"/>
                <a:gd name="T13" fmla="*/ 92 h 97"/>
                <a:gd name="T14" fmla="*/ 44 w 59"/>
                <a:gd name="T15" fmla="*/ 79 h 97"/>
                <a:gd name="T16" fmla="*/ 43 w 59"/>
                <a:gd name="T17" fmla="*/ 76 h 97"/>
                <a:gd name="T18" fmla="*/ 46 w 59"/>
                <a:gd name="T19" fmla="*/ 65 h 97"/>
                <a:gd name="T20" fmla="*/ 55 w 59"/>
                <a:gd name="T21" fmla="*/ 61 h 97"/>
                <a:gd name="T22" fmla="*/ 51 w 59"/>
                <a:gd name="T23" fmla="*/ 20 h 97"/>
                <a:gd name="T24" fmla="*/ 18 w 59"/>
                <a:gd name="T25" fmla="*/ 3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97">
                  <a:moveTo>
                    <a:pt x="18" y="3"/>
                  </a:moveTo>
                  <a:cubicBezTo>
                    <a:pt x="3" y="7"/>
                    <a:pt x="0" y="19"/>
                    <a:pt x="4" y="39"/>
                  </a:cubicBezTo>
                  <a:cubicBezTo>
                    <a:pt x="6" y="47"/>
                    <a:pt x="11" y="53"/>
                    <a:pt x="15" y="58"/>
                  </a:cubicBezTo>
                  <a:cubicBezTo>
                    <a:pt x="18" y="61"/>
                    <a:pt x="19" y="65"/>
                    <a:pt x="19" y="69"/>
                  </a:cubicBezTo>
                  <a:cubicBezTo>
                    <a:pt x="18" y="81"/>
                    <a:pt x="18" y="81"/>
                    <a:pt x="18" y="81"/>
                  </a:cubicBezTo>
                  <a:cubicBezTo>
                    <a:pt x="19" y="92"/>
                    <a:pt x="25" y="97"/>
                    <a:pt x="33" y="97"/>
                  </a:cubicBezTo>
                  <a:cubicBezTo>
                    <a:pt x="37" y="97"/>
                    <a:pt x="41" y="95"/>
                    <a:pt x="44" y="92"/>
                  </a:cubicBezTo>
                  <a:cubicBezTo>
                    <a:pt x="47" y="89"/>
                    <a:pt x="46" y="84"/>
                    <a:pt x="44" y="79"/>
                  </a:cubicBezTo>
                  <a:cubicBezTo>
                    <a:pt x="43" y="76"/>
                    <a:pt x="43" y="76"/>
                    <a:pt x="43" y="76"/>
                  </a:cubicBezTo>
                  <a:cubicBezTo>
                    <a:pt x="40" y="72"/>
                    <a:pt x="42" y="67"/>
                    <a:pt x="46" y="65"/>
                  </a:cubicBezTo>
                  <a:cubicBezTo>
                    <a:pt x="49" y="63"/>
                    <a:pt x="53" y="63"/>
                    <a:pt x="55" y="61"/>
                  </a:cubicBezTo>
                  <a:cubicBezTo>
                    <a:pt x="57" y="59"/>
                    <a:pt x="59" y="39"/>
                    <a:pt x="51" y="20"/>
                  </a:cubicBezTo>
                  <a:cubicBezTo>
                    <a:pt x="44" y="1"/>
                    <a:pt x="33" y="0"/>
                    <a:pt x="18" y="3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86">
              <a:extLst>
                <a:ext uri="{FF2B5EF4-FFF2-40B4-BE49-F238E27FC236}">
                  <a16:creationId xmlns:a16="http://schemas.microsoft.com/office/drawing/2014/main" id="{F39BAC27-BF81-4BA9-BC8F-D0A4E8A1E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3882" y="4564011"/>
              <a:ext cx="67486" cy="126168"/>
            </a:xfrm>
            <a:custGeom>
              <a:avLst/>
              <a:gdLst>
                <a:gd name="T0" fmla="*/ 10 w 11"/>
                <a:gd name="T1" fmla="*/ 15 h 21"/>
                <a:gd name="T2" fmla="*/ 7 w 11"/>
                <a:gd name="T3" fmla="*/ 20 h 21"/>
                <a:gd name="T4" fmla="*/ 7 w 11"/>
                <a:gd name="T5" fmla="*/ 20 h 21"/>
                <a:gd name="T6" fmla="*/ 3 w 11"/>
                <a:gd name="T7" fmla="*/ 18 h 21"/>
                <a:gd name="T8" fmla="*/ 0 w 11"/>
                <a:gd name="T9" fmla="*/ 3 h 21"/>
                <a:gd name="T10" fmla="*/ 1 w 11"/>
                <a:gd name="T11" fmla="*/ 1 h 21"/>
                <a:gd name="T12" fmla="*/ 2 w 11"/>
                <a:gd name="T13" fmla="*/ 0 h 21"/>
                <a:gd name="T14" fmla="*/ 4 w 11"/>
                <a:gd name="T15" fmla="*/ 1 h 21"/>
                <a:gd name="T16" fmla="*/ 10 w 11"/>
                <a:gd name="T17" fmla="*/ 15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" h="21">
                  <a:moveTo>
                    <a:pt x="10" y="15"/>
                  </a:moveTo>
                  <a:cubicBezTo>
                    <a:pt x="11" y="17"/>
                    <a:pt x="10" y="20"/>
                    <a:pt x="7" y="20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5" y="21"/>
                    <a:pt x="4" y="19"/>
                    <a:pt x="3" y="1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3" y="0"/>
                    <a:pt x="4" y="0"/>
                    <a:pt x="4" y="1"/>
                  </a:cubicBezTo>
                  <a:lnTo>
                    <a:pt x="10" y="15"/>
                  </a:lnTo>
                  <a:close/>
                </a:path>
              </a:pathLst>
            </a:custGeom>
            <a:solidFill>
              <a:srgbClr val="FA96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87">
              <a:extLst>
                <a:ext uri="{FF2B5EF4-FFF2-40B4-BE49-F238E27FC236}">
                  <a16:creationId xmlns:a16="http://schemas.microsoft.com/office/drawing/2014/main" id="{1CFE2609-DA77-4713-9E83-5A28AC48CB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908733" y="4291136"/>
              <a:ext cx="425449" cy="346227"/>
            </a:xfrm>
            <a:custGeom>
              <a:avLst/>
              <a:gdLst>
                <a:gd name="T0" fmla="*/ 8 w 71"/>
                <a:gd name="T1" fmla="*/ 35 h 58"/>
                <a:gd name="T2" fmla="*/ 5 w 71"/>
                <a:gd name="T3" fmla="*/ 48 h 58"/>
                <a:gd name="T4" fmla="*/ 22 w 71"/>
                <a:gd name="T5" fmla="*/ 57 h 58"/>
                <a:gd name="T6" fmla="*/ 24 w 71"/>
                <a:gd name="T7" fmla="*/ 55 h 58"/>
                <a:gd name="T8" fmla="*/ 23 w 71"/>
                <a:gd name="T9" fmla="*/ 50 h 58"/>
                <a:gd name="T10" fmla="*/ 26 w 71"/>
                <a:gd name="T11" fmla="*/ 44 h 58"/>
                <a:gd name="T12" fmla="*/ 29 w 71"/>
                <a:gd name="T13" fmla="*/ 43 h 58"/>
                <a:gd name="T14" fmla="*/ 35 w 71"/>
                <a:gd name="T15" fmla="*/ 39 h 58"/>
                <a:gd name="T16" fmla="*/ 45 w 71"/>
                <a:gd name="T17" fmla="*/ 33 h 58"/>
                <a:gd name="T18" fmla="*/ 53 w 71"/>
                <a:gd name="T19" fmla="*/ 34 h 58"/>
                <a:gd name="T20" fmla="*/ 62 w 71"/>
                <a:gd name="T21" fmla="*/ 35 h 58"/>
                <a:gd name="T22" fmla="*/ 64 w 71"/>
                <a:gd name="T23" fmla="*/ 33 h 58"/>
                <a:gd name="T24" fmla="*/ 8 w 71"/>
                <a:gd name="T25" fmla="*/ 3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1" h="58">
                  <a:moveTo>
                    <a:pt x="8" y="35"/>
                  </a:moveTo>
                  <a:cubicBezTo>
                    <a:pt x="6" y="38"/>
                    <a:pt x="0" y="45"/>
                    <a:pt x="5" y="48"/>
                  </a:cubicBezTo>
                  <a:cubicBezTo>
                    <a:pt x="22" y="57"/>
                    <a:pt x="22" y="57"/>
                    <a:pt x="22" y="57"/>
                  </a:cubicBezTo>
                  <a:cubicBezTo>
                    <a:pt x="23" y="58"/>
                    <a:pt x="25" y="56"/>
                    <a:pt x="24" y="55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2" y="48"/>
                    <a:pt x="24" y="45"/>
                    <a:pt x="26" y="44"/>
                  </a:cubicBezTo>
                  <a:cubicBezTo>
                    <a:pt x="29" y="43"/>
                    <a:pt x="29" y="43"/>
                    <a:pt x="29" y="43"/>
                  </a:cubicBezTo>
                  <a:cubicBezTo>
                    <a:pt x="31" y="42"/>
                    <a:pt x="33" y="41"/>
                    <a:pt x="35" y="39"/>
                  </a:cubicBezTo>
                  <a:cubicBezTo>
                    <a:pt x="37" y="36"/>
                    <a:pt x="41" y="34"/>
                    <a:pt x="45" y="33"/>
                  </a:cubicBezTo>
                  <a:cubicBezTo>
                    <a:pt x="49" y="33"/>
                    <a:pt x="51" y="34"/>
                    <a:pt x="53" y="34"/>
                  </a:cubicBezTo>
                  <a:cubicBezTo>
                    <a:pt x="56" y="36"/>
                    <a:pt x="59" y="36"/>
                    <a:pt x="62" y="35"/>
                  </a:cubicBezTo>
                  <a:cubicBezTo>
                    <a:pt x="63" y="35"/>
                    <a:pt x="64" y="34"/>
                    <a:pt x="64" y="33"/>
                  </a:cubicBezTo>
                  <a:cubicBezTo>
                    <a:pt x="71" y="12"/>
                    <a:pt x="22" y="0"/>
                    <a:pt x="8" y="3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88">
              <a:extLst>
                <a:ext uri="{FF2B5EF4-FFF2-40B4-BE49-F238E27FC236}">
                  <a16:creationId xmlns:a16="http://schemas.microsoft.com/office/drawing/2014/main" id="{A1D465B5-4C74-4BA4-945C-BFEDC53E44A0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5679" y="4593352"/>
              <a:ext cx="102695" cy="120300"/>
            </a:xfrm>
            <a:custGeom>
              <a:avLst/>
              <a:gdLst>
                <a:gd name="T0" fmla="*/ 14 w 17"/>
                <a:gd name="T1" fmla="*/ 8 h 20"/>
                <a:gd name="T2" fmla="*/ 12 w 17"/>
                <a:gd name="T3" fmla="*/ 19 h 20"/>
                <a:gd name="T4" fmla="*/ 1 w 17"/>
                <a:gd name="T5" fmla="*/ 8 h 20"/>
                <a:gd name="T6" fmla="*/ 6 w 17"/>
                <a:gd name="T7" fmla="*/ 1 h 20"/>
                <a:gd name="T8" fmla="*/ 14 w 17"/>
                <a:gd name="T9" fmla="*/ 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20">
                  <a:moveTo>
                    <a:pt x="14" y="8"/>
                  </a:moveTo>
                  <a:cubicBezTo>
                    <a:pt x="15" y="12"/>
                    <a:pt x="17" y="18"/>
                    <a:pt x="12" y="19"/>
                  </a:cubicBezTo>
                  <a:cubicBezTo>
                    <a:pt x="8" y="20"/>
                    <a:pt x="2" y="13"/>
                    <a:pt x="1" y="8"/>
                  </a:cubicBezTo>
                  <a:cubicBezTo>
                    <a:pt x="0" y="3"/>
                    <a:pt x="2" y="2"/>
                    <a:pt x="6" y="1"/>
                  </a:cubicBezTo>
                  <a:cubicBezTo>
                    <a:pt x="11" y="0"/>
                    <a:pt x="13" y="3"/>
                    <a:pt x="14" y="8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89">
              <a:extLst>
                <a:ext uri="{FF2B5EF4-FFF2-40B4-BE49-F238E27FC236}">
                  <a16:creationId xmlns:a16="http://schemas.microsoft.com/office/drawing/2014/main" id="{374E267E-3C97-490E-97F2-7671F1BDE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1067" y="5667242"/>
              <a:ext cx="454790" cy="1945325"/>
            </a:xfrm>
            <a:custGeom>
              <a:avLst/>
              <a:gdLst>
                <a:gd name="T0" fmla="*/ 40 w 76"/>
                <a:gd name="T1" fmla="*/ 3 h 328"/>
                <a:gd name="T2" fmla="*/ 66 w 76"/>
                <a:gd name="T3" fmla="*/ 28 h 328"/>
                <a:gd name="T4" fmla="*/ 64 w 76"/>
                <a:gd name="T5" fmla="*/ 180 h 328"/>
                <a:gd name="T6" fmla="*/ 44 w 76"/>
                <a:gd name="T7" fmla="*/ 327 h 328"/>
                <a:gd name="T8" fmla="*/ 33 w 76"/>
                <a:gd name="T9" fmla="*/ 326 h 328"/>
                <a:gd name="T10" fmla="*/ 9 w 76"/>
                <a:gd name="T11" fmla="*/ 66 h 328"/>
                <a:gd name="T12" fmla="*/ 8 w 76"/>
                <a:gd name="T13" fmla="*/ 0 h 328"/>
                <a:gd name="T14" fmla="*/ 40 w 76"/>
                <a:gd name="T15" fmla="*/ 3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328">
                  <a:moveTo>
                    <a:pt x="40" y="3"/>
                  </a:moveTo>
                  <a:cubicBezTo>
                    <a:pt x="53" y="4"/>
                    <a:pt x="64" y="15"/>
                    <a:pt x="66" y="28"/>
                  </a:cubicBezTo>
                  <a:cubicBezTo>
                    <a:pt x="71" y="57"/>
                    <a:pt x="76" y="113"/>
                    <a:pt x="64" y="180"/>
                  </a:cubicBezTo>
                  <a:cubicBezTo>
                    <a:pt x="44" y="327"/>
                    <a:pt x="44" y="327"/>
                    <a:pt x="44" y="327"/>
                  </a:cubicBezTo>
                  <a:cubicBezTo>
                    <a:pt x="40" y="328"/>
                    <a:pt x="37" y="327"/>
                    <a:pt x="33" y="326"/>
                  </a:cubicBezTo>
                  <a:cubicBezTo>
                    <a:pt x="33" y="326"/>
                    <a:pt x="18" y="110"/>
                    <a:pt x="9" y="66"/>
                  </a:cubicBezTo>
                  <a:cubicBezTo>
                    <a:pt x="0" y="21"/>
                    <a:pt x="8" y="0"/>
                    <a:pt x="8" y="0"/>
                  </a:cubicBezTo>
                  <a:lnTo>
                    <a:pt x="4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90">
              <a:extLst>
                <a:ext uri="{FF2B5EF4-FFF2-40B4-BE49-F238E27FC236}">
                  <a16:creationId xmlns:a16="http://schemas.microsoft.com/office/drawing/2014/main" id="{1B03ACC4-C27E-4A08-BAF8-51353C72461F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1067" y="5667242"/>
              <a:ext cx="202455" cy="1299818"/>
            </a:xfrm>
            <a:custGeom>
              <a:avLst/>
              <a:gdLst>
                <a:gd name="T0" fmla="*/ 33 w 34"/>
                <a:gd name="T1" fmla="*/ 128 h 219"/>
                <a:gd name="T2" fmla="*/ 22 w 34"/>
                <a:gd name="T3" fmla="*/ 2 h 219"/>
                <a:gd name="T4" fmla="*/ 22 w 34"/>
                <a:gd name="T5" fmla="*/ 1 h 219"/>
                <a:gd name="T6" fmla="*/ 8 w 34"/>
                <a:gd name="T7" fmla="*/ 0 h 219"/>
                <a:gd name="T8" fmla="*/ 9 w 34"/>
                <a:gd name="T9" fmla="*/ 66 h 219"/>
                <a:gd name="T10" fmla="*/ 20 w 34"/>
                <a:gd name="T11" fmla="*/ 163 h 219"/>
                <a:gd name="T12" fmla="*/ 33 w 34"/>
                <a:gd name="T13" fmla="*/ 128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219">
                  <a:moveTo>
                    <a:pt x="33" y="128"/>
                  </a:moveTo>
                  <a:cubicBezTo>
                    <a:pt x="29" y="73"/>
                    <a:pt x="15" y="57"/>
                    <a:pt x="22" y="2"/>
                  </a:cubicBezTo>
                  <a:cubicBezTo>
                    <a:pt x="22" y="2"/>
                    <a:pt x="22" y="1"/>
                    <a:pt x="22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0" y="21"/>
                    <a:pt x="9" y="66"/>
                  </a:cubicBezTo>
                  <a:cubicBezTo>
                    <a:pt x="12" y="82"/>
                    <a:pt x="16" y="120"/>
                    <a:pt x="20" y="163"/>
                  </a:cubicBezTo>
                  <a:cubicBezTo>
                    <a:pt x="25" y="219"/>
                    <a:pt x="34" y="144"/>
                    <a:pt x="33" y="12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91">
              <a:extLst>
                <a:ext uri="{FF2B5EF4-FFF2-40B4-BE49-F238E27FC236}">
                  <a16:creationId xmlns:a16="http://schemas.microsoft.com/office/drawing/2014/main" id="{9A8037D2-B4FC-4641-8359-0F0579AC5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9212" y="5655505"/>
              <a:ext cx="642574" cy="1927721"/>
            </a:xfrm>
            <a:custGeom>
              <a:avLst/>
              <a:gdLst>
                <a:gd name="T0" fmla="*/ 73 w 107"/>
                <a:gd name="T1" fmla="*/ 1 h 325"/>
                <a:gd name="T2" fmla="*/ 40 w 107"/>
                <a:gd name="T3" fmla="*/ 24 h 325"/>
                <a:gd name="T4" fmla="*/ 33 w 107"/>
                <a:gd name="T5" fmla="*/ 135 h 325"/>
                <a:gd name="T6" fmla="*/ 33 w 107"/>
                <a:gd name="T7" fmla="*/ 182 h 325"/>
                <a:gd name="T8" fmla="*/ 0 w 107"/>
                <a:gd name="T9" fmla="*/ 320 h 325"/>
                <a:gd name="T10" fmla="*/ 11 w 107"/>
                <a:gd name="T11" fmla="*/ 325 h 325"/>
                <a:gd name="T12" fmla="*/ 73 w 107"/>
                <a:gd name="T13" fmla="*/ 191 h 325"/>
                <a:gd name="T14" fmla="*/ 102 w 107"/>
                <a:gd name="T15" fmla="*/ 4 h 325"/>
                <a:gd name="T16" fmla="*/ 73 w 107"/>
                <a:gd name="T17" fmla="*/ 1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7" h="325">
                  <a:moveTo>
                    <a:pt x="73" y="1"/>
                  </a:moveTo>
                  <a:cubicBezTo>
                    <a:pt x="58" y="0"/>
                    <a:pt x="44" y="10"/>
                    <a:pt x="40" y="24"/>
                  </a:cubicBezTo>
                  <a:cubicBezTo>
                    <a:pt x="33" y="46"/>
                    <a:pt x="27" y="82"/>
                    <a:pt x="33" y="135"/>
                  </a:cubicBezTo>
                  <a:cubicBezTo>
                    <a:pt x="33" y="135"/>
                    <a:pt x="37" y="163"/>
                    <a:pt x="33" y="182"/>
                  </a:cubicBezTo>
                  <a:cubicBezTo>
                    <a:pt x="28" y="200"/>
                    <a:pt x="0" y="320"/>
                    <a:pt x="0" y="320"/>
                  </a:cubicBezTo>
                  <a:cubicBezTo>
                    <a:pt x="3" y="323"/>
                    <a:pt x="6" y="325"/>
                    <a:pt x="11" y="325"/>
                  </a:cubicBezTo>
                  <a:cubicBezTo>
                    <a:pt x="11" y="325"/>
                    <a:pt x="60" y="228"/>
                    <a:pt x="73" y="191"/>
                  </a:cubicBezTo>
                  <a:cubicBezTo>
                    <a:pt x="85" y="154"/>
                    <a:pt x="107" y="37"/>
                    <a:pt x="102" y="4"/>
                  </a:cubicBezTo>
                  <a:lnTo>
                    <a:pt x="73" y="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92">
              <a:extLst>
                <a:ext uri="{FF2B5EF4-FFF2-40B4-BE49-F238E27FC236}">
                  <a16:creationId xmlns:a16="http://schemas.microsoft.com/office/drawing/2014/main" id="{E88189A7-A256-43DF-AB0E-8AC5E60705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938074" y="4860357"/>
              <a:ext cx="630838" cy="974129"/>
            </a:xfrm>
            <a:custGeom>
              <a:avLst/>
              <a:gdLst>
                <a:gd name="T0" fmla="*/ 98 w 105"/>
                <a:gd name="T1" fmla="*/ 59 h 164"/>
                <a:gd name="T2" fmla="*/ 79 w 105"/>
                <a:gd name="T3" fmla="*/ 24 h 164"/>
                <a:gd name="T4" fmla="*/ 60 w 105"/>
                <a:gd name="T5" fmla="*/ 2 h 164"/>
                <a:gd name="T6" fmla="*/ 22 w 105"/>
                <a:gd name="T7" fmla="*/ 5 h 164"/>
                <a:gd name="T8" fmla="*/ 16 w 105"/>
                <a:gd name="T9" fmla="*/ 6 h 164"/>
                <a:gd name="T10" fmla="*/ 2 w 105"/>
                <a:gd name="T11" fmla="*/ 30 h 164"/>
                <a:gd name="T12" fmla="*/ 22 w 105"/>
                <a:gd name="T13" fmla="*/ 146 h 164"/>
                <a:gd name="T14" fmla="*/ 100 w 105"/>
                <a:gd name="T15" fmla="*/ 160 h 164"/>
                <a:gd name="T16" fmla="*/ 104 w 105"/>
                <a:gd name="T17" fmla="*/ 153 h 164"/>
                <a:gd name="T18" fmla="*/ 87 w 105"/>
                <a:gd name="T19" fmla="*/ 95 h 164"/>
                <a:gd name="T20" fmla="*/ 94 w 105"/>
                <a:gd name="T21" fmla="*/ 72 h 164"/>
                <a:gd name="T22" fmla="*/ 98 w 105"/>
                <a:gd name="T23" fmla="*/ 59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5" h="164">
                  <a:moveTo>
                    <a:pt x="98" y="59"/>
                  </a:moveTo>
                  <a:cubicBezTo>
                    <a:pt x="98" y="51"/>
                    <a:pt x="86" y="33"/>
                    <a:pt x="79" y="24"/>
                  </a:cubicBezTo>
                  <a:cubicBezTo>
                    <a:pt x="79" y="24"/>
                    <a:pt x="72" y="4"/>
                    <a:pt x="60" y="2"/>
                  </a:cubicBezTo>
                  <a:cubicBezTo>
                    <a:pt x="45" y="0"/>
                    <a:pt x="36" y="0"/>
                    <a:pt x="22" y="5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6" y="9"/>
                    <a:pt x="0" y="19"/>
                    <a:pt x="2" y="30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41" y="159"/>
                    <a:pt x="67" y="164"/>
                    <a:pt x="100" y="160"/>
                  </a:cubicBezTo>
                  <a:cubicBezTo>
                    <a:pt x="103" y="160"/>
                    <a:pt x="105" y="157"/>
                    <a:pt x="104" y="153"/>
                  </a:cubicBezTo>
                  <a:cubicBezTo>
                    <a:pt x="87" y="95"/>
                    <a:pt x="87" y="95"/>
                    <a:pt x="87" y="95"/>
                  </a:cubicBezTo>
                  <a:cubicBezTo>
                    <a:pt x="86" y="87"/>
                    <a:pt x="89" y="78"/>
                    <a:pt x="94" y="72"/>
                  </a:cubicBezTo>
                  <a:cubicBezTo>
                    <a:pt x="97" y="68"/>
                    <a:pt x="99" y="64"/>
                    <a:pt x="98" y="5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93">
              <a:extLst>
                <a:ext uri="{FF2B5EF4-FFF2-40B4-BE49-F238E27FC236}">
                  <a16:creationId xmlns:a16="http://schemas.microsoft.com/office/drawing/2014/main" id="{1E47710B-7302-47A6-B41E-C565BE9E9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8135" y="4872093"/>
              <a:ext cx="624969" cy="1411315"/>
            </a:xfrm>
            <a:custGeom>
              <a:avLst/>
              <a:gdLst>
                <a:gd name="T0" fmla="*/ 96 w 104"/>
                <a:gd name="T1" fmla="*/ 35 h 238"/>
                <a:gd name="T2" fmla="*/ 80 w 104"/>
                <a:gd name="T3" fmla="*/ 133 h 238"/>
                <a:gd name="T4" fmla="*/ 69 w 104"/>
                <a:gd name="T5" fmla="*/ 224 h 238"/>
                <a:gd name="T6" fmla="*/ 4 w 104"/>
                <a:gd name="T7" fmla="*/ 227 h 238"/>
                <a:gd name="T8" fmla="*/ 43 w 104"/>
                <a:gd name="T9" fmla="*/ 116 h 238"/>
                <a:gd name="T10" fmla="*/ 47 w 104"/>
                <a:gd name="T11" fmla="*/ 28 h 238"/>
                <a:gd name="T12" fmla="*/ 67 w 104"/>
                <a:gd name="T13" fmla="*/ 3 h 238"/>
                <a:gd name="T14" fmla="*/ 96 w 104"/>
                <a:gd name="T15" fmla="*/ 3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" h="238">
                  <a:moveTo>
                    <a:pt x="96" y="35"/>
                  </a:moveTo>
                  <a:cubicBezTo>
                    <a:pt x="97" y="60"/>
                    <a:pt x="104" y="98"/>
                    <a:pt x="80" y="133"/>
                  </a:cubicBezTo>
                  <a:cubicBezTo>
                    <a:pt x="55" y="168"/>
                    <a:pt x="79" y="193"/>
                    <a:pt x="69" y="224"/>
                  </a:cubicBezTo>
                  <a:cubicBezTo>
                    <a:pt x="65" y="237"/>
                    <a:pt x="20" y="238"/>
                    <a:pt x="4" y="227"/>
                  </a:cubicBezTo>
                  <a:cubicBezTo>
                    <a:pt x="0" y="224"/>
                    <a:pt x="29" y="144"/>
                    <a:pt x="43" y="116"/>
                  </a:cubicBezTo>
                  <a:cubicBezTo>
                    <a:pt x="57" y="88"/>
                    <a:pt x="47" y="28"/>
                    <a:pt x="47" y="28"/>
                  </a:cubicBezTo>
                  <a:cubicBezTo>
                    <a:pt x="47" y="28"/>
                    <a:pt x="41" y="5"/>
                    <a:pt x="67" y="3"/>
                  </a:cubicBezTo>
                  <a:cubicBezTo>
                    <a:pt x="94" y="0"/>
                    <a:pt x="96" y="25"/>
                    <a:pt x="96" y="3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94">
              <a:extLst>
                <a:ext uri="{FF2B5EF4-FFF2-40B4-BE49-F238E27FC236}">
                  <a16:creationId xmlns:a16="http://schemas.microsoft.com/office/drawing/2014/main" id="{12D47301-2E27-442B-8C76-31233A6D1672}"/>
                </a:ext>
              </a:extLst>
            </p:cNvPr>
            <p:cNvSpPr>
              <a:spLocks/>
            </p:cNvSpPr>
            <p:nvPr/>
          </p:nvSpPr>
          <p:spPr bwMode="auto">
            <a:xfrm>
              <a:off x="7914601" y="4872093"/>
              <a:ext cx="355030" cy="522274"/>
            </a:xfrm>
            <a:custGeom>
              <a:avLst/>
              <a:gdLst>
                <a:gd name="T0" fmla="*/ 16 w 59"/>
                <a:gd name="T1" fmla="*/ 35 h 88"/>
                <a:gd name="T2" fmla="*/ 56 w 59"/>
                <a:gd name="T3" fmla="*/ 88 h 88"/>
                <a:gd name="T4" fmla="*/ 55 w 59"/>
                <a:gd name="T5" fmla="*/ 35 h 88"/>
                <a:gd name="T6" fmla="*/ 26 w 59"/>
                <a:gd name="T7" fmla="*/ 3 h 88"/>
                <a:gd name="T8" fmla="*/ 16 w 59"/>
                <a:gd name="T9" fmla="*/ 35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" h="88">
                  <a:moveTo>
                    <a:pt x="16" y="35"/>
                  </a:moveTo>
                  <a:cubicBezTo>
                    <a:pt x="19" y="37"/>
                    <a:pt x="53" y="55"/>
                    <a:pt x="56" y="88"/>
                  </a:cubicBezTo>
                  <a:cubicBezTo>
                    <a:pt x="59" y="68"/>
                    <a:pt x="56" y="49"/>
                    <a:pt x="55" y="35"/>
                  </a:cubicBezTo>
                  <a:cubicBezTo>
                    <a:pt x="55" y="25"/>
                    <a:pt x="53" y="0"/>
                    <a:pt x="26" y="3"/>
                  </a:cubicBezTo>
                  <a:cubicBezTo>
                    <a:pt x="0" y="5"/>
                    <a:pt x="11" y="33"/>
                    <a:pt x="16" y="3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95">
              <a:extLst>
                <a:ext uri="{FF2B5EF4-FFF2-40B4-BE49-F238E27FC236}">
                  <a16:creationId xmlns:a16="http://schemas.microsoft.com/office/drawing/2014/main" id="{CC6BE5E0-8E75-487E-88BC-0160351B94C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7895" y="5805145"/>
              <a:ext cx="240598" cy="129101"/>
            </a:xfrm>
            <a:custGeom>
              <a:avLst/>
              <a:gdLst>
                <a:gd name="T0" fmla="*/ 32 w 40"/>
                <a:gd name="T1" fmla="*/ 21 h 22"/>
                <a:gd name="T2" fmla="*/ 5 w 40"/>
                <a:gd name="T3" fmla="*/ 13 h 22"/>
                <a:gd name="T4" fmla="*/ 1 w 40"/>
                <a:gd name="T5" fmla="*/ 6 h 22"/>
                <a:gd name="T6" fmla="*/ 1 w 40"/>
                <a:gd name="T7" fmla="*/ 5 h 22"/>
                <a:gd name="T8" fmla="*/ 9 w 40"/>
                <a:gd name="T9" fmla="*/ 1 h 22"/>
                <a:gd name="T10" fmla="*/ 35 w 40"/>
                <a:gd name="T11" fmla="*/ 9 h 22"/>
                <a:gd name="T12" fmla="*/ 39 w 40"/>
                <a:gd name="T13" fmla="*/ 16 h 22"/>
                <a:gd name="T14" fmla="*/ 39 w 40"/>
                <a:gd name="T15" fmla="*/ 17 h 22"/>
                <a:gd name="T16" fmla="*/ 32 w 40"/>
                <a:gd name="T17" fmla="*/ 2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22">
                  <a:moveTo>
                    <a:pt x="32" y="21"/>
                  </a:moveTo>
                  <a:cubicBezTo>
                    <a:pt x="5" y="13"/>
                    <a:pt x="5" y="13"/>
                    <a:pt x="5" y="13"/>
                  </a:cubicBezTo>
                  <a:cubicBezTo>
                    <a:pt x="2" y="12"/>
                    <a:pt x="0" y="9"/>
                    <a:pt x="1" y="6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2" y="2"/>
                    <a:pt x="6" y="0"/>
                    <a:pt x="9" y="1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8" y="10"/>
                    <a:pt x="40" y="13"/>
                    <a:pt x="39" y="16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38" y="20"/>
                    <a:pt x="35" y="22"/>
                    <a:pt x="32" y="2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96">
              <a:extLst>
                <a:ext uri="{FF2B5EF4-FFF2-40B4-BE49-F238E27FC236}">
                  <a16:creationId xmlns:a16="http://schemas.microsoft.com/office/drawing/2014/main" id="{644F3032-7E53-4935-8F69-2482174978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01666" y="3029463"/>
              <a:ext cx="1261673" cy="1244069"/>
            </a:xfrm>
            <a:custGeom>
              <a:avLst/>
              <a:gdLst>
                <a:gd name="T0" fmla="*/ 105 w 210"/>
                <a:gd name="T1" fmla="*/ 210 h 210"/>
                <a:gd name="T2" fmla="*/ 0 w 210"/>
                <a:gd name="T3" fmla="*/ 105 h 210"/>
                <a:gd name="T4" fmla="*/ 105 w 210"/>
                <a:gd name="T5" fmla="*/ 0 h 210"/>
                <a:gd name="T6" fmla="*/ 210 w 210"/>
                <a:gd name="T7" fmla="*/ 105 h 210"/>
                <a:gd name="T8" fmla="*/ 105 w 210"/>
                <a:gd name="T9" fmla="*/ 210 h 210"/>
                <a:gd name="T10" fmla="*/ 105 w 210"/>
                <a:gd name="T11" fmla="*/ 44 h 210"/>
                <a:gd name="T12" fmla="*/ 44 w 210"/>
                <a:gd name="T13" fmla="*/ 105 h 210"/>
                <a:gd name="T14" fmla="*/ 105 w 210"/>
                <a:gd name="T15" fmla="*/ 166 h 210"/>
                <a:gd name="T16" fmla="*/ 166 w 210"/>
                <a:gd name="T17" fmla="*/ 105 h 210"/>
                <a:gd name="T18" fmla="*/ 105 w 210"/>
                <a:gd name="T19" fmla="*/ 44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0" h="210">
                  <a:moveTo>
                    <a:pt x="105" y="210"/>
                  </a:moveTo>
                  <a:cubicBezTo>
                    <a:pt x="47" y="210"/>
                    <a:pt x="0" y="163"/>
                    <a:pt x="0" y="105"/>
                  </a:cubicBezTo>
                  <a:cubicBezTo>
                    <a:pt x="0" y="47"/>
                    <a:pt x="47" y="0"/>
                    <a:pt x="105" y="0"/>
                  </a:cubicBezTo>
                  <a:cubicBezTo>
                    <a:pt x="163" y="0"/>
                    <a:pt x="210" y="47"/>
                    <a:pt x="210" y="105"/>
                  </a:cubicBezTo>
                  <a:cubicBezTo>
                    <a:pt x="210" y="163"/>
                    <a:pt x="163" y="210"/>
                    <a:pt x="105" y="210"/>
                  </a:cubicBezTo>
                  <a:close/>
                  <a:moveTo>
                    <a:pt x="105" y="44"/>
                  </a:moveTo>
                  <a:cubicBezTo>
                    <a:pt x="71" y="44"/>
                    <a:pt x="44" y="71"/>
                    <a:pt x="44" y="105"/>
                  </a:cubicBezTo>
                  <a:cubicBezTo>
                    <a:pt x="44" y="139"/>
                    <a:pt x="71" y="166"/>
                    <a:pt x="105" y="166"/>
                  </a:cubicBezTo>
                  <a:cubicBezTo>
                    <a:pt x="139" y="166"/>
                    <a:pt x="166" y="139"/>
                    <a:pt x="166" y="105"/>
                  </a:cubicBezTo>
                  <a:cubicBezTo>
                    <a:pt x="166" y="71"/>
                    <a:pt x="139" y="44"/>
                    <a:pt x="105" y="4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98">
              <a:extLst>
                <a:ext uri="{FF2B5EF4-FFF2-40B4-BE49-F238E27FC236}">
                  <a16:creationId xmlns:a16="http://schemas.microsoft.com/office/drawing/2014/main" id="{FBF05FBA-3E1C-466E-861F-B894EECBD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2503" y="3017726"/>
              <a:ext cx="642574" cy="633771"/>
            </a:xfrm>
            <a:custGeom>
              <a:avLst/>
              <a:gdLst>
                <a:gd name="T0" fmla="*/ 107 w 107"/>
                <a:gd name="T1" fmla="*/ 107 h 107"/>
                <a:gd name="T2" fmla="*/ 59 w 107"/>
                <a:gd name="T3" fmla="*/ 107 h 107"/>
                <a:gd name="T4" fmla="*/ 0 w 107"/>
                <a:gd name="T5" fmla="*/ 48 h 107"/>
                <a:gd name="T6" fmla="*/ 0 w 107"/>
                <a:gd name="T7" fmla="*/ 0 h 107"/>
                <a:gd name="T8" fmla="*/ 107 w 107"/>
                <a:gd name="T9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107">
                  <a:moveTo>
                    <a:pt x="107" y="107"/>
                  </a:moveTo>
                  <a:cubicBezTo>
                    <a:pt x="59" y="107"/>
                    <a:pt x="59" y="107"/>
                    <a:pt x="59" y="107"/>
                  </a:cubicBezTo>
                  <a:cubicBezTo>
                    <a:pt x="59" y="74"/>
                    <a:pt x="32" y="48"/>
                    <a:pt x="0" y="4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9" y="0"/>
                    <a:pt x="107" y="48"/>
                    <a:pt x="107" y="10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99">
              <a:extLst>
                <a:ext uri="{FF2B5EF4-FFF2-40B4-BE49-F238E27FC236}">
                  <a16:creationId xmlns:a16="http://schemas.microsoft.com/office/drawing/2014/main" id="{586F6B23-54AF-485E-A86C-15B44D50AC7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7834" y="3977186"/>
              <a:ext cx="202455" cy="267006"/>
            </a:xfrm>
            <a:custGeom>
              <a:avLst/>
              <a:gdLst>
                <a:gd name="T0" fmla="*/ 18 w 34"/>
                <a:gd name="T1" fmla="*/ 8 h 45"/>
                <a:gd name="T2" fmla="*/ 26 w 34"/>
                <a:gd name="T3" fmla="*/ 17 h 45"/>
                <a:gd name="T4" fmla="*/ 31 w 34"/>
                <a:gd name="T5" fmla="*/ 27 h 45"/>
                <a:gd name="T6" fmla="*/ 33 w 34"/>
                <a:gd name="T7" fmla="*/ 37 h 45"/>
                <a:gd name="T8" fmla="*/ 32 w 34"/>
                <a:gd name="T9" fmla="*/ 43 h 45"/>
                <a:gd name="T10" fmla="*/ 23 w 34"/>
                <a:gd name="T11" fmla="*/ 42 h 45"/>
                <a:gd name="T12" fmla="*/ 23 w 34"/>
                <a:gd name="T13" fmla="*/ 34 h 45"/>
                <a:gd name="T14" fmla="*/ 15 w 34"/>
                <a:gd name="T15" fmla="*/ 30 h 45"/>
                <a:gd name="T16" fmla="*/ 3 w 34"/>
                <a:gd name="T17" fmla="*/ 15 h 45"/>
                <a:gd name="T18" fmla="*/ 2 w 34"/>
                <a:gd name="T19" fmla="*/ 0 h 45"/>
                <a:gd name="T20" fmla="*/ 6 w 34"/>
                <a:gd name="T21" fmla="*/ 7 h 45"/>
                <a:gd name="T22" fmla="*/ 15 w 34"/>
                <a:gd name="T23" fmla="*/ 15 h 45"/>
                <a:gd name="T24" fmla="*/ 17 w 34"/>
                <a:gd name="T25" fmla="*/ 16 h 45"/>
                <a:gd name="T26" fmla="*/ 15 w 34"/>
                <a:gd name="T27" fmla="*/ 10 h 45"/>
                <a:gd name="T28" fmla="*/ 15 w 34"/>
                <a:gd name="T29" fmla="*/ 4 h 45"/>
                <a:gd name="T30" fmla="*/ 18 w 34"/>
                <a:gd name="T31" fmla="*/ 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4" h="45">
                  <a:moveTo>
                    <a:pt x="18" y="8"/>
                  </a:moveTo>
                  <a:cubicBezTo>
                    <a:pt x="21" y="12"/>
                    <a:pt x="25" y="15"/>
                    <a:pt x="26" y="17"/>
                  </a:cubicBezTo>
                  <a:cubicBezTo>
                    <a:pt x="26" y="17"/>
                    <a:pt x="29" y="23"/>
                    <a:pt x="31" y="27"/>
                  </a:cubicBezTo>
                  <a:cubicBezTo>
                    <a:pt x="33" y="30"/>
                    <a:pt x="34" y="34"/>
                    <a:pt x="33" y="37"/>
                  </a:cubicBezTo>
                  <a:cubicBezTo>
                    <a:pt x="33" y="40"/>
                    <a:pt x="33" y="42"/>
                    <a:pt x="32" y="43"/>
                  </a:cubicBezTo>
                  <a:cubicBezTo>
                    <a:pt x="32" y="43"/>
                    <a:pt x="26" y="45"/>
                    <a:pt x="23" y="42"/>
                  </a:cubicBezTo>
                  <a:cubicBezTo>
                    <a:pt x="23" y="34"/>
                    <a:pt x="23" y="34"/>
                    <a:pt x="23" y="34"/>
                  </a:cubicBezTo>
                  <a:cubicBezTo>
                    <a:pt x="21" y="32"/>
                    <a:pt x="18" y="31"/>
                    <a:pt x="15" y="30"/>
                  </a:cubicBezTo>
                  <a:cubicBezTo>
                    <a:pt x="9" y="27"/>
                    <a:pt x="6" y="19"/>
                    <a:pt x="3" y="15"/>
                  </a:cubicBezTo>
                  <a:cubicBezTo>
                    <a:pt x="1" y="11"/>
                    <a:pt x="0" y="7"/>
                    <a:pt x="2" y="0"/>
                  </a:cubicBezTo>
                  <a:cubicBezTo>
                    <a:pt x="2" y="0"/>
                    <a:pt x="4" y="3"/>
                    <a:pt x="6" y="7"/>
                  </a:cubicBezTo>
                  <a:cubicBezTo>
                    <a:pt x="7" y="10"/>
                    <a:pt x="12" y="14"/>
                    <a:pt x="15" y="15"/>
                  </a:cubicBezTo>
                  <a:cubicBezTo>
                    <a:pt x="16" y="16"/>
                    <a:pt x="17" y="16"/>
                    <a:pt x="17" y="16"/>
                  </a:cubicBezTo>
                  <a:cubicBezTo>
                    <a:pt x="19" y="14"/>
                    <a:pt x="16" y="11"/>
                    <a:pt x="15" y="10"/>
                  </a:cubicBezTo>
                  <a:cubicBezTo>
                    <a:pt x="13" y="7"/>
                    <a:pt x="14" y="5"/>
                    <a:pt x="15" y="4"/>
                  </a:cubicBezTo>
                  <a:cubicBezTo>
                    <a:pt x="16" y="3"/>
                    <a:pt x="16" y="5"/>
                    <a:pt x="18" y="8"/>
                  </a:cubicBezTo>
                  <a:close/>
                </a:path>
              </a:pathLst>
            </a:custGeom>
            <a:solidFill>
              <a:srgbClr val="FAB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00">
              <a:extLst>
                <a:ext uri="{FF2B5EF4-FFF2-40B4-BE49-F238E27FC236}">
                  <a16:creationId xmlns:a16="http://schemas.microsoft.com/office/drawing/2014/main" id="{D4C51848-6761-424B-BDDB-469094C5F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7902865" y="4162035"/>
              <a:ext cx="827423" cy="935987"/>
            </a:xfrm>
            <a:custGeom>
              <a:avLst/>
              <a:gdLst>
                <a:gd name="T0" fmla="*/ 15 w 138"/>
                <a:gd name="T1" fmla="*/ 127 h 158"/>
                <a:gd name="T2" fmla="*/ 102 w 138"/>
                <a:gd name="T3" fmla="*/ 82 h 158"/>
                <a:gd name="T4" fmla="*/ 126 w 138"/>
                <a:gd name="T5" fmla="*/ 3 h 158"/>
                <a:gd name="T6" fmla="*/ 138 w 138"/>
                <a:gd name="T7" fmla="*/ 3 h 158"/>
                <a:gd name="T8" fmla="*/ 122 w 138"/>
                <a:gd name="T9" fmla="*/ 96 h 158"/>
                <a:gd name="T10" fmla="*/ 25 w 138"/>
                <a:gd name="T11" fmla="*/ 158 h 158"/>
                <a:gd name="T12" fmla="*/ 15 w 138"/>
                <a:gd name="T13" fmla="*/ 12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8" h="158">
                  <a:moveTo>
                    <a:pt x="15" y="127"/>
                  </a:moveTo>
                  <a:cubicBezTo>
                    <a:pt x="15" y="127"/>
                    <a:pt x="36" y="113"/>
                    <a:pt x="102" y="82"/>
                  </a:cubicBezTo>
                  <a:cubicBezTo>
                    <a:pt x="126" y="3"/>
                    <a:pt x="126" y="3"/>
                    <a:pt x="126" y="3"/>
                  </a:cubicBezTo>
                  <a:cubicBezTo>
                    <a:pt x="131" y="0"/>
                    <a:pt x="135" y="0"/>
                    <a:pt x="138" y="3"/>
                  </a:cubicBezTo>
                  <a:cubicBezTo>
                    <a:pt x="138" y="3"/>
                    <a:pt x="135" y="68"/>
                    <a:pt x="122" y="96"/>
                  </a:cubicBezTo>
                  <a:cubicBezTo>
                    <a:pt x="110" y="124"/>
                    <a:pt x="41" y="157"/>
                    <a:pt x="25" y="158"/>
                  </a:cubicBezTo>
                  <a:cubicBezTo>
                    <a:pt x="9" y="158"/>
                    <a:pt x="0" y="135"/>
                    <a:pt x="15" y="1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0" name="Freeform 101">
            <a:extLst>
              <a:ext uri="{FF2B5EF4-FFF2-40B4-BE49-F238E27FC236}">
                <a16:creationId xmlns:a16="http://schemas.microsoft.com/office/drawing/2014/main" id="{3F8B15A9-5CF6-44C0-AD75-CB1F1DC3B1D5}"/>
              </a:ext>
            </a:extLst>
          </p:cNvPr>
          <p:cNvSpPr>
            <a:spLocks/>
          </p:cNvSpPr>
          <p:nvPr/>
        </p:nvSpPr>
        <p:spPr bwMode="auto">
          <a:xfrm>
            <a:off x="11172146" y="8052581"/>
            <a:ext cx="4668193" cy="70419"/>
          </a:xfrm>
          <a:custGeom>
            <a:avLst/>
            <a:gdLst>
              <a:gd name="T0" fmla="*/ 770 w 776"/>
              <a:gd name="T1" fmla="*/ 12 h 12"/>
              <a:gd name="T2" fmla="*/ 6 w 776"/>
              <a:gd name="T3" fmla="*/ 12 h 12"/>
              <a:gd name="T4" fmla="*/ 0 w 776"/>
              <a:gd name="T5" fmla="*/ 6 h 12"/>
              <a:gd name="T6" fmla="*/ 0 w 776"/>
              <a:gd name="T7" fmla="*/ 6 h 12"/>
              <a:gd name="T8" fmla="*/ 6 w 776"/>
              <a:gd name="T9" fmla="*/ 0 h 12"/>
              <a:gd name="T10" fmla="*/ 770 w 776"/>
              <a:gd name="T11" fmla="*/ 0 h 12"/>
              <a:gd name="T12" fmla="*/ 776 w 776"/>
              <a:gd name="T13" fmla="*/ 6 h 12"/>
              <a:gd name="T14" fmla="*/ 776 w 776"/>
              <a:gd name="T15" fmla="*/ 6 h 12"/>
              <a:gd name="T16" fmla="*/ 770 w 776"/>
              <a:gd name="T17" fmla="*/ 12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76" h="12">
                <a:moveTo>
                  <a:pt x="770" y="12"/>
                </a:move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9"/>
                  <a:pt x="0" y="6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770" y="0"/>
                  <a:pt x="770" y="0"/>
                  <a:pt x="770" y="0"/>
                </a:cubicBezTo>
                <a:cubicBezTo>
                  <a:pt x="774" y="0"/>
                  <a:pt x="776" y="2"/>
                  <a:pt x="776" y="6"/>
                </a:cubicBezTo>
                <a:cubicBezTo>
                  <a:pt x="776" y="6"/>
                  <a:pt x="776" y="6"/>
                  <a:pt x="776" y="6"/>
                </a:cubicBezTo>
                <a:cubicBezTo>
                  <a:pt x="776" y="9"/>
                  <a:pt x="774" y="12"/>
                  <a:pt x="770" y="1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5ADF6BDD-8613-4FFF-823F-C3EB3518FD11}"/>
              </a:ext>
            </a:extLst>
          </p:cNvPr>
          <p:cNvGrpSpPr/>
          <p:nvPr/>
        </p:nvGrpSpPr>
        <p:grpSpPr>
          <a:xfrm>
            <a:off x="1872025" y="3006939"/>
            <a:ext cx="8027859" cy="1435479"/>
            <a:chOff x="8534400" y="2798720"/>
            <a:chExt cx="8027859" cy="1435479"/>
          </a:xfrm>
        </p:grpSpPr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11F09D97-2625-4B92-BBAF-9316E07DF848}"/>
                </a:ext>
              </a:extLst>
            </p:cNvPr>
            <p:cNvSpPr txBox="1"/>
            <p:nvPr/>
          </p:nvSpPr>
          <p:spPr>
            <a:xfrm>
              <a:off x="9628058" y="2798720"/>
              <a:ext cx="62256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No Internet Exchange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35B53650-3242-40D4-97D1-5D1631918CEE}"/>
                </a:ext>
              </a:extLst>
            </p:cNvPr>
            <p:cNvSpPr txBox="1"/>
            <p:nvPr/>
          </p:nvSpPr>
          <p:spPr>
            <a:xfrm>
              <a:off x="9628059" y="3526313"/>
              <a:ext cx="6934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All providers peer with each other directly. Each provider has own locations for peering.</a:t>
              </a:r>
              <a:endParaRPr lang="uk-UA" sz="2000" dirty="0"/>
            </a:p>
          </p:txBody>
        </p:sp>
        <p:sp>
          <p:nvSpPr>
            <p:cNvPr id="184" name="Freeform 70">
              <a:extLst>
                <a:ext uri="{FF2B5EF4-FFF2-40B4-BE49-F238E27FC236}">
                  <a16:creationId xmlns:a16="http://schemas.microsoft.com/office/drawing/2014/main" id="{9F10B9E9-E394-4E7F-8136-DE3B904184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34400" y="2798720"/>
              <a:ext cx="725966" cy="725966"/>
            </a:xfrm>
            <a:custGeom>
              <a:avLst/>
              <a:gdLst>
                <a:gd name="T0" fmla="*/ 88 w 176"/>
                <a:gd name="T1" fmla="*/ 0 h 176"/>
                <a:gd name="T2" fmla="*/ 0 w 176"/>
                <a:gd name="T3" fmla="*/ 88 h 176"/>
                <a:gd name="T4" fmla="*/ 88 w 176"/>
                <a:gd name="T5" fmla="*/ 176 h 176"/>
                <a:gd name="T6" fmla="*/ 176 w 176"/>
                <a:gd name="T7" fmla="*/ 88 h 176"/>
                <a:gd name="T8" fmla="*/ 88 w 176"/>
                <a:gd name="T9" fmla="*/ 0 h 176"/>
                <a:gd name="T10" fmla="*/ 88 w 176"/>
                <a:gd name="T11" fmla="*/ 168 h 176"/>
                <a:gd name="T12" fmla="*/ 8 w 176"/>
                <a:gd name="T13" fmla="*/ 88 h 176"/>
                <a:gd name="T14" fmla="*/ 88 w 176"/>
                <a:gd name="T15" fmla="*/ 8 h 176"/>
                <a:gd name="T16" fmla="*/ 168 w 176"/>
                <a:gd name="T17" fmla="*/ 88 h 176"/>
                <a:gd name="T18" fmla="*/ 88 w 176"/>
                <a:gd name="T19" fmla="*/ 168 h 176"/>
                <a:gd name="T20" fmla="*/ 100 w 176"/>
                <a:gd name="T21" fmla="*/ 72 h 176"/>
                <a:gd name="T22" fmla="*/ 86 w 176"/>
                <a:gd name="T23" fmla="*/ 36 h 176"/>
                <a:gd name="T24" fmla="*/ 72 w 176"/>
                <a:gd name="T25" fmla="*/ 72 h 176"/>
                <a:gd name="T26" fmla="*/ 36 w 176"/>
                <a:gd name="T27" fmla="*/ 72 h 176"/>
                <a:gd name="T28" fmla="*/ 66 w 176"/>
                <a:gd name="T29" fmla="*/ 95 h 176"/>
                <a:gd name="T30" fmla="*/ 52 w 176"/>
                <a:gd name="T31" fmla="*/ 136 h 176"/>
                <a:gd name="T32" fmla="*/ 86 w 176"/>
                <a:gd name="T33" fmla="*/ 111 h 176"/>
                <a:gd name="T34" fmla="*/ 120 w 176"/>
                <a:gd name="T35" fmla="*/ 136 h 176"/>
                <a:gd name="T36" fmla="*/ 106 w 176"/>
                <a:gd name="T37" fmla="*/ 95 h 176"/>
                <a:gd name="T38" fmla="*/ 136 w 176"/>
                <a:gd name="T39" fmla="*/ 72 h 176"/>
                <a:gd name="T40" fmla="*/ 100 w 176"/>
                <a:gd name="T41" fmla="*/ 72 h 176"/>
                <a:gd name="T42" fmla="*/ 99 w 176"/>
                <a:gd name="T43" fmla="*/ 97 h 176"/>
                <a:gd name="T44" fmla="*/ 105 w 176"/>
                <a:gd name="T45" fmla="*/ 114 h 176"/>
                <a:gd name="T46" fmla="*/ 91 w 176"/>
                <a:gd name="T47" fmla="*/ 104 h 176"/>
                <a:gd name="T48" fmla="*/ 86 w 176"/>
                <a:gd name="T49" fmla="*/ 101 h 176"/>
                <a:gd name="T50" fmla="*/ 81 w 176"/>
                <a:gd name="T51" fmla="*/ 104 h 176"/>
                <a:gd name="T52" fmla="*/ 67 w 176"/>
                <a:gd name="T53" fmla="*/ 114 h 176"/>
                <a:gd name="T54" fmla="*/ 73 w 176"/>
                <a:gd name="T55" fmla="*/ 97 h 176"/>
                <a:gd name="T56" fmla="*/ 75 w 176"/>
                <a:gd name="T57" fmla="*/ 92 h 176"/>
                <a:gd name="T58" fmla="*/ 70 w 176"/>
                <a:gd name="T59" fmla="*/ 89 h 176"/>
                <a:gd name="T60" fmla="*/ 59 w 176"/>
                <a:gd name="T61" fmla="*/ 80 h 176"/>
                <a:gd name="T62" fmla="*/ 78 w 176"/>
                <a:gd name="T63" fmla="*/ 80 h 176"/>
                <a:gd name="T64" fmla="*/ 80 w 176"/>
                <a:gd name="T65" fmla="*/ 75 h 176"/>
                <a:gd name="T66" fmla="*/ 86 w 176"/>
                <a:gd name="T67" fmla="*/ 58 h 176"/>
                <a:gd name="T68" fmla="*/ 92 w 176"/>
                <a:gd name="T69" fmla="*/ 75 h 176"/>
                <a:gd name="T70" fmla="*/ 94 w 176"/>
                <a:gd name="T71" fmla="*/ 80 h 176"/>
                <a:gd name="T72" fmla="*/ 113 w 176"/>
                <a:gd name="T73" fmla="*/ 80 h 176"/>
                <a:gd name="T74" fmla="*/ 102 w 176"/>
                <a:gd name="T75" fmla="*/ 89 h 176"/>
                <a:gd name="T76" fmla="*/ 97 w 176"/>
                <a:gd name="T77" fmla="*/ 92 h 176"/>
                <a:gd name="T78" fmla="*/ 99 w 176"/>
                <a:gd name="T79" fmla="*/ 97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6" h="176">
                  <a:moveTo>
                    <a:pt x="88" y="0"/>
                  </a:moveTo>
                  <a:cubicBezTo>
                    <a:pt x="39" y="0"/>
                    <a:pt x="0" y="39"/>
                    <a:pt x="0" y="88"/>
                  </a:cubicBezTo>
                  <a:cubicBezTo>
                    <a:pt x="0" y="137"/>
                    <a:pt x="39" y="176"/>
                    <a:pt x="88" y="176"/>
                  </a:cubicBezTo>
                  <a:cubicBezTo>
                    <a:pt x="137" y="176"/>
                    <a:pt x="176" y="137"/>
                    <a:pt x="176" y="88"/>
                  </a:cubicBezTo>
                  <a:cubicBezTo>
                    <a:pt x="176" y="39"/>
                    <a:pt x="137" y="0"/>
                    <a:pt x="88" y="0"/>
                  </a:cubicBezTo>
                  <a:moveTo>
                    <a:pt x="88" y="168"/>
                  </a:moveTo>
                  <a:cubicBezTo>
                    <a:pt x="44" y="168"/>
                    <a:pt x="8" y="132"/>
                    <a:pt x="8" y="88"/>
                  </a:cubicBezTo>
                  <a:cubicBezTo>
                    <a:pt x="8" y="44"/>
                    <a:pt x="44" y="8"/>
                    <a:pt x="88" y="8"/>
                  </a:cubicBezTo>
                  <a:cubicBezTo>
                    <a:pt x="132" y="8"/>
                    <a:pt x="168" y="44"/>
                    <a:pt x="168" y="88"/>
                  </a:cubicBezTo>
                  <a:cubicBezTo>
                    <a:pt x="168" y="132"/>
                    <a:pt x="132" y="168"/>
                    <a:pt x="88" y="168"/>
                  </a:cubicBezTo>
                  <a:moveTo>
                    <a:pt x="100" y="72"/>
                  </a:moveTo>
                  <a:cubicBezTo>
                    <a:pt x="86" y="36"/>
                    <a:pt x="86" y="36"/>
                    <a:pt x="86" y="36"/>
                  </a:cubicBezTo>
                  <a:cubicBezTo>
                    <a:pt x="72" y="72"/>
                    <a:pt x="72" y="72"/>
                    <a:pt x="72" y="72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52" y="136"/>
                    <a:pt x="52" y="136"/>
                    <a:pt x="52" y="136"/>
                  </a:cubicBezTo>
                  <a:cubicBezTo>
                    <a:pt x="86" y="111"/>
                    <a:pt x="86" y="111"/>
                    <a:pt x="86" y="111"/>
                  </a:cubicBezTo>
                  <a:cubicBezTo>
                    <a:pt x="120" y="136"/>
                    <a:pt x="120" y="136"/>
                    <a:pt x="120" y="136"/>
                  </a:cubicBezTo>
                  <a:cubicBezTo>
                    <a:pt x="106" y="95"/>
                    <a:pt x="106" y="95"/>
                    <a:pt x="106" y="95"/>
                  </a:cubicBezTo>
                  <a:cubicBezTo>
                    <a:pt x="136" y="72"/>
                    <a:pt x="136" y="72"/>
                    <a:pt x="136" y="72"/>
                  </a:cubicBezTo>
                  <a:lnTo>
                    <a:pt x="100" y="72"/>
                  </a:lnTo>
                  <a:close/>
                  <a:moveTo>
                    <a:pt x="99" y="97"/>
                  </a:moveTo>
                  <a:cubicBezTo>
                    <a:pt x="105" y="114"/>
                    <a:pt x="105" y="114"/>
                    <a:pt x="105" y="114"/>
                  </a:cubicBezTo>
                  <a:cubicBezTo>
                    <a:pt x="91" y="104"/>
                    <a:pt x="91" y="104"/>
                    <a:pt x="91" y="104"/>
                  </a:cubicBezTo>
                  <a:cubicBezTo>
                    <a:pt x="86" y="101"/>
                    <a:pt x="86" y="101"/>
                    <a:pt x="86" y="101"/>
                  </a:cubicBezTo>
                  <a:cubicBezTo>
                    <a:pt x="81" y="104"/>
                    <a:pt x="81" y="104"/>
                    <a:pt x="81" y="104"/>
                  </a:cubicBezTo>
                  <a:cubicBezTo>
                    <a:pt x="67" y="114"/>
                    <a:pt x="67" y="114"/>
                    <a:pt x="67" y="114"/>
                  </a:cubicBezTo>
                  <a:cubicBezTo>
                    <a:pt x="73" y="97"/>
                    <a:pt x="73" y="97"/>
                    <a:pt x="73" y="97"/>
                  </a:cubicBezTo>
                  <a:cubicBezTo>
                    <a:pt x="75" y="92"/>
                    <a:pt x="75" y="92"/>
                    <a:pt x="75" y="92"/>
                  </a:cubicBezTo>
                  <a:cubicBezTo>
                    <a:pt x="70" y="89"/>
                    <a:pt x="70" y="89"/>
                    <a:pt x="70" y="89"/>
                  </a:cubicBezTo>
                  <a:cubicBezTo>
                    <a:pt x="59" y="80"/>
                    <a:pt x="59" y="80"/>
                    <a:pt x="59" y="80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80" y="75"/>
                    <a:pt x="80" y="75"/>
                    <a:pt x="80" y="75"/>
                  </a:cubicBezTo>
                  <a:cubicBezTo>
                    <a:pt x="86" y="58"/>
                    <a:pt x="86" y="58"/>
                    <a:pt x="86" y="58"/>
                  </a:cubicBezTo>
                  <a:cubicBezTo>
                    <a:pt x="92" y="75"/>
                    <a:pt x="92" y="75"/>
                    <a:pt x="92" y="75"/>
                  </a:cubicBezTo>
                  <a:cubicBezTo>
                    <a:pt x="94" y="80"/>
                    <a:pt x="94" y="80"/>
                    <a:pt x="94" y="80"/>
                  </a:cubicBezTo>
                  <a:cubicBezTo>
                    <a:pt x="113" y="80"/>
                    <a:pt x="113" y="80"/>
                    <a:pt x="113" y="80"/>
                  </a:cubicBezTo>
                  <a:cubicBezTo>
                    <a:pt x="102" y="89"/>
                    <a:pt x="102" y="89"/>
                    <a:pt x="102" y="89"/>
                  </a:cubicBezTo>
                  <a:cubicBezTo>
                    <a:pt x="97" y="92"/>
                    <a:pt x="97" y="92"/>
                    <a:pt x="97" y="92"/>
                  </a:cubicBezTo>
                  <a:lnTo>
                    <a:pt x="99" y="9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097EBACF-BBD4-471F-B5F2-2BC777F739CE}"/>
              </a:ext>
            </a:extLst>
          </p:cNvPr>
          <p:cNvGrpSpPr/>
          <p:nvPr/>
        </p:nvGrpSpPr>
        <p:grpSpPr>
          <a:xfrm>
            <a:off x="1872025" y="4833281"/>
            <a:ext cx="8027859" cy="1437937"/>
            <a:chOff x="8534400" y="4625062"/>
            <a:chExt cx="8027859" cy="1437937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42C55FCA-5BA1-488D-9C54-D93226CD458F}"/>
                </a:ext>
              </a:extLst>
            </p:cNvPr>
            <p:cNvSpPr txBox="1"/>
            <p:nvPr/>
          </p:nvSpPr>
          <p:spPr>
            <a:xfrm>
              <a:off x="9628058" y="4625062"/>
              <a:ext cx="67335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No Region Wide Cache or CDN</a:t>
              </a: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A901AFB1-B2B2-46D7-A9F9-6B791366E08C}"/>
                </a:ext>
              </a:extLst>
            </p:cNvPr>
            <p:cNvSpPr txBox="1"/>
            <p:nvPr/>
          </p:nvSpPr>
          <p:spPr>
            <a:xfrm>
              <a:off x="9628059" y="5355113"/>
              <a:ext cx="6934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Only some caches installed locally, only ISP wide cache servers from Google and Facebook</a:t>
              </a:r>
              <a:endParaRPr lang="uk-UA" sz="2000" dirty="0"/>
            </a:p>
          </p:txBody>
        </p:sp>
        <p:sp>
          <p:nvSpPr>
            <p:cNvPr id="188" name="Freeform 70">
              <a:extLst>
                <a:ext uri="{FF2B5EF4-FFF2-40B4-BE49-F238E27FC236}">
                  <a16:creationId xmlns:a16="http://schemas.microsoft.com/office/drawing/2014/main" id="{7E8600F8-C54F-434A-90C5-9CF753E20A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34400" y="4625062"/>
              <a:ext cx="725966" cy="725966"/>
            </a:xfrm>
            <a:custGeom>
              <a:avLst/>
              <a:gdLst>
                <a:gd name="T0" fmla="*/ 88 w 176"/>
                <a:gd name="T1" fmla="*/ 0 h 176"/>
                <a:gd name="T2" fmla="*/ 0 w 176"/>
                <a:gd name="T3" fmla="*/ 88 h 176"/>
                <a:gd name="T4" fmla="*/ 88 w 176"/>
                <a:gd name="T5" fmla="*/ 176 h 176"/>
                <a:gd name="T6" fmla="*/ 176 w 176"/>
                <a:gd name="T7" fmla="*/ 88 h 176"/>
                <a:gd name="T8" fmla="*/ 88 w 176"/>
                <a:gd name="T9" fmla="*/ 0 h 176"/>
                <a:gd name="T10" fmla="*/ 88 w 176"/>
                <a:gd name="T11" fmla="*/ 168 h 176"/>
                <a:gd name="T12" fmla="*/ 8 w 176"/>
                <a:gd name="T13" fmla="*/ 88 h 176"/>
                <a:gd name="T14" fmla="*/ 88 w 176"/>
                <a:gd name="T15" fmla="*/ 8 h 176"/>
                <a:gd name="T16" fmla="*/ 168 w 176"/>
                <a:gd name="T17" fmla="*/ 88 h 176"/>
                <a:gd name="T18" fmla="*/ 88 w 176"/>
                <a:gd name="T19" fmla="*/ 168 h 176"/>
                <a:gd name="T20" fmla="*/ 100 w 176"/>
                <a:gd name="T21" fmla="*/ 72 h 176"/>
                <a:gd name="T22" fmla="*/ 86 w 176"/>
                <a:gd name="T23" fmla="*/ 36 h 176"/>
                <a:gd name="T24" fmla="*/ 72 w 176"/>
                <a:gd name="T25" fmla="*/ 72 h 176"/>
                <a:gd name="T26" fmla="*/ 36 w 176"/>
                <a:gd name="T27" fmla="*/ 72 h 176"/>
                <a:gd name="T28" fmla="*/ 66 w 176"/>
                <a:gd name="T29" fmla="*/ 95 h 176"/>
                <a:gd name="T30" fmla="*/ 52 w 176"/>
                <a:gd name="T31" fmla="*/ 136 h 176"/>
                <a:gd name="T32" fmla="*/ 86 w 176"/>
                <a:gd name="T33" fmla="*/ 111 h 176"/>
                <a:gd name="T34" fmla="*/ 120 w 176"/>
                <a:gd name="T35" fmla="*/ 136 h 176"/>
                <a:gd name="T36" fmla="*/ 106 w 176"/>
                <a:gd name="T37" fmla="*/ 95 h 176"/>
                <a:gd name="T38" fmla="*/ 136 w 176"/>
                <a:gd name="T39" fmla="*/ 72 h 176"/>
                <a:gd name="T40" fmla="*/ 100 w 176"/>
                <a:gd name="T41" fmla="*/ 72 h 176"/>
                <a:gd name="T42" fmla="*/ 99 w 176"/>
                <a:gd name="T43" fmla="*/ 97 h 176"/>
                <a:gd name="T44" fmla="*/ 105 w 176"/>
                <a:gd name="T45" fmla="*/ 114 h 176"/>
                <a:gd name="T46" fmla="*/ 91 w 176"/>
                <a:gd name="T47" fmla="*/ 104 h 176"/>
                <a:gd name="T48" fmla="*/ 86 w 176"/>
                <a:gd name="T49" fmla="*/ 101 h 176"/>
                <a:gd name="T50" fmla="*/ 81 w 176"/>
                <a:gd name="T51" fmla="*/ 104 h 176"/>
                <a:gd name="T52" fmla="*/ 67 w 176"/>
                <a:gd name="T53" fmla="*/ 114 h 176"/>
                <a:gd name="T54" fmla="*/ 73 w 176"/>
                <a:gd name="T55" fmla="*/ 97 h 176"/>
                <a:gd name="T56" fmla="*/ 75 w 176"/>
                <a:gd name="T57" fmla="*/ 92 h 176"/>
                <a:gd name="T58" fmla="*/ 70 w 176"/>
                <a:gd name="T59" fmla="*/ 89 h 176"/>
                <a:gd name="T60" fmla="*/ 59 w 176"/>
                <a:gd name="T61" fmla="*/ 80 h 176"/>
                <a:gd name="T62" fmla="*/ 78 w 176"/>
                <a:gd name="T63" fmla="*/ 80 h 176"/>
                <a:gd name="T64" fmla="*/ 80 w 176"/>
                <a:gd name="T65" fmla="*/ 75 h 176"/>
                <a:gd name="T66" fmla="*/ 86 w 176"/>
                <a:gd name="T67" fmla="*/ 58 h 176"/>
                <a:gd name="T68" fmla="*/ 92 w 176"/>
                <a:gd name="T69" fmla="*/ 75 h 176"/>
                <a:gd name="T70" fmla="*/ 94 w 176"/>
                <a:gd name="T71" fmla="*/ 80 h 176"/>
                <a:gd name="T72" fmla="*/ 113 w 176"/>
                <a:gd name="T73" fmla="*/ 80 h 176"/>
                <a:gd name="T74" fmla="*/ 102 w 176"/>
                <a:gd name="T75" fmla="*/ 89 h 176"/>
                <a:gd name="T76" fmla="*/ 97 w 176"/>
                <a:gd name="T77" fmla="*/ 92 h 176"/>
                <a:gd name="T78" fmla="*/ 99 w 176"/>
                <a:gd name="T79" fmla="*/ 97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6" h="176">
                  <a:moveTo>
                    <a:pt x="88" y="0"/>
                  </a:moveTo>
                  <a:cubicBezTo>
                    <a:pt x="39" y="0"/>
                    <a:pt x="0" y="39"/>
                    <a:pt x="0" y="88"/>
                  </a:cubicBezTo>
                  <a:cubicBezTo>
                    <a:pt x="0" y="137"/>
                    <a:pt x="39" y="176"/>
                    <a:pt x="88" y="176"/>
                  </a:cubicBezTo>
                  <a:cubicBezTo>
                    <a:pt x="137" y="176"/>
                    <a:pt x="176" y="137"/>
                    <a:pt x="176" y="88"/>
                  </a:cubicBezTo>
                  <a:cubicBezTo>
                    <a:pt x="176" y="39"/>
                    <a:pt x="137" y="0"/>
                    <a:pt x="88" y="0"/>
                  </a:cubicBezTo>
                  <a:moveTo>
                    <a:pt x="88" y="168"/>
                  </a:moveTo>
                  <a:cubicBezTo>
                    <a:pt x="44" y="168"/>
                    <a:pt x="8" y="132"/>
                    <a:pt x="8" y="88"/>
                  </a:cubicBezTo>
                  <a:cubicBezTo>
                    <a:pt x="8" y="44"/>
                    <a:pt x="44" y="8"/>
                    <a:pt x="88" y="8"/>
                  </a:cubicBezTo>
                  <a:cubicBezTo>
                    <a:pt x="132" y="8"/>
                    <a:pt x="168" y="44"/>
                    <a:pt x="168" y="88"/>
                  </a:cubicBezTo>
                  <a:cubicBezTo>
                    <a:pt x="168" y="132"/>
                    <a:pt x="132" y="168"/>
                    <a:pt x="88" y="168"/>
                  </a:cubicBezTo>
                  <a:moveTo>
                    <a:pt x="100" y="72"/>
                  </a:moveTo>
                  <a:cubicBezTo>
                    <a:pt x="86" y="36"/>
                    <a:pt x="86" y="36"/>
                    <a:pt x="86" y="36"/>
                  </a:cubicBezTo>
                  <a:cubicBezTo>
                    <a:pt x="72" y="72"/>
                    <a:pt x="72" y="72"/>
                    <a:pt x="72" y="72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52" y="136"/>
                    <a:pt x="52" y="136"/>
                    <a:pt x="52" y="136"/>
                  </a:cubicBezTo>
                  <a:cubicBezTo>
                    <a:pt x="86" y="111"/>
                    <a:pt x="86" y="111"/>
                    <a:pt x="86" y="111"/>
                  </a:cubicBezTo>
                  <a:cubicBezTo>
                    <a:pt x="120" y="136"/>
                    <a:pt x="120" y="136"/>
                    <a:pt x="120" y="136"/>
                  </a:cubicBezTo>
                  <a:cubicBezTo>
                    <a:pt x="106" y="95"/>
                    <a:pt x="106" y="95"/>
                    <a:pt x="106" y="95"/>
                  </a:cubicBezTo>
                  <a:cubicBezTo>
                    <a:pt x="136" y="72"/>
                    <a:pt x="136" y="72"/>
                    <a:pt x="136" y="72"/>
                  </a:cubicBezTo>
                  <a:lnTo>
                    <a:pt x="100" y="72"/>
                  </a:lnTo>
                  <a:close/>
                  <a:moveTo>
                    <a:pt x="99" y="97"/>
                  </a:moveTo>
                  <a:cubicBezTo>
                    <a:pt x="105" y="114"/>
                    <a:pt x="105" y="114"/>
                    <a:pt x="105" y="114"/>
                  </a:cubicBezTo>
                  <a:cubicBezTo>
                    <a:pt x="91" y="104"/>
                    <a:pt x="91" y="104"/>
                    <a:pt x="91" y="104"/>
                  </a:cubicBezTo>
                  <a:cubicBezTo>
                    <a:pt x="86" y="101"/>
                    <a:pt x="86" y="101"/>
                    <a:pt x="86" y="101"/>
                  </a:cubicBezTo>
                  <a:cubicBezTo>
                    <a:pt x="81" y="104"/>
                    <a:pt x="81" y="104"/>
                    <a:pt x="81" y="104"/>
                  </a:cubicBezTo>
                  <a:cubicBezTo>
                    <a:pt x="67" y="114"/>
                    <a:pt x="67" y="114"/>
                    <a:pt x="67" y="114"/>
                  </a:cubicBezTo>
                  <a:cubicBezTo>
                    <a:pt x="73" y="97"/>
                    <a:pt x="73" y="97"/>
                    <a:pt x="73" y="97"/>
                  </a:cubicBezTo>
                  <a:cubicBezTo>
                    <a:pt x="75" y="92"/>
                    <a:pt x="75" y="92"/>
                    <a:pt x="75" y="92"/>
                  </a:cubicBezTo>
                  <a:cubicBezTo>
                    <a:pt x="70" y="89"/>
                    <a:pt x="70" y="89"/>
                    <a:pt x="70" y="89"/>
                  </a:cubicBezTo>
                  <a:cubicBezTo>
                    <a:pt x="59" y="80"/>
                    <a:pt x="59" y="80"/>
                    <a:pt x="59" y="80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80" y="75"/>
                    <a:pt x="80" y="75"/>
                    <a:pt x="80" y="75"/>
                  </a:cubicBezTo>
                  <a:cubicBezTo>
                    <a:pt x="86" y="58"/>
                    <a:pt x="86" y="58"/>
                    <a:pt x="86" y="58"/>
                  </a:cubicBezTo>
                  <a:cubicBezTo>
                    <a:pt x="92" y="75"/>
                    <a:pt x="92" y="75"/>
                    <a:pt x="92" y="75"/>
                  </a:cubicBezTo>
                  <a:cubicBezTo>
                    <a:pt x="94" y="80"/>
                    <a:pt x="94" y="80"/>
                    <a:pt x="94" y="80"/>
                  </a:cubicBezTo>
                  <a:cubicBezTo>
                    <a:pt x="113" y="80"/>
                    <a:pt x="113" y="80"/>
                    <a:pt x="113" y="80"/>
                  </a:cubicBezTo>
                  <a:cubicBezTo>
                    <a:pt x="102" y="89"/>
                    <a:pt x="102" y="89"/>
                    <a:pt x="102" y="89"/>
                  </a:cubicBezTo>
                  <a:cubicBezTo>
                    <a:pt x="97" y="92"/>
                    <a:pt x="97" y="92"/>
                    <a:pt x="97" y="92"/>
                  </a:cubicBezTo>
                  <a:lnTo>
                    <a:pt x="99" y="9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1C33B2A1-72F0-47EB-881C-AEB9AA13FDC7}"/>
              </a:ext>
            </a:extLst>
          </p:cNvPr>
          <p:cNvGrpSpPr/>
          <p:nvPr/>
        </p:nvGrpSpPr>
        <p:grpSpPr>
          <a:xfrm>
            <a:off x="1872025" y="6655936"/>
            <a:ext cx="8027859" cy="1444082"/>
            <a:chOff x="8534400" y="6447717"/>
            <a:chExt cx="8027859" cy="1444082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5167D19D-F149-48C9-8CA2-48DEE7DCE6CA}"/>
                </a:ext>
              </a:extLst>
            </p:cNvPr>
            <p:cNvSpPr txBox="1"/>
            <p:nvPr/>
          </p:nvSpPr>
          <p:spPr>
            <a:xfrm>
              <a:off x="9628059" y="6447717"/>
              <a:ext cx="62256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Issues with Routing </a:t>
              </a: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DD0A190A-B604-4563-9EE2-1598429ECA37}"/>
                </a:ext>
              </a:extLst>
            </p:cNvPr>
            <p:cNvSpPr txBox="1"/>
            <p:nvPr/>
          </p:nvSpPr>
          <p:spPr>
            <a:xfrm>
              <a:off x="9628059" y="7183913"/>
              <a:ext cx="6934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Lots of Asymmetric Routing issues what is very hard to track, traffic between some ISP’s routed via global internet.</a:t>
              </a:r>
              <a:endParaRPr lang="uk-UA" sz="2000" dirty="0"/>
            </a:p>
          </p:txBody>
        </p:sp>
        <p:sp>
          <p:nvSpPr>
            <p:cNvPr id="192" name="Freeform 70">
              <a:extLst>
                <a:ext uri="{FF2B5EF4-FFF2-40B4-BE49-F238E27FC236}">
                  <a16:creationId xmlns:a16="http://schemas.microsoft.com/office/drawing/2014/main" id="{15678E50-DF89-4B16-A9C7-78993F8C52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34400" y="6447717"/>
              <a:ext cx="725966" cy="725966"/>
            </a:xfrm>
            <a:custGeom>
              <a:avLst/>
              <a:gdLst>
                <a:gd name="T0" fmla="*/ 88 w 176"/>
                <a:gd name="T1" fmla="*/ 0 h 176"/>
                <a:gd name="T2" fmla="*/ 0 w 176"/>
                <a:gd name="T3" fmla="*/ 88 h 176"/>
                <a:gd name="T4" fmla="*/ 88 w 176"/>
                <a:gd name="T5" fmla="*/ 176 h 176"/>
                <a:gd name="T6" fmla="*/ 176 w 176"/>
                <a:gd name="T7" fmla="*/ 88 h 176"/>
                <a:gd name="T8" fmla="*/ 88 w 176"/>
                <a:gd name="T9" fmla="*/ 0 h 176"/>
                <a:gd name="T10" fmla="*/ 88 w 176"/>
                <a:gd name="T11" fmla="*/ 168 h 176"/>
                <a:gd name="T12" fmla="*/ 8 w 176"/>
                <a:gd name="T13" fmla="*/ 88 h 176"/>
                <a:gd name="T14" fmla="*/ 88 w 176"/>
                <a:gd name="T15" fmla="*/ 8 h 176"/>
                <a:gd name="T16" fmla="*/ 168 w 176"/>
                <a:gd name="T17" fmla="*/ 88 h 176"/>
                <a:gd name="T18" fmla="*/ 88 w 176"/>
                <a:gd name="T19" fmla="*/ 168 h 176"/>
                <a:gd name="T20" fmla="*/ 100 w 176"/>
                <a:gd name="T21" fmla="*/ 72 h 176"/>
                <a:gd name="T22" fmla="*/ 86 w 176"/>
                <a:gd name="T23" fmla="*/ 36 h 176"/>
                <a:gd name="T24" fmla="*/ 72 w 176"/>
                <a:gd name="T25" fmla="*/ 72 h 176"/>
                <a:gd name="T26" fmla="*/ 36 w 176"/>
                <a:gd name="T27" fmla="*/ 72 h 176"/>
                <a:gd name="T28" fmla="*/ 66 w 176"/>
                <a:gd name="T29" fmla="*/ 95 h 176"/>
                <a:gd name="T30" fmla="*/ 52 w 176"/>
                <a:gd name="T31" fmla="*/ 136 h 176"/>
                <a:gd name="T32" fmla="*/ 86 w 176"/>
                <a:gd name="T33" fmla="*/ 111 h 176"/>
                <a:gd name="T34" fmla="*/ 120 w 176"/>
                <a:gd name="T35" fmla="*/ 136 h 176"/>
                <a:gd name="T36" fmla="*/ 106 w 176"/>
                <a:gd name="T37" fmla="*/ 95 h 176"/>
                <a:gd name="T38" fmla="*/ 136 w 176"/>
                <a:gd name="T39" fmla="*/ 72 h 176"/>
                <a:gd name="T40" fmla="*/ 100 w 176"/>
                <a:gd name="T41" fmla="*/ 72 h 176"/>
                <a:gd name="T42" fmla="*/ 99 w 176"/>
                <a:gd name="T43" fmla="*/ 97 h 176"/>
                <a:gd name="T44" fmla="*/ 105 w 176"/>
                <a:gd name="T45" fmla="*/ 114 h 176"/>
                <a:gd name="T46" fmla="*/ 91 w 176"/>
                <a:gd name="T47" fmla="*/ 104 h 176"/>
                <a:gd name="T48" fmla="*/ 86 w 176"/>
                <a:gd name="T49" fmla="*/ 101 h 176"/>
                <a:gd name="T50" fmla="*/ 81 w 176"/>
                <a:gd name="T51" fmla="*/ 104 h 176"/>
                <a:gd name="T52" fmla="*/ 67 w 176"/>
                <a:gd name="T53" fmla="*/ 114 h 176"/>
                <a:gd name="T54" fmla="*/ 73 w 176"/>
                <a:gd name="T55" fmla="*/ 97 h 176"/>
                <a:gd name="T56" fmla="*/ 75 w 176"/>
                <a:gd name="T57" fmla="*/ 92 h 176"/>
                <a:gd name="T58" fmla="*/ 70 w 176"/>
                <a:gd name="T59" fmla="*/ 89 h 176"/>
                <a:gd name="T60" fmla="*/ 59 w 176"/>
                <a:gd name="T61" fmla="*/ 80 h 176"/>
                <a:gd name="T62" fmla="*/ 78 w 176"/>
                <a:gd name="T63" fmla="*/ 80 h 176"/>
                <a:gd name="T64" fmla="*/ 80 w 176"/>
                <a:gd name="T65" fmla="*/ 75 h 176"/>
                <a:gd name="T66" fmla="*/ 86 w 176"/>
                <a:gd name="T67" fmla="*/ 58 h 176"/>
                <a:gd name="T68" fmla="*/ 92 w 176"/>
                <a:gd name="T69" fmla="*/ 75 h 176"/>
                <a:gd name="T70" fmla="*/ 94 w 176"/>
                <a:gd name="T71" fmla="*/ 80 h 176"/>
                <a:gd name="T72" fmla="*/ 113 w 176"/>
                <a:gd name="T73" fmla="*/ 80 h 176"/>
                <a:gd name="T74" fmla="*/ 102 w 176"/>
                <a:gd name="T75" fmla="*/ 89 h 176"/>
                <a:gd name="T76" fmla="*/ 97 w 176"/>
                <a:gd name="T77" fmla="*/ 92 h 176"/>
                <a:gd name="T78" fmla="*/ 99 w 176"/>
                <a:gd name="T79" fmla="*/ 97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6" h="176">
                  <a:moveTo>
                    <a:pt x="88" y="0"/>
                  </a:moveTo>
                  <a:cubicBezTo>
                    <a:pt x="39" y="0"/>
                    <a:pt x="0" y="39"/>
                    <a:pt x="0" y="88"/>
                  </a:cubicBezTo>
                  <a:cubicBezTo>
                    <a:pt x="0" y="137"/>
                    <a:pt x="39" y="176"/>
                    <a:pt x="88" y="176"/>
                  </a:cubicBezTo>
                  <a:cubicBezTo>
                    <a:pt x="137" y="176"/>
                    <a:pt x="176" y="137"/>
                    <a:pt x="176" y="88"/>
                  </a:cubicBezTo>
                  <a:cubicBezTo>
                    <a:pt x="176" y="39"/>
                    <a:pt x="137" y="0"/>
                    <a:pt x="88" y="0"/>
                  </a:cubicBezTo>
                  <a:moveTo>
                    <a:pt x="88" y="168"/>
                  </a:moveTo>
                  <a:cubicBezTo>
                    <a:pt x="44" y="168"/>
                    <a:pt x="8" y="132"/>
                    <a:pt x="8" y="88"/>
                  </a:cubicBezTo>
                  <a:cubicBezTo>
                    <a:pt x="8" y="44"/>
                    <a:pt x="44" y="8"/>
                    <a:pt x="88" y="8"/>
                  </a:cubicBezTo>
                  <a:cubicBezTo>
                    <a:pt x="132" y="8"/>
                    <a:pt x="168" y="44"/>
                    <a:pt x="168" y="88"/>
                  </a:cubicBezTo>
                  <a:cubicBezTo>
                    <a:pt x="168" y="132"/>
                    <a:pt x="132" y="168"/>
                    <a:pt x="88" y="168"/>
                  </a:cubicBezTo>
                  <a:moveTo>
                    <a:pt x="100" y="72"/>
                  </a:moveTo>
                  <a:cubicBezTo>
                    <a:pt x="86" y="36"/>
                    <a:pt x="86" y="36"/>
                    <a:pt x="86" y="36"/>
                  </a:cubicBezTo>
                  <a:cubicBezTo>
                    <a:pt x="72" y="72"/>
                    <a:pt x="72" y="72"/>
                    <a:pt x="72" y="72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52" y="136"/>
                    <a:pt x="52" y="136"/>
                    <a:pt x="52" y="136"/>
                  </a:cubicBezTo>
                  <a:cubicBezTo>
                    <a:pt x="86" y="111"/>
                    <a:pt x="86" y="111"/>
                    <a:pt x="86" y="111"/>
                  </a:cubicBezTo>
                  <a:cubicBezTo>
                    <a:pt x="120" y="136"/>
                    <a:pt x="120" y="136"/>
                    <a:pt x="120" y="136"/>
                  </a:cubicBezTo>
                  <a:cubicBezTo>
                    <a:pt x="106" y="95"/>
                    <a:pt x="106" y="95"/>
                    <a:pt x="106" y="95"/>
                  </a:cubicBezTo>
                  <a:cubicBezTo>
                    <a:pt x="136" y="72"/>
                    <a:pt x="136" y="72"/>
                    <a:pt x="136" y="72"/>
                  </a:cubicBezTo>
                  <a:lnTo>
                    <a:pt x="100" y="72"/>
                  </a:lnTo>
                  <a:close/>
                  <a:moveTo>
                    <a:pt x="99" y="97"/>
                  </a:moveTo>
                  <a:cubicBezTo>
                    <a:pt x="105" y="114"/>
                    <a:pt x="105" y="114"/>
                    <a:pt x="105" y="114"/>
                  </a:cubicBezTo>
                  <a:cubicBezTo>
                    <a:pt x="91" y="104"/>
                    <a:pt x="91" y="104"/>
                    <a:pt x="91" y="104"/>
                  </a:cubicBezTo>
                  <a:cubicBezTo>
                    <a:pt x="86" y="101"/>
                    <a:pt x="86" y="101"/>
                    <a:pt x="86" y="101"/>
                  </a:cubicBezTo>
                  <a:cubicBezTo>
                    <a:pt x="81" y="104"/>
                    <a:pt x="81" y="104"/>
                    <a:pt x="81" y="104"/>
                  </a:cubicBezTo>
                  <a:cubicBezTo>
                    <a:pt x="67" y="114"/>
                    <a:pt x="67" y="114"/>
                    <a:pt x="67" y="114"/>
                  </a:cubicBezTo>
                  <a:cubicBezTo>
                    <a:pt x="73" y="97"/>
                    <a:pt x="73" y="97"/>
                    <a:pt x="73" y="97"/>
                  </a:cubicBezTo>
                  <a:cubicBezTo>
                    <a:pt x="75" y="92"/>
                    <a:pt x="75" y="92"/>
                    <a:pt x="75" y="92"/>
                  </a:cubicBezTo>
                  <a:cubicBezTo>
                    <a:pt x="70" y="89"/>
                    <a:pt x="70" y="89"/>
                    <a:pt x="70" y="89"/>
                  </a:cubicBezTo>
                  <a:cubicBezTo>
                    <a:pt x="59" y="80"/>
                    <a:pt x="59" y="80"/>
                    <a:pt x="59" y="80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80" y="75"/>
                    <a:pt x="80" y="75"/>
                    <a:pt x="80" y="75"/>
                  </a:cubicBezTo>
                  <a:cubicBezTo>
                    <a:pt x="86" y="58"/>
                    <a:pt x="86" y="58"/>
                    <a:pt x="86" y="58"/>
                  </a:cubicBezTo>
                  <a:cubicBezTo>
                    <a:pt x="92" y="75"/>
                    <a:pt x="92" y="75"/>
                    <a:pt x="92" y="75"/>
                  </a:cubicBezTo>
                  <a:cubicBezTo>
                    <a:pt x="94" y="80"/>
                    <a:pt x="94" y="80"/>
                    <a:pt x="94" y="80"/>
                  </a:cubicBezTo>
                  <a:cubicBezTo>
                    <a:pt x="113" y="80"/>
                    <a:pt x="113" y="80"/>
                    <a:pt x="113" y="80"/>
                  </a:cubicBezTo>
                  <a:cubicBezTo>
                    <a:pt x="102" y="89"/>
                    <a:pt x="102" y="89"/>
                    <a:pt x="102" y="89"/>
                  </a:cubicBezTo>
                  <a:cubicBezTo>
                    <a:pt x="97" y="92"/>
                    <a:pt x="97" y="92"/>
                    <a:pt x="97" y="92"/>
                  </a:cubicBezTo>
                  <a:lnTo>
                    <a:pt x="99" y="9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2735817499"/>
      </p:ext>
    </p:extLst>
  </p:cSld>
  <p:clrMapOvr>
    <a:masterClrMapping/>
  </p:clrMapOvr>
  <p:transition spd="med">
    <p:fade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 p14:presetBounceEnd="8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" dur="1500" fill="hold"/>
                                            <p:tgtEl>
                                              <p:spTgt spid="1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8" dur="1500" fill="hold"/>
                                            <p:tgtEl>
                                              <p:spTgt spid="1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 p14:presetBounceEnd="80000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1" dur="1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2" dur="1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nodeType="withEffect" p14:presetBounceEnd="80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5" dur="1500" fill="hold"/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16" dur="1500" fill="hold"/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nodeType="withEffect" p14:presetBounceEnd="80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19" dur="1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20" dur="1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nodeType="withEffect" p14:presetBounceEnd="80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23" dur="1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24" dur="1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nodeType="withEffect" p14:presetBounceEnd="8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27" dur="1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28" dur="1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8" fill="hold" nodeType="withEffect" p14:presetBounceEnd="7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3333">
                                          <p:cBhvr additive="base">
                                            <p:cTn id="31" dur="1500" fill="hold"/>
                                            <p:tgtEl>
                                              <p:spTgt spid="1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3333">
                                          <p:cBhvr additive="base">
                                            <p:cTn id="32" dur="1500" fill="hold"/>
                                            <p:tgtEl>
                                              <p:spTgt spid="1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8" fill="hold" nodeType="withEffect" p14:presetBounceEnd="73333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3333">
                                          <p:cBhvr additive="base">
                                            <p:cTn id="35" dur="1500" fill="hold"/>
                                            <p:tgtEl>
                                              <p:spTgt spid="1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3333">
                                          <p:cBhvr additive="base">
                                            <p:cTn id="36" dur="1500" fill="hold"/>
                                            <p:tgtEl>
                                              <p:spTgt spid="1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8" fill="hold" nodeType="withEffect" p14:presetBounceEnd="73333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3333">
                                          <p:cBhvr additive="base">
                                            <p:cTn id="39" dur="1500" fill="hold"/>
                                            <p:tgtEl>
                                              <p:spTgt spid="1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3333">
                                          <p:cBhvr additive="base">
                                            <p:cTn id="40" dur="1500" fill="hold"/>
                                            <p:tgtEl>
                                              <p:spTgt spid="1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1" grpId="0" animBg="1"/>
          <p:bldP spid="18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500" fill="hold"/>
                                            <p:tgtEl>
                                              <p:spTgt spid="1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500" fill="hold"/>
                                            <p:tgtEl>
                                              <p:spTgt spid="1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500" fill="hold"/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500" fill="hold"/>
                                            <p:tgtEl>
                                              <p:spTgt spid="1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1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15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1500" fill="hold"/>
                                            <p:tgtEl>
                                              <p:spTgt spid="1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1500" fill="hold"/>
                                            <p:tgtEl>
                                              <p:spTgt spid="1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8" fill="hold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1500" fill="hold"/>
                                            <p:tgtEl>
                                              <p:spTgt spid="1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1500" fill="hold"/>
                                            <p:tgtEl>
                                              <p:spTgt spid="1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8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9" dur="1500" fill="hold"/>
                                            <p:tgtEl>
                                              <p:spTgt spid="1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0" dur="1500" fill="hold"/>
                                            <p:tgtEl>
                                              <p:spTgt spid="1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1" grpId="0" animBg="1"/>
          <p:bldP spid="180" grpId="0" animBg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71725" y="4381500"/>
            <a:ext cx="1354455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chemeClr val="bg1"/>
                </a:solidFill>
                <a:latin typeface="+mj-lt"/>
              </a:rPr>
              <a:t>We Plan to Change IT</a:t>
            </a:r>
            <a:endParaRPr lang="uk-UA" sz="88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790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63443" y="4589502"/>
            <a:ext cx="45611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ea typeface="Roboto Condensed" panose="02000000000000000000" pitchFamily="2" charset="0"/>
                <a:cs typeface="Lato Semibold" panose="020F0502020204030203" pitchFamily="34" charset="0"/>
              </a:rPr>
              <a:t>about </a:t>
            </a:r>
            <a:r>
              <a:rPr lang="en-US" sz="6600" b="1" dirty="0">
                <a:solidFill>
                  <a:schemeClr val="accent5"/>
                </a:solidFill>
                <a:ea typeface="Roboto Condensed" panose="02000000000000000000" pitchFamily="2" charset="0"/>
                <a:cs typeface="Lato Semibold" panose="020F0502020204030203" pitchFamily="34" charset="0"/>
              </a:rPr>
              <a:t>us</a:t>
            </a:r>
            <a:endParaRPr lang="ru-RU" sz="6600" b="1" dirty="0">
              <a:solidFill>
                <a:schemeClr val="accent5"/>
              </a:solidFill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711950" y="4457700"/>
            <a:ext cx="685800" cy="685800"/>
            <a:chOff x="6324600" y="4114799"/>
            <a:chExt cx="685800" cy="685800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 rot="10800000">
            <a:off x="10890250" y="5143500"/>
            <a:ext cx="685800" cy="685800"/>
            <a:chOff x="6324600" y="4114799"/>
            <a:chExt cx="685800" cy="685800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chemeClr val="accent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02172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064" y="723900"/>
            <a:ext cx="5448300" cy="95449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Cloud9</a:t>
            </a:r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6</a:t>
            </a:fld>
            <a:endParaRPr/>
          </a:p>
        </p:txBody>
      </p:sp>
      <p:grpSp>
        <p:nvGrpSpPr>
          <p:cNvPr id="18" name="Group 17"/>
          <p:cNvGrpSpPr/>
          <p:nvPr/>
        </p:nvGrpSpPr>
        <p:grpSpPr>
          <a:xfrm>
            <a:off x="10591800" y="2324100"/>
            <a:ext cx="5558661" cy="1498090"/>
            <a:chOff x="10786240" y="2307328"/>
            <a:chExt cx="5558661" cy="1498090"/>
          </a:xfrm>
        </p:grpSpPr>
        <p:cxnSp>
          <p:nvCxnSpPr>
            <p:cNvPr id="19" name="Straight Connector 18"/>
            <p:cNvCxnSpPr/>
            <p:nvPr/>
          </p:nvCxnSpPr>
          <p:spPr>
            <a:xfrm flipV="1">
              <a:off x="10786240" y="2926080"/>
              <a:ext cx="336189" cy="330290"/>
            </a:xfrm>
            <a:prstGeom prst="line">
              <a:avLst/>
            </a:prstGeom>
            <a:ln w="381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122429" y="2926080"/>
              <a:ext cx="5222471" cy="0"/>
            </a:xfrm>
            <a:prstGeom prst="line">
              <a:avLst/>
            </a:prstGeom>
            <a:ln w="381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1879214" y="2307328"/>
              <a:ext cx="44656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600" dirty="0">
                  <a:latin typeface="+mj-lt"/>
                </a:rPr>
                <a:t>our </a:t>
              </a:r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Datacenter</a:t>
              </a:r>
              <a:endParaRPr lang="uk-UA" sz="3600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025265" y="3097532"/>
              <a:ext cx="431963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solidFill>
                    <a:schemeClr val="tx2"/>
                  </a:solidFill>
                </a:rPr>
                <a:t>Tier III Datacenter in center of Tbilisi</a:t>
              </a:r>
              <a:br>
                <a:rPr lang="en-US" sz="2000" dirty="0">
                  <a:solidFill>
                    <a:schemeClr val="tx2"/>
                  </a:solidFill>
                </a:rPr>
              </a:br>
              <a:r>
                <a:rPr lang="en-US" sz="2000" dirty="0">
                  <a:solidFill>
                    <a:schemeClr val="tx2"/>
                  </a:solidFill>
                </a:rPr>
                <a:t>for our and our customer Needs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245736" y="2552700"/>
            <a:ext cx="5536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Founded in 2014 be team of professionals to provide best in class IT services such as:</a:t>
            </a:r>
            <a:br>
              <a:rPr lang="en-US" sz="2000" dirty="0">
                <a:solidFill>
                  <a:schemeClr val="tx2"/>
                </a:solidFill>
              </a:rPr>
            </a:br>
            <a:endParaRPr lang="uk-UA" sz="2000" dirty="0">
              <a:solidFill>
                <a:schemeClr val="tx2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553323" y="6627187"/>
            <a:ext cx="5558660" cy="1772772"/>
            <a:chOff x="2747763" y="6610415"/>
            <a:chExt cx="5558660" cy="1772772"/>
          </a:xfrm>
        </p:grpSpPr>
        <p:sp>
          <p:nvSpPr>
            <p:cNvPr id="28" name="TextBox 27"/>
            <p:cNvSpPr txBox="1"/>
            <p:nvPr/>
          </p:nvSpPr>
          <p:spPr>
            <a:xfrm>
              <a:off x="2757133" y="7736856"/>
              <a:ext cx="32953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+mj-lt"/>
                </a:rPr>
                <a:t>our </a:t>
              </a:r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Network</a:t>
              </a:r>
              <a:endParaRPr lang="uk-UA" sz="3600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57133" y="6610415"/>
              <a:ext cx="467897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more then 100Gbps Peering with ISP’s</a:t>
              </a:r>
            </a:p>
            <a:p>
              <a:r>
                <a:rPr lang="en-US" sz="2000" dirty="0">
                  <a:solidFill>
                    <a:schemeClr val="tx2"/>
                  </a:solidFill>
                </a:rPr>
                <a:t>30+Gbps peak traffic daily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  <p:cxnSp>
          <p:nvCxnSpPr>
            <p:cNvPr id="30" name="Straight Connector 29"/>
            <p:cNvCxnSpPr/>
            <p:nvPr/>
          </p:nvCxnSpPr>
          <p:spPr>
            <a:xfrm flipV="1">
              <a:off x="7970234" y="7238678"/>
              <a:ext cx="336189" cy="330290"/>
            </a:xfrm>
            <a:prstGeom prst="line">
              <a:avLst/>
            </a:prstGeom>
            <a:ln w="381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747763" y="7568968"/>
              <a:ext cx="5222471" cy="0"/>
            </a:xfrm>
            <a:prstGeom prst="line">
              <a:avLst/>
            </a:prstGeom>
            <a:ln w="381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0937261" y="6943241"/>
            <a:ext cx="4462104" cy="1805867"/>
            <a:chOff x="11131701" y="6926469"/>
            <a:chExt cx="4462104" cy="1805867"/>
          </a:xfrm>
        </p:grpSpPr>
        <p:cxnSp>
          <p:nvCxnSpPr>
            <p:cNvPr id="33" name="Straight Connector 32"/>
            <p:cNvCxnSpPr/>
            <p:nvPr/>
          </p:nvCxnSpPr>
          <p:spPr>
            <a:xfrm flipH="1" flipV="1">
              <a:off x="11990449" y="7249312"/>
              <a:ext cx="336189" cy="330290"/>
            </a:xfrm>
            <a:prstGeom prst="line">
              <a:avLst/>
            </a:prstGeom>
            <a:ln w="381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2326638" y="7579602"/>
              <a:ext cx="3267167" cy="0"/>
            </a:xfrm>
            <a:prstGeom prst="line">
              <a:avLst/>
            </a:prstGeom>
            <a:ln w="381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2455880" y="6926469"/>
              <a:ext cx="31379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600" dirty="0">
                  <a:latin typeface="+mj-lt"/>
                </a:rPr>
                <a:t>our </a:t>
              </a:r>
              <a:r>
                <a:rPr lang="en-US" sz="3600" dirty="0">
                  <a:solidFill>
                    <a:schemeClr val="accent1"/>
                  </a:solidFill>
                  <a:latin typeface="+mj-lt"/>
                </a:rPr>
                <a:t>Vision</a:t>
              </a:r>
              <a:endParaRPr lang="uk-UA" sz="3600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1131701" y="7716673"/>
              <a:ext cx="446210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solidFill>
                    <a:schemeClr val="tx2"/>
                  </a:solidFill>
                </a:rPr>
                <a:t>Build Internet Exchange Point</a:t>
              </a:r>
            </a:p>
            <a:p>
              <a:pPr algn="r"/>
              <a:r>
                <a:rPr lang="en-US" sz="2000" dirty="0">
                  <a:solidFill>
                    <a:schemeClr val="tx2"/>
                  </a:solidFill>
                </a:rPr>
                <a:t>Over our infrastructure and make</a:t>
              </a:r>
            </a:p>
            <a:p>
              <a:pPr algn="r"/>
              <a:r>
                <a:rPr lang="en-US" sz="2000" dirty="0">
                  <a:solidFill>
                    <a:schemeClr val="tx2"/>
                  </a:solidFill>
                </a:rPr>
                <a:t>Peering easier for ISPs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400109" y="3069837"/>
            <a:ext cx="4920343" cy="4920343"/>
            <a:chOff x="7594549" y="3053065"/>
            <a:chExt cx="4920343" cy="4920343"/>
          </a:xfrm>
        </p:grpSpPr>
        <p:sp>
          <p:nvSpPr>
            <p:cNvPr id="38" name="Oval 37"/>
            <p:cNvSpPr/>
            <p:nvPr/>
          </p:nvSpPr>
          <p:spPr>
            <a:xfrm>
              <a:off x="9133063" y="3053065"/>
              <a:ext cx="1843315" cy="4920343"/>
            </a:xfrm>
            <a:prstGeom prst="ellipse">
              <a:avLst/>
            </a:prstGeom>
            <a:noFill/>
            <a:ln w="1270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9" name="Oval 38"/>
            <p:cNvSpPr/>
            <p:nvPr/>
          </p:nvSpPr>
          <p:spPr>
            <a:xfrm rot="18000000">
              <a:off x="9133063" y="3053065"/>
              <a:ext cx="1843315" cy="4920343"/>
            </a:xfrm>
            <a:prstGeom prst="ellipse">
              <a:avLst/>
            </a:prstGeom>
            <a:noFill/>
            <a:ln w="1270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0" name="Oval 39"/>
            <p:cNvSpPr/>
            <p:nvPr/>
          </p:nvSpPr>
          <p:spPr>
            <a:xfrm rot="3600000">
              <a:off x="9133063" y="3053065"/>
              <a:ext cx="1843315" cy="4920343"/>
            </a:xfrm>
            <a:prstGeom prst="ellipse">
              <a:avLst/>
            </a:prstGeom>
            <a:noFill/>
            <a:ln w="1270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1" name="Oval 40"/>
            <p:cNvSpPr/>
            <p:nvPr/>
          </p:nvSpPr>
          <p:spPr>
            <a:xfrm>
              <a:off x="9485775" y="4944291"/>
              <a:ext cx="1137890" cy="113789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2" name="Oval 41"/>
            <p:cNvSpPr/>
            <p:nvPr/>
          </p:nvSpPr>
          <p:spPr>
            <a:xfrm>
              <a:off x="10329040" y="325637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3" name="Oval 42"/>
            <p:cNvSpPr/>
            <p:nvPr/>
          </p:nvSpPr>
          <p:spPr>
            <a:xfrm>
              <a:off x="11441809" y="6690038"/>
              <a:ext cx="548640" cy="54864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4" name="Oval 43"/>
            <p:cNvSpPr/>
            <p:nvPr/>
          </p:nvSpPr>
          <p:spPr>
            <a:xfrm>
              <a:off x="8302845" y="6598598"/>
              <a:ext cx="640080" cy="64008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5" name="Freeform 429"/>
            <p:cNvSpPr>
              <a:spLocks noEditPoints="1"/>
            </p:cNvSpPr>
            <p:nvPr/>
          </p:nvSpPr>
          <p:spPr bwMode="auto">
            <a:xfrm>
              <a:off x="9869596" y="5219595"/>
              <a:ext cx="370247" cy="587282"/>
            </a:xfrm>
            <a:custGeom>
              <a:avLst/>
              <a:gdLst>
                <a:gd name="T0" fmla="*/ 104 w 112"/>
                <a:gd name="T1" fmla="*/ 0 h 176"/>
                <a:gd name="T2" fmla="*/ 8 w 112"/>
                <a:gd name="T3" fmla="*/ 0 h 176"/>
                <a:gd name="T4" fmla="*/ 0 w 112"/>
                <a:gd name="T5" fmla="*/ 8 h 176"/>
                <a:gd name="T6" fmla="*/ 0 w 112"/>
                <a:gd name="T7" fmla="*/ 16 h 176"/>
                <a:gd name="T8" fmla="*/ 8 w 112"/>
                <a:gd name="T9" fmla="*/ 24 h 176"/>
                <a:gd name="T10" fmla="*/ 16 w 112"/>
                <a:gd name="T11" fmla="*/ 24 h 176"/>
                <a:gd name="T12" fmla="*/ 16 w 112"/>
                <a:gd name="T13" fmla="*/ 136 h 176"/>
                <a:gd name="T14" fmla="*/ 56 w 112"/>
                <a:gd name="T15" fmla="*/ 176 h 176"/>
                <a:gd name="T16" fmla="*/ 96 w 112"/>
                <a:gd name="T17" fmla="*/ 136 h 176"/>
                <a:gd name="T18" fmla="*/ 96 w 112"/>
                <a:gd name="T19" fmla="*/ 24 h 176"/>
                <a:gd name="T20" fmla="*/ 104 w 112"/>
                <a:gd name="T21" fmla="*/ 24 h 176"/>
                <a:gd name="T22" fmla="*/ 112 w 112"/>
                <a:gd name="T23" fmla="*/ 16 h 176"/>
                <a:gd name="T24" fmla="*/ 112 w 112"/>
                <a:gd name="T25" fmla="*/ 8 h 176"/>
                <a:gd name="T26" fmla="*/ 104 w 112"/>
                <a:gd name="T27" fmla="*/ 0 h 176"/>
                <a:gd name="T28" fmla="*/ 88 w 112"/>
                <a:gd name="T29" fmla="*/ 136 h 176"/>
                <a:gd name="T30" fmla="*/ 56 w 112"/>
                <a:gd name="T31" fmla="*/ 168 h 176"/>
                <a:gd name="T32" fmla="*/ 24 w 112"/>
                <a:gd name="T33" fmla="*/ 136 h 176"/>
                <a:gd name="T34" fmla="*/ 24 w 112"/>
                <a:gd name="T35" fmla="*/ 52 h 176"/>
                <a:gd name="T36" fmla="*/ 43 w 112"/>
                <a:gd name="T37" fmla="*/ 56 h 176"/>
                <a:gd name="T38" fmla="*/ 54 w 112"/>
                <a:gd name="T39" fmla="*/ 54 h 176"/>
                <a:gd name="T40" fmla="*/ 78 w 112"/>
                <a:gd name="T41" fmla="*/ 45 h 176"/>
                <a:gd name="T42" fmla="*/ 88 w 112"/>
                <a:gd name="T43" fmla="*/ 41 h 176"/>
                <a:gd name="T44" fmla="*/ 88 w 112"/>
                <a:gd name="T45" fmla="*/ 136 h 176"/>
                <a:gd name="T46" fmla="*/ 88 w 112"/>
                <a:gd name="T47" fmla="*/ 33 h 176"/>
                <a:gd name="T48" fmla="*/ 74 w 112"/>
                <a:gd name="T49" fmla="*/ 38 h 176"/>
                <a:gd name="T50" fmla="*/ 52 w 112"/>
                <a:gd name="T51" fmla="*/ 47 h 176"/>
                <a:gd name="T52" fmla="*/ 24 w 112"/>
                <a:gd name="T53" fmla="*/ 44 h 176"/>
                <a:gd name="T54" fmla="*/ 24 w 112"/>
                <a:gd name="T55" fmla="*/ 24 h 176"/>
                <a:gd name="T56" fmla="*/ 88 w 112"/>
                <a:gd name="T57" fmla="*/ 24 h 176"/>
                <a:gd name="T58" fmla="*/ 88 w 112"/>
                <a:gd name="T59" fmla="*/ 33 h 176"/>
                <a:gd name="T60" fmla="*/ 104 w 112"/>
                <a:gd name="T61" fmla="*/ 16 h 176"/>
                <a:gd name="T62" fmla="*/ 8 w 112"/>
                <a:gd name="T63" fmla="*/ 16 h 176"/>
                <a:gd name="T64" fmla="*/ 8 w 112"/>
                <a:gd name="T65" fmla="*/ 8 h 176"/>
                <a:gd name="T66" fmla="*/ 104 w 112"/>
                <a:gd name="T67" fmla="*/ 8 h 176"/>
                <a:gd name="T68" fmla="*/ 104 w 112"/>
                <a:gd name="T69" fmla="*/ 16 h 176"/>
                <a:gd name="T70" fmla="*/ 52 w 112"/>
                <a:gd name="T71" fmla="*/ 112 h 176"/>
                <a:gd name="T72" fmla="*/ 48 w 112"/>
                <a:gd name="T73" fmla="*/ 116 h 176"/>
                <a:gd name="T74" fmla="*/ 52 w 112"/>
                <a:gd name="T75" fmla="*/ 120 h 176"/>
                <a:gd name="T76" fmla="*/ 56 w 112"/>
                <a:gd name="T77" fmla="*/ 116 h 176"/>
                <a:gd name="T78" fmla="*/ 52 w 112"/>
                <a:gd name="T79" fmla="*/ 112 h 176"/>
                <a:gd name="T80" fmla="*/ 48 w 112"/>
                <a:gd name="T81" fmla="*/ 88 h 176"/>
                <a:gd name="T82" fmla="*/ 40 w 112"/>
                <a:gd name="T83" fmla="*/ 80 h 176"/>
                <a:gd name="T84" fmla="*/ 32 w 112"/>
                <a:gd name="T85" fmla="*/ 88 h 176"/>
                <a:gd name="T86" fmla="*/ 40 w 112"/>
                <a:gd name="T87" fmla="*/ 96 h 176"/>
                <a:gd name="T88" fmla="*/ 48 w 112"/>
                <a:gd name="T89" fmla="*/ 88 h 176"/>
                <a:gd name="T90" fmla="*/ 44 w 112"/>
                <a:gd name="T91" fmla="*/ 144 h 176"/>
                <a:gd name="T92" fmla="*/ 40 w 112"/>
                <a:gd name="T93" fmla="*/ 148 h 176"/>
                <a:gd name="T94" fmla="*/ 44 w 112"/>
                <a:gd name="T95" fmla="*/ 152 h 176"/>
                <a:gd name="T96" fmla="*/ 48 w 112"/>
                <a:gd name="T97" fmla="*/ 148 h 176"/>
                <a:gd name="T98" fmla="*/ 44 w 112"/>
                <a:gd name="T99" fmla="*/ 144 h 176"/>
                <a:gd name="T100" fmla="*/ 72 w 112"/>
                <a:gd name="T101" fmla="*/ 64 h 176"/>
                <a:gd name="T102" fmla="*/ 64 w 112"/>
                <a:gd name="T103" fmla="*/ 72 h 176"/>
                <a:gd name="T104" fmla="*/ 72 w 112"/>
                <a:gd name="T105" fmla="*/ 80 h 176"/>
                <a:gd name="T106" fmla="*/ 80 w 112"/>
                <a:gd name="T107" fmla="*/ 72 h 176"/>
                <a:gd name="T108" fmla="*/ 72 w 112"/>
                <a:gd name="T109" fmla="*/ 64 h 176"/>
                <a:gd name="T110" fmla="*/ 68 w 112"/>
                <a:gd name="T111" fmla="*/ 128 h 176"/>
                <a:gd name="T112" fmla="*/ 64 w 112"/>
                <a:gd name="T113" fmla="*/ 132 h 176"/>
                <a:gd name="T114" fmla="*/ 68 w 112"/>
                <a:gd name="T115" fmla="*/ 136 h 176"/>
                <a:gd name="T116" fmla="*/ 72 w 112"/>
                <a:gd name="T117" fmla="*/ 132 h 176"/>
                <a:gd name="T118" fmla="*/ 68 w 112"/>
                <a:gd name="T119" fmla="*/ 12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2" h="176">
                  <a:moveTo>
                    <a:pt x="104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20"/>
                    <a:pt x="4" y="24"/>
                    <a:pt x="8" y="24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136"/>
                    <a:pt x="16" y="136"/>
                    <a:pt x="16" y="136"/>
                  </a:cubicBezTo>
                  <a:cubicBezTo>
                    <a:pt x="16" y="158"/>
                    <a:pt x="34" y="176"/>
                    <a:pt x="56" y="176"/>
                  </a:cubicBezTo>
                  <a:cubicBezTo>
                    <a:pt x="78" y="176"/>
                    <a:pt x="96" y="158"/>
                    <a:pt x="96" y="136"/>
                  </a:cubicBezTo>
                  <a:cubicBezTo>
                    <a:pt x="96" y="24"/>
                    <a:pt x="96" y="24"/>
                    <a:pt x="96" y="24"/>
                  </a:cubicBezTo>
                  <a:cubicBezTo>
                    <a:pt x="104" y="24"/>
                    <a:pt x="104" y="24"/>
                    <a:pt x="104" y="24"/>
                  </a:cubicBezTo>
                  <a:cubicBezTo>
                    <a:pt x="108" y="24"/>
                    <a:pt x="112" y="20"/>
                    <a:pt x="112" y="16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4"/>
                    <a:pt x="108" y="0"/>
                    <a:pt x="104" y="0"/>
                  </a:cubicBezTo>
                  <a:moveTo>
                    <a:pt x="88" y="136"/>
                  </a:moveTo>
                  <a:cubicBezTo>
                    <a:pt x="88" y="154"/>
                    <a:pt x="74" y="168"/>
                    <a:pt x="56" y="168"/>
                  </a:cubicBezTo>
                  <a:cubicBezTo>
                    <a:pt x="38" y="168"/>
                    <a:pt x="24" y="154"/>
                    <a:pt x="24" y="136"/>
                  </a:cubicBezTo>
                  <a:cubicBezTo>
                    <a:pt x="24" y="52"/>
                    <a:pt x="24" y="52"/>
                    <a:pt x="24" y="52"/>
                  </a:cubicBezTo>
                  <a:cubicBezTo>
                    <a:pt x="30" y="54"/>
                    <a:pt x="36" y="56"/>
                    <a:pt x="43" y="56"/>
                  </a:cubicBezTo>
                  <a:cubicBezTo>
                    <a:pt x="47" y="56"/>
                    <a:pt x="50" y="55"/>
                    <a:pt x="54" y="54"/>
                  </a:cubicBezTo>
                  <a:cubicBezTo>
                    <a:pt x="65" y="51"/>
                    <a:pt x="72" y="48"/>
                    <a:pt x="78" y="45"/>
                  </a:cubicBezTo>
                  <a:cubicBezTo>
                    <a:pt x="82" y="43"/>
                    <a:pt x="85" y="42"/>
                    <a:pt x="88" y="41"/>
                  </a:cubicBezTo>
                  <a:lnTo>
                    <a:pt x="88" y="136"/>
                  </a:lnTo>
                  <a:close/>
                  <a:moveTo>
                    <a:pt x="88" y="33"/>
                  </a:moveTo>
                  <a:cubicBezTo>
                    <a:pt x="83" y="34"/>
                    <a:pt x="79" y="36"/>
                    <a:pt x="74" y="38"/>
                  </a:cubicBezTo>
                  <a:cubicBezTo>
                    <a:pt x="68" y="41"/>
                    <a:pt x="62" y="44"/>
                    <a:pt x="52" y="47"/>
                  </a:cubicBezTo>
                  <a:cubicBezTo>
                    <a:pt x="42" y="50"/>
                    <a:pt x="32" y="48"/>
                    <a:pt x="24" y="44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88" y="24"/>
                    <a:pt x="88" y="24"/>
                    <a:pt x="88" y="24"/>
                  </a:cubicBezTo>
                  <a:lnTo>
                    <a:pt x="88" y="33"/>
                  </a:lnTo>
                  <a:close/>
                  <a:moveTo>
                    <a:pt x="104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04" y="8"/>
                    <a:pt x="104" y="8"/>
                    <a:pt x="104" y="8"/>
                  </a:cubicBezTo>
                  <a:lnTo>
                    <a:pt x="104" y="16"/>
                  </a:lnTo>
                  <a:close/>
                  <a:moveTo>
                    <a:pt x="52" y="112"/>
                  </a:moveTo>
                  <a:cubicBezTo>
                    <a:pt x="50" y="112"/>
                    <a:pt x="48" y="114"/>
                    <a:pt x="48" y="116"/>
                  </a:cubicBezTo>
                  <a:cubicBezTo>
                    <a:pt x="48" y="118"/>
                    <a:pt x="50" y="120"/>
                    <a:pt x="52" y="120"/>
                  </a:cubicBezTo>
                  <a:cubicBezTo>
                    <a:pt x="54" y="120"/>
                    <a:pt x="56" y="118"/>
                    <a:pt x="56" y="116"/>
                  </a:cubicBezTo>
                  <a:cubicBezTo>
                    <a:pt x="56" y="114"/>
                    <a:pt x="54" y="112"/>
                    <a:pt x="52" y="112"/>
                  </a:cubicBezTo>
                  <a:moveTo>
                    <a:pt x="48" y="88"/>
                  </a:moveTo>
                  <a:cubicBezTo>
                    <a:pt x="48" y="84"/>
                    <a:pt x="44" y="80"/>
                    <a:pt x="40" y="80"/>
                  </a:cubicBezTo>
                  <a:cubicBezTo>
                    <a:pt x="36" y="80"/>
                    <a:pt x="32" y="84"/>
                    <a:pt x="32" y="88"/>
                  </a:cubicBezTo>
                  <a:cubicBezTo>
                    <a:pt x="32" y="92"/>
                    <a:pt x="36" y="96"/>
                    <a:pt x="40" y="96"/>
                  </a:cubicBezTo>
                  <a:cubicBezTo>
                    <a:pt x="44" y="96"/>
                    <a:pt x="48" y="92"/>
                    <a:pt x="48" y="88"/>
                  </a:cubicBezTo>
                  <a:moveTo>
                    <a:pt x="44" y="144"/>
                  </a:moveTo>
                  <a:cubicBezTo>
                    <a:pt x="42" y="144"/>
                    <a:pt x="40" y="146"/>
                    <a:pt x="40" y="148"/>
                  </a:cubicBezTo>
                  <a:cubicBezTo>
                    <a:pt x="40" y="150"/>
                    <a:pt x="42" y="152"/>
                    <a:pt x="44" y="152"/>
                  </a:cubicBezTo>
                  <a:cubicBezTo>
                    <a:pt x="46" y="152"/>
                    <a:pt x="48" y="150"/>
                    <a:pt x="48" y="148"/>
                  </a:cubicBezTo>
                  <a:cubicBezTo>
                    <a:pt x="48" y="146"/>
                    <a:pt x="46" y="144"/>
                    <a:pt x="44" y="144"/>
                  </a:cubicBezTo>
                  <a:moveTo>
                    <a:pt x="72" y="64"/>
                  </a:moveTo>
                  <a:cubicBezTo>
                    <a:pt x="68" y="64"/>
                    <a:pt x="64" y="68"/>
                    <a:pt x="64" y="72"/>
                  </a:cubicBezTo>
                  <a:cubicBezTo>
                    <a:pt x="64" y="76"/>
                    <a:pt x="68" y="80"/>
                    <a:pt x="72" y="80"/>
                  </a:cubicBezTo>
                  <a:cubicBezTo>
                    <a:pt x="76" y="80"/>
                    <a:pt x="80" y="76"/>
                    <a:pt x="80" y="72"/>
                  </a:cubicBezTo>
                  <a:cubicBezTo>
                    <a:pt x="80" y="68"/>
                    <a:pt x="76" y="64"/>
                    <a:pt x="72" y="64"/>
                  </a:cubicBezTo>
                  <a:moveTo>
                    <a:pt x="68" y="128"/>
                  </a:moveTo>
                  <a:cubicBezTo>
                    <a:pt x="66" y="128"/>
                    <a:pt x="64" y="130"/>
                    <a:pt x="64" y="132"/>
                  </a:cubicBezTo>
                  <a:cubicBezTo>
                    <a:pt x="64" y="134"/>
                    <a:pt x="66" y="136"/>
                    <a:pt x="68" y="136"/>
                  </a:cubicBezTo>
                  <a:cubicBezTo>
                    <a:pt x="70" y="136"/>
                    <a:pt x="72" y="134"/>
                    <a:pt x="72" y="132"/>
                  </a:cubicBezTo>
                  <a:cubicBezTo>
                    <a:pt x="72" y="130"/>
                    <a:pt x="70" y="128"/>
                    <a:pt x="68" y="12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D561B619-5ADA-9E41-A5D4-8D9BC7F4DBF1}"/>
              </a:ext>
            </a:extLst>
          </p:cNvPr>
          <p:cNvSpPr txBox="1"/>
          <p:nvPr/>
        </p:nvSpPr>
        <p:spPr>
          <a:xfrm>
            <a:off x="1700264" y="3369951"/>
            <a:ext cx="47560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Datacenter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Hosting and Domains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Cloud Solutions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DevOps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Streaming and CDN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Support of High Load Projects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Generating &gt;50% of Local Traffic</a:t>
            </a:r>
            <a:endParaRPr lang="uk-UA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98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125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125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7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125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125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125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571411"/>
            <a:ext cx="5448300" cy="1338828"/>
          </a:xfrm>
          <a:prstGeom prst="rect">
            <a:avLst/>
          </a:prstGeom>
        </p:spPr>
        <p:txBody>
          <a:bodyPr/>
          <a:lstStyle/>
          <a:p>
            <a:r>
              <a:rPr lang="en-US" sz="4800" dirty="0">
                <a:solidFill>
                  <a:schemeClr val="accent1"/>
                </a:solidFill>
              </a:rPr>
              <a:t>Internet Exchange </a:t>
            </a:r>
            <a:br>
              <a:rPr lang="en-US" sz="4800" dirty="0"/>
            </a:br>
            <a:r>
              <a:rPr lang="en-US" sz="4800" dirty="0"/>
              <a:t>Project</a:t>
            </a:r>
            <a:endParaRPr lang="uk-UA" sz="4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r>
              <a:rPr lang="en-US"/>
              <a:t>page</a:t>
            </a:r>
          </a:p>
          <a:p>
            <a:pPr algn="l"/>
            <a:r>
              <a:rPr lang="en-US"/>
              <a:t>0</a:t>
            </a:r>
            <a:fld id="{37D409AB-2201-4E18-8A34-C31753AD9B06}" type="slidenum">
              <a:rPr smtClean="0"/>
              <a:pPr algn="l"/>
              <a:t>7</a:t>
            </a:fld>
            <a:endParaRPr/>
          </a:p>
        </p:txBody>
      </p:sp>
      <p:sp>
        <p:nvSpPr>
          <p:cNvPr id="5" name="Oval 4"/>
          <p:cNvSpPr/>
          <p:nvPr/>
        </p:nvSpPr>
        <p:spPr>
          <a:xfrm>
            <a:off x="8915400" y="4914900"/>
            <a:ext cx="457200" cy="457200"/>
          </a:xfrm>
          <a:prstGeom prst="ellipse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9600" y="3301305"/>
            <a:ext cx="1828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2"/>
                </a:solidFill>
                <a:latin typeface="+mj-lt"/>
              </a:rPr>
              <a:t>??/03</a:t>
            </a:r>
          </a:p>
          <a:p>
            <a:pPr algn="ctr"/>
            <a:r>
              <a:rPr lang="en-US" sz="4800" b="1" dirty="0">
                <a:latin typeface="+mj-lt"/>
              </a:rPr>
              <a:t>2018</a:t>
            </a:r>
            <a:endParaRPr lang="uk-UA" sz="4800" b="1" dirty="0">
              <a:latin typeface="+mj-lt"/>
            </a:endParaRPr>
          </a:p>
        </p:txBody>
      </p:sp>
      <p:cxnSp>
        <p:nvCxnSpPr>
          <p:cNvPr id="7" name="Straight Connector 6"/>
          <p:cNvCxnSpPr>
            <a:stCxn id="5" idx="4"/>
          </p:cNvCxnSpPr>
          <p:nvPr/>
        </p:nvCxnSpPr>
        <p:spPr>
          <a:xfrm>
            <a:off x="9144000" y="5372100"/>
            <a:ext cx="0" cy="4914900"/>
          </a:xfrm>
          <a:prstGeom prst="line">
            <a:avLst/>
          </a:prstGeom>
          <a:ln w="38100" cap="sq">
            <a:solidFill>
              <a:schemeClr val="accent1"/>
            </a:solidFill>
            <a:beve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28800" y="4327892"/>
            <a:ext cx="14554200" cy="1598375"/>
            <a:chOff x="1828800" y="4327892"/>
            <a:chExt cx="14554200" cy="1598375"/>
          </a:xfrm>
        </p:grpSpPr>
        <p:sp>
          <p:nvSpPr>
            <p:cNvPr id="9" name="TextBox 8"/>
            <p:cNvSpPr txBox="1"/>
            <p:nvPr/>
          </p:nvSpPr>
          <p:spPr>
            <a:xfrm>
              <a:off x="10896600" y="4327892"/>
              <a:ext cx="54864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Idea was born to build IXP over existing infrastructure, to provide easier way for our customers and our own CDN, to have simple peering policy for any ISP to connect.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828800" y="4360733"/>
              <a:ext cx="5486400" cy="1565534"/>
              <a:chOff x="1828800" y="1430805"/>
              <a:chExt cx="5486400" cy="1565534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1828800" y="1430805"/>
                <a:ext cx="54864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5400" b="1" dirty="0">
                    <a:solidFill>
                      <a:schemeClr val="accent5"/>
                    </a:solidFill>
                  </a:rPr>
                  <a:t>Started</a:t>
                </a:r>
                <a:endParaRPr lang="uk-UA" sz="36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514600" y="2350008"/>
                <a:ext cx="4800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3600" dirty="0">
                    <a:solidFill>
                      <a:schemeClr val="accent2"/>
                    </a:solidFill>
                    <a:latin typeface="+mj-lt"/>
                  </a:rPr>
                  <a:t>Got idea to build IXP</a:t>
                </a:r>
                <a:endParaRPr lang="uk-UA" sz="3600" dirty="0"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057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endCxn id="5" idx="0"/>
          </p:cNvCxnSpPr>
          <p:nvPr/>
        </p:nvCxnSpPr>
        <p:spPr>
          <a:xfrm>
            <a:off x="9144000" y="0"/>
            <a:ext cx="0" cy="2993935"/>
          </a:xfrm>
          <a:prstGeom prst="line">
            <a:avLst/>
          </a:prstGeom>
          <a:ln w="38100" cap="sq">
            <a:solidFill>
              <a:schemeClr val="accent1"/>
            </a:solidFill>
            <a:beve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4"/>
            <a:endCxn id="11" idx="0"/>
          </p:cNvCxnSpPr>
          <p:nvPr/>
        </p:nvCxnSpPr>
        <p:spPr>
          <a:xfrm>
            <a:off x="9144000" y="3451135"/>
            <a:ext cx="0" cy="3572660"/>
          </a:xfrm>
          <a:prstGeom prst="line">
            <a:avLst/>
          </a:prstGeom>
          <a:ln w="38100" cap="sq">
            <a:solidFill>
              <a:schemeClr val="accent1"/>
            </a:solidFill>
            <a:beve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915400" y="7023795"/>
            <a:ext cx="457200" cy="457200"/>
          </a:xfrm>
          <a:prstGeom prst="ellipse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915400" y="2993935"/>
            <a:ext cx="457200" cy="457200"/>
          </a:xfrm>
          <a:prstGeom prst="ellipse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2530037"/>
            <a:ext cx="1828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chemeClr val="accent2"/>
                </a:solidFill>
                <a:latin typeface="+mj-lt"/>
              </a:rPr>
              <a:t>01/09 </a:t>
            </a:r>
          </a:p>
          <a:p>
            <a:pPr algn="r"/>
            <a:r>
              <a:rPr lang="en-US" sz="4800" b="1" dirty="0">
                <a:latin typeface="+mj-lt"/>
              </a:rPr>
              <a:t>2018</a:t>
            </a:r>
            <a:endParaRPr lang="uk-UA" sz="4800" b="1" dirty="0">
              <a:latin typeface="+mj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058400" y="2226258"/>
            <a:ext cx="5486400" cy="1992554"/>
            <a:chOff x="10058400" y="2226258"/>
            <a:chExt cx="5486400" cy="1992554"/>
          </a:xfrm>
        </p:grpSpPr>
        <p:sp>
          <p:nvSpPr>
            <p:cNvPr id="14" name="TextBox 13"/>
            <p:cNvSpPr txBox="1"/>
            <p:nvPr/>
          </p:nvSpPr>
          <p:spPr>
            <a:xfrm>
              <a:off x="10058400" y="3203149"/>
              <a:ext cx="5486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Researching and planning for IXP, studying best practices and other IXP success stories.</a:t>
              </a:r>
              <a:br>
                <a:rPr lang="en-US" sz="2000" dirty="0">
                  <a:solidFill>
                    <a:schemeClr val="tx2"/>
                  </a:solidFill>
                </a:rPr>
              </a:br>
              <a:r>
                <a:rPr lang="en-US" sz="2000" dirty="0">
                  <a:solidFill>
                    <a:schemeClr val="tx2"/>
                  </a:solidFill>
                </a:rPr>
                <a:t>Choosing hardware and software for project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058400" y="2226258"/>
              <a:ext cx="5486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solidFill>
                    <a:schemeClr val="accent5"/>
                  </a:solidFill>
                </a:rPr>
                <a:t>Planning </a:t>
              </a:r>
              <a:endParaRPr lang="uk-UA" sz="3600" b="1" dirty="0">
                <a:solidFill>
                  <a:schemeClr val="accent5"/>
                </a:solidFill>
              </a:endParaRPr>
            </a:p>
          </p:txBody>
        </p:sp>
      </p:grpSp>
      <p:cxnSp>
        <p:nvCxnSpPr>
          <p:cNvPr id="23" name="Straight Connector 22"/>
          <p:cNvCxnSpPr>
            <a:stCxn id="11" idx="4"/>
          </p:cNvCxnSpPr>
          <p:nvPr/>
        </p:nvCxnSpPr>
        <p:spPr>
          <a:xfrm>
            <a:off x="9144000" y="7480995"/>
            <a:ext cx="0" cy="2806005"/>
          </a:xfrm>
          <a:prstGeom prst="line">
            <a:avLst/>
          </a:prstGeom>
          <a:ln w="38100" cap="rnd">
            <a:solidFill>
              <a:schemeClr val="accent1"/>
            </a:solidFill>
            <a:round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058400" y="6688974"/>
            <a:ext cx="1828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2"/>
                </a:solidFill>
                <a:latin typeface="+mj-lt"/>
              </a:rPr>
              <a:t>01/11</a:t>
            </a:r>
          </a:p>
          <a:p>
            <a:r>
              <a:rPr lang="en-US" sz="4800" b="1" dirty="0">
                <a:latin typeface="+mj-lt"/>
              </a:rPr>
              <a:t>2018</a:t>
            </a:r>
            <a:endParaRPr lang="uk-UA" sz="4800" b="1" dirty="0">
              <a:latin typeface="+mj-lt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743200" y="6100465"/>
            <a:ext cx="5486400" cy="1684777"/>
            <a:chOff x="3105150" y="6100465"/>
            <a:chExt cx="5486400" cy="1684777"/>
          </a:xfrm>
        </p:grpSpPr>
        <p:sp>
          <p:nvSpPr>
            <p:cNvPr id="31" name="TextBox 30"/>
            <p:cNvSpPr txBox="1"/>
            <p:nvPr/>
          </p:nvSpPr>
          <p:spPr>
            <a:xfrm>
              <a:off x="3105150" y="7077356"/>
              <a:ext cx="5486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>
                  <a:solidFill>
                    <a:schemeClr val="tx2"/>
                  </a:solidFill>
                </a:rPr>
                <a:t>Hardware Purchased and proceeding with</a:t>
              </a:r>
            </a:p>
            <a:p>
              <a:pPr algn="r"/>
              <a:r>
                <a:rPr lang="en-US" sz="2000" dirty="0">
                  <a:solidFill>
                    <a:schemeClr val="tx2"/>
                  </a:solidFill>
                </a:rPr>
                <a:t>Installation and testing of IXP </a:t>
              </a:r>
              <a:r>
                <a:rPr lang="en-US" sz="2000" dirty="0" err="1">
                  <a:solidFill>
                    <a:schemeClr val="tx2"/>
                  </a:solidFill>
                </a:rPr>
                <a:t>inftrastructure</a:t>
              </a:r>
              <a:endParaRPr lang="uk-UA" sz="2000" dirty="0">
                <a:solidFill>
                  <a:schemeClr val="tx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05150" y="6100465"/>
              <a:ext cx="5486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5400" b="1" dirty="0">
                  <a:solidFill>
                    <a:schemeClr val="accent5"/>
                  </a:solidFill>
                </a:rPr>
                <a:t>Implementing</a:t>
              </a:r>
              <a:endParaRPr lang="uk-UA" sz="3600" b="1" dirty="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780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125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125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" accel="100000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397113" y="2400300"/>
            <a:ext cx="5486400" cy="5486400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uk-UA" sz="2800">
              <a:solidFill>
                <a:schemeClr val="tx1"/>
              </a:solidFill>
            </a:endParaRPr>
          </a:p>
        </p:txBody>
      </p:sp>
      <p:sp>
        <p:nvSpPr>
          <p:cNvPr id="5" name="Title 5"/>
          <p:cNvSpPr txBox="1">
            <a:spLocks/>
          </p:cNvSpPr>
          <p:nvPr/>
        </p:nvSpPr>
        <p:spPr>
          <a:xfrm>
            <a:off x="6404487" y="6086364"/>
            <a:ext cx="5486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uk-UA" sz="6600" b="1" kern="1200" baseline="0">
                <a:solidFill>
                  <a:schemeClr val="accent1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en-US" sz="3200" b="0" dirty="0">
                <a:solidFill>
                  <a:schemeClr val="bg1"/>
                </a:solidFill>
                <a:latin typeface="+mj-lt"/>
              </a:rPr>
              <a:t>We are </a:t>
            </a:r>
            <a:r>
              <a:rPr lang="en-US" sz="3200" u="sng" dirty="0">
                <a:solidFill>
                  <a:schemeClr val="bg1"/>
                </a:solidFill>
                <a:latin typeface="+mj-lt"/>
              </a:rPr>
              <a:t>Ready</a:t>
            </a:r>
          </a:p>
        </p:txBody>
      </p:sp>
      <p:sp>
        <p:nvSpPr>
          <p:cNvPr id="6" name="Rectangle 5"/>
          <p:cNvSpPr/>
          <p:nvPr/>
        </p:nvSpPr>
        <p:spPr>
          <a:xfrm>
            <a:off x="6389739" y="4589502"/>
            <a:ext cx="547902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</a:rPr>
              <a:t>right now</a:t>
            </a:r>
            <a:endParaRPr lang="uk-UA" sz="6600" b="1" dirty="0"/>
          </a:p>
        </p:txBody>
      </p:sp>
      <p:cxnSp>
        <p:nvCxnSpPr>
          <p:cNvPr id="7" name="Straight Connector 6"/>
          <p:cNvCxnSpPr>
            <a:endCxn id="4" idx="0"/>
          </p:cNvCxnSpPr>
          <p:nvPr/>
        </p:nvCxnSpPr>
        <p:spPr>
          <a:xfrm flipH="1">
            <a:off x="9140313" y="0"/>
            <a:ext cx="3688" cy="2400300"/>
          </a:xfrm>
          <a:prstGeom prst="line">
            <a:avLst/>
          </a:prstGeom>
          <a:ln w="38100" cap="sq">
            <a:solidFill>
              <a:schemeClr val="accent1"/>
            </a:solidFill>
            <a:bevel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465"/>
          <p:cNvSpPr>
            <a:spLocks noEditPoints="1"/>
          </p:cNvSpPr>
          <p:nvPr/>
        </p:nvSpPr>
        <p:spPr bwMode="auto">
          <a:xfrm>
            <a:off x="8576328" y="3141848"/>
            <a:ext cx="1105848" cy="1058788"/>
          </a:xfrm>
          <a:custGeom>
            <a:avLst/>
            <a:gdLst>
              <a:gd name="T0" fmla="*/ 168 w 180"/>
              <a:gd name="T1" fmla="*/ 0 h 176"/>
              <a:gd name="T2" fmla="*/ 55 w 180"/>
              <a:gd name="T3" fmla="*/ 64 h 176"/>
              <a:gd name="T4" fmla="*/ 40 w 180"/>
              <a:gd name="T5" fmla="*/ 98 h 176"/>
              <a:gd name="T6" fmla="*/ 72 w 180"/>
              <a:gd name="T7" fmla="*/ 136 h 176"/>
              <a:gd name="T8" fmla="*/ 89 w 180"/>
              <a:gd name="T9" fmla="*/ 166 h 176"/>
              <a:gd name="T10" fmla="*/ 140 w 180"/>
              <a:gd name="T11" fmla="*/ 92 h 176"/>
              <a:gd name="T12" fmla="*/ 104 w 180"/>
              <a:gd name="T13" fmla="*/ 119 h 176"/>
              <a:gd name="T14" fmla="*/ 85 w 180"/>
              <a:gd name="T15" fmla="*/ 131 h 176"/>
              <a:gd name="T16" fmla="*/ 77 w 180"/>
              <a:gd name="T17" fmla="*/ 128 h 176"/>
              <a:gd name="T18" fmla="*/ 55 w 180"/>
              <a:gd name="T19" fmla="*/ 121 h 176"/>
              <a:gd name="T20" fmla="*/ 45 w 180"/>
              <a:gd name="T21" fmla="*/ 91 h 176"/>
              <a:gd name="T22" fmla="*/ 57 w 180"/>
              <a:gd name="T23" fmla="*/ 72 h 176"/>
              <a:gd name="T24" fmla="*/ 104 w 180"/>
              <a:gd name="T25" fmla="*/ 118 h 176"/>
              <a:gd name="T26" fmla="*/ 134 w 180"/>
              <a:gd name="T27" fmla="*/ 87 h 176"/>
              <a:gd name="T28" fmla="*/ 110 w 180"/>
              <a:gd name="T29" fmla="*/ 112 h 176"/>
              <a:gd name="T30" fmla="*/ 82 w 180"/>
              <a:gd name="T31" fmla="*/ 49 h 176"/>
              <a:gd name="T32" fmla="*/ 168 w 180"/>
              <a:gd name="T33" fmla="*/ 8 h 176"/>
              <a:gd name="T34" fmla="*/ 31 w 180"/>
              <a:gd name="T35" fmla="*/ 98 h 176"/>
              <a:gd name="T36" fmla="*/ 78 w 180"/>
              <a:gd name="T37" fmla="*/ 145 h 176"/>
              <a:gd name="T38" fmla="*/ 31 w 180"/>
              <a:gd name="T39" fmla="*/ 98 h 176"/>
              <a:gd name="T40" fmla="*/ 29 w 180"/>
              <a:gd name="T41" fmla="*/ 125 h 176"/>
              <a:gd name="T42" fmla="*/ 51 w 180"/>
              <a:gd name="T43" fmla="*/ 147 h 176"/>
              <a:gd name="T44" fmla="*/ 84 w 180"/>
              <a:gd name="T45" fmla="*/ 64 h 176"/>
              <a:gd name="T46" fmla="*/ 84 w 180"/>
              <a:gd name="T47" fmla="*/ 72 h 176"/>
              <a:gd name="T48" fmla="*/ 84 w 180"/>
              <a:gd name="T49" fmla="*/ 64 h 176"/>
              <a:gd name="T50" fmla="*/ 112 w 180"/>
              <a:gd name="T51" fmla="*/ 92 h 176"/>
              <a:gd name="T52" fmla="*/ 104 w 180"/>
              <a:gd name="T53" fmla="*/ 92 h 176"/>
              <a:gd name="T54" fmla="*/ 132 w 180"/>
              <a:gd name="T55" fmla="*/ 56 h 176"/>
              <a:gd name="T56" fmla="*/ 132 w 180"/>
              <a:gd name="T57" fmla="*/ 32 h 176"/>
              <a:gd name="T58" fmla="*/ 132 w 180"/>
              <a:gd name="T59" fmla="*/ 56 h 176"/>
              <a:gd name="T60" fmla="*/ 136 w 180"/>
              <a:gd name="T61" fmla="*/ 44 h 176"/>
              <a:gd name="T62" fmla="*/ 128 w 180"/>
              <a:gd name="T63" fmla="*/ 44 h 176"/>
              <a:gd name="T64" fmla="*/ 96 w 180"/>
              <a:gd name="T65" fmla="*/ 84 h 176"/>
              <a:gd name="T66" fmla="*/ 96 w 180"/>
              <a:gd name="T67" fmla="*/ 76 h 176"/>
              <a:gd name="T68" fmla="*/ 96 w 180"/>
              <a:gd name="T69" fmla="*/ 84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80" h="176">
                <a:moveTo>
                  <a:pt x="175" y="1"/>
                </a:moveTo>
                <a:cubicBezTo>
                  <a:pt x="174" y="0"/>
                  <a:pt x="171" y="0"/>
                  <a:pt x="168" y="0"/>
                </a:cubicBezTo>
                <a:cubicBezTo>
                  <a:pt x="151" y="0"/>
                  <a:pt x="107" y="12"/>
                  <a:pt x="84" y="36"/>
                </a:cubicBezTo>
                <a:cubicBezTo>
                  <a:pt x="78" y="41"/>
                  <a:pt x="60" y="58"/>
                  <a:pt x="55" y="64"/>
                </a:cubicBezTo>
                <a:cubicBezTo>
                  <a:pt x="41" y="68"/>
                  <a:pt x="21" y="76"/>
                  <a:pt x="10" y="87"/>
                </a:cubicBezTo>
                <a:cubicBezTo>
                  <a:pt x="10" y="87"/>
                  <a:pt x="24" y="87"/>
                  <a:pt x="40" y="98"/>
                </a:cubicBezTo>
                <a:cubicBezTo>
                  <a:pt x="38" y="107"/>
                  <a:pt x="41" y="118"/>
                  <a:pt x="50" y="126"/>
                </a:cubicBezTo>
                <a:cubicBezTo>
                  <a:pt x="56" y="133"/>
                  <a:pt x="64" y="136"/>
                  <a:pt x="72" y="136"/>
                </a:cubicBezTo>
                <a:cubicBezTo>
                  <a:pt x="74" y="136"/>
                  <a:pt x="76" y="136"/>
                  <a:pt x="79" y="136"/>
                </a:cubicBezTo>
                <a:cubicBezTo>
                  <a:pt x="89" y="152"/>
                  <a:pt x="89" y="166"/>
                  <a:pt x="89" y="166"/>
                </a:cubicBezTo>
                <a:cubicBezTo>
                  <a:pt x="100" y="155"/>
                  <a:pt x="108" y="135"/>
                  <a:pt x="112" y="121"/>
                </a:cubicBezTo>
                <a:cubicBezTo>
                  <a:pt x="118" y="116"/>
                  <a:pt x="135" y="98"/>
                  <a:pt x="140" y="92"/>
                </a:cubicBezTo>
                <a:cubicBezTo>
                  <a:pt x="168" y="64"/>
                  <a:pt x="180" y="7"/>
                  <a:pt x="175" y="1"/>
                </a:cubicBezTo>
                <a:moveTo>
                  <a:pt x="104" y="119"/>
                </a:moveTo>
                <a:cubicBezTo>
                  <a:pt x="101" y="129"/>
                  <a:pt x="97" y="139"/>
                  <a:pt x="93" y="147"/>
                </a:cubicBezTo>
                <a:cubicBezTo>
                  <a:pt x="91" y="142"/>
                  <a:pt x="89" y="137"/>
                  <a:pt x="85" y="131"/>
                </a:cubicBezTo>
                <a:cubicBezTo>
                  <a:pt x="84" y="129"/>
                  <a:pt x="81" y="128"/>
                  <a:pt x="79" y="128"/>
                </a:cubicBezTo>
                <a:cubicBezTo>
                  <a:pt x="78" y="128"/>
                  <a:pt x="77" y="128"/>
                  <a:pt x="77" y="128"/>
                </a:cubicBezTo>
                <a:cubicBezTo>
                  <a:pt x="75" y="128"/>
                  <a:pt x="73" y="128"/>
                  <a:pt x="72" y="128"/>
                </a:cubicBezTo>
                <a:cubicBezTo>
                  <a:pt x="66" y="128"/>
                  <a:pt x="60" y="126"/>
                  <a:pt x="55" y="121"/>
                </a:cubicBezTo>
                <a:cubicBezTo>
                  <a:pt x="49" y="114"/>
                  <a:pt x="46" y="107"/>
                  <a:pt x="48" y="99"/>
                </a:cubicBezTo>
                <a:cubicBezTo>
                  <a:pt x="49" y="96"/>
                  <a:pt x="48" y="93"/>
                  <a:pt x="45" y="91"/>
                </a:cubicBezTo>
                <a:cubicBezTo>
                  <a:pt x="39" y="87"/>
                  <a:pt x="34" y="85"/>
                  <a:pt x="29" y="83"/>
                </a:cubicBezTo>
                <a:cubicBezTo>
                  <a:pt x="37" y="79"/>
                  <a:pt x="47" y="75"/>
                  <a:pt x="57" y="72"/>
                </a:cubicBezTo>
                <a:cubicBezTo>
                  <a:pt x="58" y="72"/>
                  <a:pt x="58" y="72"/>
                  <a:pt x="58" y="72"/>
                </a:cubicBezTo>
                <a:cubicBezTo>
                  <a:pt x="104" y="118"/>
                  <a:pt x="104" y="118"/>
                  <a:pt x="104" y="118"/>
                </a:cubicBezTo>
                <a:cubicBezTo>
                  <a:pt x="104" y="118"/>
                  <a:pt x="104" y="118"/>
                  <a:pt x="104" y="119"/>
                </a:cubicBezTo>
                <a:moveTo>
                  <a:pt x="134" y="87"/>
                </a:moveTo>
                <a:cubicBezTo>
                  <a:pt x="133" y="88"/>
                  <a:pt x="130" y="91"/>
                  <a:pt x="128" y="94"/>
                </a:cubicBezTo>
                <a:cubicBezTo>
                  <a:pt x="122" y="99"/>
                  <a:pt x="114" y="108"/>
                  <a:pt x="110" y="112"/>
                </a:cubicBezTo>
                <a:cubicBezTo>
                  <a:pt x="64" y="66"/>
                  <a:pt x="64" y="66"/>
                  <a:pt x="64" y="66"/>
                </a:cubicBezTo>
                <a:cubicBezTo>
                  <a:pt x="68" y="62"/>
                  <a:pt x="77" y="54"/>
                  <a:pt x="82" y="49"/>
                </a:cubicBezTo>
                <a:cubicBezTo>
                  <a:pt x="85" y="46"/>
                  <a:pt x="88" y="43"/>
                  <a:pt x="89" y="42"/>
                </a:cubicBezTo>
                <a:cubicBezTo>
                  <a:pt x="111" y="20"/>
                  <a:pt x="152" y="8"/>
                  <a:pt x="168" y="8"/>
                </a:cubicBezTo>
                <a:cubicBezTo>
                  <a:pt x="168" y="21"/>
                  <a:pt x="157" y="64"/>
                  <a:pt x="134" y="87"/>
                </a:cubicBezTo>
                <a:moveTo>
                  <a:pt x="31" y="98"/>
                </a:moveTo>
                <a:cubicBezTo>
                  <a:pt x="0" y="176"/>
                  <a:pt x="0" y="176"/>
                  <a:pt x="0" y="176"/>
                </a:cubicBezTo>
                <a:cubicBezTo>
                  <a:pt x="78" y="145"/>
                  <a:pt x="78" y="145"/>
                  <a:pt x="78" y="145"/>
                </a:cubicBezTo>
                <a:cubicBezTo>
                  <a:pt x="76" y="145"/>
                  <a:pt x="75" y="145"/>
                  <a:pt x="74" y="145"/>
                </a:cubicBezTo>
                <a:cubicBezTo>
                  <a:pt x="50" y="145"/>
                  <a:pt x="28" y="122"/>
                  <a:pt x="31" y="98"/>
                </a:cubicBezTo>
                <a:moveTo>
                  <a:pt x="14" y="162"/>
                </a:moveTo>
                <a:cubicBezTo>
                  <a:pt x="29" y="125"/>
                  <a:pt x="29" y="125"/>
                  <a:pt x="29" y="125"/>
                </a:cubicBezTo>
                <a:cubicBezTo>
                  <a:pt x="31" y="129"/>
                  <a:pt x="33" y="132"/>
                  <a:pt x="36" y="136"/>
                </a:cubicBezTo>
                <a:cubicBezTo>
                  <a:pt x="40" y="140"/>
                  <a:pt x="45" y="144"/>
                  <a:pt x="51" y="147"/>
                </a:cubicBezTo>
                <a:lnTo>
                  <a:pt x="14" y="162"/>
                </a:lnTo>
                <a:close/>
                <a:moveTo>
                  <a:pt x="84" y="64"/>
                </a:moveTo>
                <a:cubicBezTo>
                  <a:pt x="82" y="64"/>
                  <a:pt x="80" y="66"/>
                  <a:pt x="80" y="68"/>
                </a:cubicBezTo>
                <a:cubicBezTo>
                  <a:pt x="80" y="70"/>
                  <a:pt x="82" y="72"/>
                  <a:pt x="84" y="72"/>
                </a:cubicBezTo>
                <a:cubicBezTo>
                  <a:pt x="86" y="72"/>
                  <a:pt x="88" y="70"/>
                  <a:pt x="88" y="68"/>
                </a:cubicBezTo>
                <a:cubicBezTo>
                  <a:pt x="88" y="66"/>
                  <a:pt x="86" y="64"/>
                  <a:pt x="84" y="64"/>
                </a:cubicBezTo>
                <a:moveTo>
                  <a:pt x="108" y="96"/>
                </a:moveTo>
                <a:cubicBezTo>
                  <a:pt x="110" y="96"/>
                  <a:pt x="112" y="94"/>
                  <a:pt x="112" y="92"/>
                </a:cubicBezTo>
                <a:cubicBezTo>
                  <a:pt x="112" y="90"/>
                  <a:pt x="110" y="88"/>
                  <a:pt x="108" y="88"/>
                </a:cubicBezTo>
                <a:cubicBezTo>
                  <a:pt x="106" y="88"/>
                  <a:pt x="104" y="90"/>
                  <a:pt x="104" y="92"/>
                </a:cubicBezTo>
                <a:cubicBezTo>
                  <a:pt x="104" y="94"/>
                  <a:pt x="106" y="96"/>
                  <a:pt x="108" y="96"/>
                </a:cubicBezTo>
                <a:moveTo>
                  <a:pt x="132" y="56"/>
                </a:moveTo>
                <a:cubicBezTo>
                  <a:pt x="139" y="56"/>
                  <a:pt x="144" y="51"/>
                  <a:pt x="144" y="44"/>
                </a:cubicBezTo>
                <a:cubicBezTo>
                  <a:pt x="144" y="37"/>
                  <a:pt x="139" y="32"/>
                  <a:pt x="132" y="32"/>
                </a:cubicBezTo>
                <a:cubicBezTo>
                  <a:pt x="125" y="32"/>
                  <a:pt x="120" y="37"/>
                  <a:pt x="120" y="44"/>
                </a:cubicBezTo>
                <a:cubicBezTo>
                  <a:pt x="120" y="51"/>
                  <a:pt x="125" y="56"/>
                  <a:pt x="132" y="56"/>
                </a:cubicBezTo>
                <a:moveTo>
                  <a:pt x="132" y="40"/>
                </a:moveTo>
                <a:cubicBezTo>
                  <a:pt x="134" y="40"/>
                  <a:pt x="136" y="42"/>
                  <a:pt x="136" y="44"/>
                </a:cubicBezTo>
                <a:cubicBezTo>
                  <a:pt x="136" y="46"/>
                  <a:pt x="134" y="48"/>
                  <a:pt x="132" y="48"/>
                </a:cubicBezTo>
                <a:cubicBezTo>
                  <a:pt x="130" y="48"/>
                  <a:pt x="128" y="46"/>
                  <a:pt x="128" y="44"/>
                </a:cubicBezTo>
                <a:cubicBezTo>
                  <a:pt x="128" y="42"/>
                  <a:pt x="130" y="40"/>
                  <a:pt x="132" y="40"/>
                </a:cubicBezTo>
                <a:moveTo>
                  <a:pt x="96" y="84"/>
                </a:moveTo>
                <a:cubicBezTo>
                  <a:pt x="98" y="84"/>
                  <a:pt x="100" y="82"/>
                  <a:pt x="100" y="80"/>
                </a:cubicBezTo>
                <a:cubicBezTo>
                  <a:pt x="100" y="78"/>
                  <a:pt x="98" y="76"/>
                  <a:pt x="96" y="76"/>
                </a:cubicBezTo>
                <a:cubicBezTo>
                  <a:pt x="94" y="76"/>
                  <a:pt x="92" y="78"/>
                  <a:pt x="92" y="80"/>
                </a:cubicBezTo>
                <a:cubicBezTo>
                  <a:pt x="92" y="82"/>
                  <a:pt x="94" y="84"/>
                  <a:pt x="96" y="84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12801600" y="4589502"/>
            <a:ext cx="48850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6600" b="1" dirty="0">
              <a:solidFill>
                <a:schemeClr val="accent2"/>
              </a:solidFill>
              <a:latin typeface="+mj-lt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7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sh dir="u"/>
      </p:transition>
    </mc:Choice>
    <mc:Fallback xmlns="">
      <p:transition spd="slow">
        <p:push dir="u"/>
      </p:transition>
    </mc:Fallback>
  </mc:AlternateContent>
</p:sld>
</file>

<file path=ppt/theme/theme1.xml><?xml version="1.0" encoding="utf-8"?>
<a:theme xmlns:a="http://schemas.openxmlformats.org/drawingml/2006/main" name="GENARAL LAYOUTS">
  <a:themeElements>
    <a:clrScheme name="SIMPLICITY 3.0 - monocolor #00 - default">
      <a:dk1>
        <a:srgbClr val="171C30"/>
      </a:dk1>
      <a:lt1>
        <a:srgbClr val="FFFFFF"/>
      </a:lt1>
      <a:dk2>
        <a:srgbClr val="858591"/>
      </a:dk2>
      <a:lt2>
        <a:srgbClr val="F2F2F5"/>
      </a:lt2>
      <a:accent1>
        <a:srgbClr val="4A86FF"/>
      </a:accent1>
      <a:accent2>
        <a:srgbClr val="C0C0C8"/>
      </a:accent2>
      <a:accent3>
        <a:srgbClr val="4A86FF"/>
      </a:accent3>
      <a:accent4>
        <a:srgbClr val="FFFFFF"/>
      </a:accent4>
      <a:accent5>
        <a:srgbClr val="4A86FF"/>
      </a:accent5>
      <a:accent6>
        <a:srgbClr val="4A86FF"/>
      </a:accent6>
      <a:hlink>
        <a:srgbClr val="4A86FF"/>
      </a:hlink>
      <a:folHlink>
        <a:srgbClr val="4A86FF"/>
      </a:folHlink>
    </a:clrScheme>
    <a:fontScheme name="Simplicity - Roboto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6350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sq">
          <a:solidFill>
            <a:schemeClr val="accent2"/>
          </a:solidFill>
          <a:bevel/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AM SLIDES">
  <a:themeElements>
    <a:clrScheme name="SIMPLICITY 3.0 - monocolor #00 - default">
      <a:dk1>
        <a:srgbClr val="171C30"/>
      </a:dk1>
      <a:lt1>
        <a:srgbClr val="FFFFFF"/>
      </a:lt1>
      <a:dk2>
        <a:srgbClr val="858591"/>
      </a:dk2>
      <a:lt2>
        <a:srgbClr val="F2F2F5"/>
      </a:lt2>
      <a:accent1>
        <a:srgbClr val="4A86FF"/>
      </a:accent1>
      <a:accent2>
        <a:srgbClr val="C0C0C8"/>
      </a:accent2>
      <a:accent3>
        <a:srgbClr val="4A86FF"/>
      </a:accent3>
      <a:accent4>
        <a:srgbClr val="FFFFFF"/>
      </a:accent4>
      <a:accent5>
        <a:srgbClr val="4A86FF"/>
      </a:accent5>
      <a:accent6>
        <a:srgbClr val="171C30"/>
      </a:accent6>
      <a:hlink>
        <a:srgbClr val="4A86FF"/>
      </a:hlink>
      <a:folHlink>
        <a:srgbClr val="4A86FF"/>
      </a:folHlink>
    </a:clrScheme>
    <a:fontScheme name="Simplicity - Roboto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6350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sq">
          <a:solidFill>
            <a:schemeClr val="accent2"/>
          </a:solidFill>
          <a:bevel/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ORTFOLIO">
  <a:themeElements>
    <a:clrScheme name="SIMPLICITY 3.0 - monocolor #00 - default">
      <a:dk1>
        <a:srgbClr val="171C30"/>
      </a:dk1>
      <a:lt1>
        <a:srgbClr val="FFFFFF"/>
      </a:lt1>
      <a:dk2>
        <a:srgbClr val="858591"/>
      </a:dk2>
      <a:lt2>
        <a:srgbClr val="F2F2F5"/>
      </a:lt2>
      <a:accent1>
        <a:srgbClr val="4A86FF"/>
      </a:accent1>
      <a:accent2>
        <a:srgbClr val="C0C0C8"/>
      </a:accent2>
      <a:accent3>
        <a:srgbClr val="4A86FF"/>
      </a:accent3>
      <a:accent4>
        <a:srgbClr val="FFFFFF"/>
      </a:accent4>
      <a:accent5>
        <a:srgbClr val="4A86FF"/>
      </a:accent5>
      <a:accent6>
        <a:srgbClr val="171C30"/>
      </a:accent6>
      <a:hlink>
        <a:srgbClr val="4A86FF"/>
      </a:hlink>
      <a:folHlink>
        <a:srgbClr val="4A86FF"/>
      </a:folHlink>
    </a:clrScheme>
    <a:fontScheme name="Simplicity - Roboto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6350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sq">
          <a:solidFill>
            <a:schemeClr val="accent2"/>
          </a:solidFill>
          <a:bevel/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9757</TotalTime>
  <Words>426</Words>
  <Application>Microsoft Macintosh PowerPoint</Application>
  <PresentationFormat>Custom</PresentationFormat>
  <Paragraphs>115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Roboto</vt:lpstr>
      <vt:lpstr>Roboto Condensed</vt:lpstr>
      <vt:lpstr>Roboto Condensed Light</vt:lpstr>
      <vt:lpstr>GENARAL LAYOUTS</vt:lpstr>
      <vt:lpstr>TEAM SLIDES</vt:lpstr>
      <vt:lpstr>PORTFOLIO</vt:lpstr>
      <vt:lpstr>PowerPoint Presentation</vt:lpstr>
      <vt:lpstr>PowerPoint Presentation</vt:lpstr>
      <vt:lpstr>Facts About Georgian (Internet &amp; ISPs)</vt:lpstr>
      <vt:lpstr>PowerPoint Presentation</vt:lpstr>
      <vt:lpstr>PowerPoint Presentation</vt:lpstr>
      <vt:lpstr>Cloud9</vt:lpstr>
      <vt:lpstr>Internet Exchange  Project</vt:lpstr>
      <vt:lpstr>PowerPoint Presentation</vt:lpstr>
      <vt:lpstr>PowerPoint Presentation</vt:lpstr>
      <vt:lpstr>PowerPoint Presentation</vt:lpstr>
      <vt:lpstr>TBS-IX</vt:lpstr>
      <vt:lpstr>PowerPoint Presentation</vt:lpstr>
      <vt:lpstr>Connectivity options</vt:lpstr>
      <vt:lpstr>Collocation options</vt:lpstr>
      <vt:lpstr>our contacts</vt:lpstr>
      <vt:lpstr>PowerPoint Presentation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Палотенце</dc:creator>
  <cp:lastModifiedBy>კონსტანტინე ქაროსანიძე</cp:lastModifiedBy>
  <cp:revision>1048</cp:revision>
  <dcterms:created xsi:type="dcterms:W3CDTF">2015-01-20T11:47:48Z</dcterms:created>
  <dcterms:modified xsi:type="dcterms:W3CDTF">2019-05-28T10:08:25Z</dcterms:modified>
</cp:coreProperties>
</file>