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82" r:id="rId3"/>
    <p:sldId id="296" r:id="rId4"/>
    <p:sldId id="284" r:id="rId5"/>
    <p:sldId id="297" r:id="rId6"/>
    <p:sldId id="280" r:id="rId7"/>
    <p:sldId id="300" r:id="rId8"/>
    <p:sldId id="286" r:id="rId9"/>
    <p:sldId id="299" r:id="rId10"/>
    <p:sldId id="283" r:id="rId11"/>
    <p:sldId id="298" r:id="rId12"/>
    <p:sldId id="295" r:id="rId13"/>
    <p:sldId id="288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F172F1-9F1F-EC44-89F3-C464CA99752C}">
          <p14:sldIdLst>
            <p14:sldId id="258"/>
            <p14:sldId id="282"/>
            <p14:sldId id="296"/>
            <p14:sldId id="284"/>
            <p14:sldId id="297"/>
            <p14:sldId id="280"/>
            <p14:sldId id="300"/>
            <p14:sldId id="286"/>
            <p14:sldId id="299"/>
            <p14:sldId id="283"/>
            <p14:sldId id="298"/>
            <p14:sldId id="295"/>
            <p14:sldId id="288"/>
            <p14:sldId id="28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5" autoAdjust="0"/>
    <p:restoredTop sz="85967" autoAdjust="0"/>
  </p:normalViewPr>
  <p:slideViewPr>
    <p:cSldViewPr>
      <p:cViewPr varScale="1">
        <p:scale>
          <a:sx n="72" d="100"/>
          <a:sy n="72" d="100"/>
        </p:scale>
        <p:origin x="-194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69D7A-BA6D-42A1-AD76-5B9E713F023A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56556-BEDD-421C-9BCB-6FA2AC5803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72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56556-BEDD-421C-9BCB-6FA2AC5803F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56556-BEDD-421C-9BCB-6FA2AC5803F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36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56556-BEDD-421C-9BCB-6FA2AC5803F7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94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27A4C-76D4-4B91-B2EC-6DD84D7997D0}" type="datetimeFigureOut">
              <a:rPr lang="ru-RU" smtClean="0"/>
              <a:pPr/>
              <a:t>24/05/17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52FE4-D843-4FD6-82E1-93C411B84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ourier New"/>
          <a:ea typeface="+mn-ea"/>
          <a:cs typeface="Courier New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ourier New"/>
          <a:ea typeface="+mn-ea"/>
          <a:cs typeface="Courier New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ourier New"/>
          <a:ea typeface="+mn-ea"/>
          <a:cs typeface="Courier New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ourier New"/>
          <a:ea typeface="+mn-ea"/>
          <a:cs typeface="Courier New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Courier New"/>
          <a:ea typeface="+mn-ea"/>
          <a:cs typeface="Courier New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PGP </a:t>
            </a:r>
            <a:r>
              <a:rPr lang="ru-RU" dirty="0" err="1" smtClean="0"/>
              <a:t>keysigning</a:t>
            </a:r>
            <a:r>
              <a:rPr lang="ru-RU" dirty="0" smtClean="0"/>
              <a:t> </a:t>
            </a:r>
            <a:r>
              <a:rPr lang="ru-RU" dirty="0" err="1" smtClean="0"/>
              <a:t>ceremony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886200"/>
            <a:ext cx="6624736" cy="1752600"/>
          </a:xfrm>
        </p:spPr>
        <p:txBody>
          <a:bodyPr/>
          <a:lstStyle/>
          <a:p>
            <a:r>
              <a:rPr lang="ru-RU" sz="2400" dirty="0" smtClean="0"/>
              <a:t>Церемония подписания ключей PGP</a:t>
            </a:r>
            <a:endParaRPr lang="en-US" sz="2400" dirty="0" smtClean="0"/>
          </a:p>
          <a:p>
            <a:r>
              <a:rPr lang="en-US" sz="2400" dirty="0" smtClean="0"/>
              <a:t>ENOG </a:t>
            </a:r>
            <a:r>
              <a:rPr lang="en-US" sz="2400" dirty="0" smtClean="0"/>
              <a:t>13</a:t>
            </a:r>
            <a:r>
              <a:rPr lang="ru-RU" sz="2400" dirty="0" smtClean="0"/>
              <a:t>, </a:t>
            </a:r>
            <a:r>
              <a:rPr lang="ru-RU" sz="2400" dirty="0" err="1" smtClean="0"/>
              <a:t>Saint</a:t>
            </a:r>
            <a:r>
              <a:rPr lang="ru-RU" sz="2400" dirty="0" smtClean="0"/>
              <a:t> </a:t>
            </a:r>
            <a:r>
              <a:rPr lang="ru-RU" sz="2400" dirty="0" err="1" smtClean="0"/>
              <a:t>Petersburg</a:t>
            </a:r>
            <a:endParaRPr lang="en-US" sz="2400" dirty="0" smtClean="0"/>
          </a:p>
          <a:p>
            <a:r>
              <a:rPr lang="ru-RU" sz="2400" dirty="0" smtClean="0"/>
              <a:t>24 </a:t>
            </a:r>
            <a:r>
              <a:rPr lang="ru-RU" sz="2400" dirty="0" err="1" smtClean="0"/>
              <a:t>May</a:t>
            </a:r>
            <a:r>
              <a:rPr lang="en-US" sz="2400" dirty="0" smtClean="0"/>
              <a:t>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92080" y="260648"/>
            <a:ext cx="3490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969696"/>
                </a:solidFill>
              </a:rPr>
              <a:t>Anton Baskov</a:t>
            </a:r>
            <a:r>
              <a:rPr lang="en-US" sz="1400" dirty="0">
                <a:solidFill>
                  <a:srgbClr val="969696"/>
                </a:solidFill>
              </a:rPr>
              <a:t> </a:t>
            </a:r>
            <a:r>
              <a:rPr lang="en-US" sz="1400" i="1" dirty="0" smtClean="0">
                <a:solidFill>
                  <a:srgbClr val="969696"/>
                </a:solidFill>
              </a:rPr>
              <a:t>&lt;</a:t>
            </a:r>
            <a:r>
              <a:rPr lang="en-US" sz="1400" i="1" dirty="0" err="1" smtClean="0">
                <a:solidFill>
                  <a:srgbClr val="969696"/>
                </a:solidFill>
              </a:rPr>
              <a:t>ab@architecturebureau.org</a:t>
            </a:r>
            <a:r>
              <a:rPr lang="en-US" sz="1400" i="1" dirty="0" smtClean="0">
                <a:solidFill>
                  <a:srgbClr val="969696"/>
                </a:solidFill>
              </a:rPr>
              <a:t>&gt;</a:t>
            </a:r>
            <a:endParaRPr lang="ru-RU" sz="1400" i="1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184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Замечания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Удостоверяйте только те идентификаторы, в которых вы уверены</a:t>
            </a:r>
          </a:p>
          <a:p>
            <a:pPr lvl="1"/>
            <a:r>
              <a:rPr lang="ru-RU" dirty="0" smtClean="0"/>
              <a:t>Не уверены в фотографии?</a:t>
            </a:r>
          </a:p>
          <a:p>
            <a:pPr lvl="1"/>
            <a:r>
              <a:rPr lang="ru-RU" dirty="0" smtClean="0"/>
              <a:t>Не уверены в адресе электронной почты?</a:t>
            </a:r>
          </a:p>
          <a:p>
            <a:pPr lvl="1"/>
            <a:r>
              <a:rPr lang="ru-RU" dirty="0" smtClean="0"/>
              <a:t>Не подписывайте!</a:t>
            </a:r>
          </a:p>
          <a:p>
            <a:pPr lvl="1"/>
            <a:endParaRPr lang="ru-RU" dirty="0"/>
          </a:p>
          <a:p>
            <a:r>
              <a:rPr lang="ru-RU" dirty="0" smtClean="0"/>
              <a:t>Вы можете описать свои правила подписи</a:t>
            </a:r>
          </a:p>
          <a:p>
            <a:pPr lvl="1"/>
            <a:r>
              <a:rPr lang="en-US" dirty="0"/>
              <a:t>--set-policy-</a:t>
            </a:r>
            <a:r>
              <a:rPr lang="en-US" dirty="0" err="1" smtClean="0"/>
              <a:t>url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42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Please</a:t>
            </a:r>
            <a:r>
              <a:rPr lang="ru-RU" dirty="0" smtClean="0"/>
              <a:t> </a:t>
            </a:r>
            <a:r>
              <a:rPr lang="ru-RU" dirty="0" err="1" smtClean="0"/>
              <a:t>sign</a:t>
            </a:r>
            <a:r>
              <a:rPr lang="ru-RU" dirty="0" smtClean="0"/>
              <a:t> </a:t>
            </a:r>
            <a:r>
              <a:rPr lang="ru-RU" dirty="0" err="1" smtClean="0"/>
              <a:t>UIDs</a:t>
            </a:r>
            <a:r>
              <a:rPr lang="ru-RU" dirty="0" smtClean="0"/>
              <a:t> </a:t>
            </a:r>
            <a:r>
              <a:rPr lang="ru-RU" dirty="0" err="1" smtClean="0"/>
              <a:t>you</a:t>
            </a:r>
            <a:r>
              <a:rPr lang="ru-RU" dirty="0" smtClean="0"/>
              <a:t> </a:t>
            </a:r>
            <a:r>
              <a:rPr lang="ru-RU" dirty="0" err="1" smtClean="0"/>
              <a:t>completely</a:t>
            </a:r>
            <a:r>
              <a:rPr lang="ru-RU" dirty="0" smtClean="0"/>
              <a:t> </a:t>
            </a:r>
            <a:r>
              <a:rPr lang="ru-RU" dirty="0" err="1" smtClean="0"/>
              <a:t>sure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endParaRPr lang="ru-RU" dirty="0" smtClean="0"/>
          </a:p>
          <a:p>
            <a:pPr lvl="1"/>
            <a:r>
              <a:rPr lang="ru-RU" dirty="0" err="1" smtClean="0"/>
              <a:t>Haven’t</a:t>
            </a:r>
            <a:r>
              <a:rPr lang="ru-RU" dirty="0" smtClean="0"/>
              <a:t> </a:t>
            </a:r>
            <a:r>
              <a:rPr lang="ru-RU" dirty="0" err="1" smtClean="0"/>
              <a:t>verified</a:t>
            </a:r>
            <a:r>
              <a:rPr lang="ru-RU" dirty="0" smtClean="0"/>
              <a:t> </a:t>
            </a:r>
            <a:r>
              <a:rPr lang="ru-RU" dirty="0" err="1" smtClean="0"/>
              <a:t>photo</a:t>
            </a:r>
            <a:r>
              <a:rPr lang="ru-RU" dirty="0" smtClean="0"/>
              <a:t>?</a:t>
            </a:r>
          </a:p>
          <a:p>
            <a:pPr lvl="1"/>
            <a:r>
              <a:rPr lang="ru-RU" dirty="0" err="1" smtClean="0"/>
              <a:t>Haven’t</a:t>
            </a:r>
            <a:r>
              <a:rPr lang="ru-RU" dirty="0" smtClean="0"/>
              <a:t> </a:t>
            </a:r>
            <a:r>
              <a:rPr lang="ru-RU" dirty="0" err="1" smtClean="0"/>
              <a:t>get</a:t>
            </a:r>
            <a:r>
              <a:rPr lang="ru-RU" dirty="0" smtClean="0"/>
              <a:t> </a:t>
            </a:r>
            <a:r>
              <a:rPr lang="ru-RU" dirty="0" err="1" smtClean="0"/>
              <a:t>replid</a:t>
            </a:r>
            <a:r>
              <a:rPr lang="ru-RU" dirty="0" smtClean="0"/>
              <a:t> </a:t>
            </a:r>
            <a:r>
              <a:rPr lang="ru-RU" dirty="0" err="1" smtClean="0"/>
              <a:t>from</a:t>
            </a:r>
            <a:r>
              <a:rPr lang="ru-RU" dirty="0" smtClean="0"/>
              <a:t> </a:t>
            </a:r>
            <a:r>
              <a:rPr lang="ru-RU" dirty="0" err="1" smtClean="0"/>
              <a:t>email</a:t>
            </a:r>
            <a:r>
              <a:rPr lang="ru-RU" dirty="0" smtClean="0"/>
              <a:t> </a:t>
            </a:r>
            <a:r>
              <a:rPr lang="ru-RU" dirty="0" err="1" smtClean="0"/>
              <a:t>address</a:t>
            </a:r>
            <a:r>
              <a:rPr lang="ru-RU" dirty="0" smtClean="0"/>
              <a:t>?</a:t>
            </a:r>
          </a:p>
          <a:p>
            <a:pPr lvl="1"/>
            <a:r>
              <a:rPr lang="ru-RU" dirty="0" err="1" smtClean="0"/>
              <a:t>Do</a:t>
            </a:r>
            <a:r>
              <a:rPr lang="ru-RU" dirty="0" smtClean="0"/>
              <a:t> </a:t>
            </a:r>
            <a:r>
              <a:rPr lang="ru-RU" dirty="0" err="1" smtClean="0"/>
              <a:t>not</a:t>
            </a:r>
            <a:r>
              <a:rPr lang="ru-RU" dirty="0" smtClean="0"/>
              <a:t> </a:t>
            </a:r>
            <a:r>
              <a:rPr lang="ru-RU" dirty="0" err="1" smtClean="0"/>
              <a:t>sign</a:t>
            </a:r>
            <a:r>
              <a:rPr lang="ru-RU" dirty="0" smtClean="0"/>
              <a:t>!</a:t>
            </a:r>
          </a:p>
          <a:p>
            <a:pPr lvl="1"/>
            <a:endParaRPr lang="ru-RU" dirty="0"/>
          </a:p>
          <a:p>
            <a:r>
              <a:rPr lang="ru-RU" dirty="0" err="1" smtClean="0"/>
              <a:t>You</a:t>
            </a:r>
            <a:r>
              <a:rPr lang="ru-RU" dirty="0" smtClean="0"/>
              <a:t> </a:t>
            </a:r>
            <a:r>
              <a:rPr lang="ru-RU" dirty="0" err="1" smtClean="0"/>
              <a:t>can</a:t>
            </a:r>
            <a:r>
              <a:rPr lang="ru-RU" dirty="0" smtClean="0"/>
              <a:t> </a:t>
            </a:r>
            <a:r>
              <a:rPr lang="ru-RU" dirty="0" err="1" smtClean="0"/>
              <a:t>specify</a:t>
            </a:r>
            <a:r>
              <a:rPr lang="ru-RU" dirty="0" smtClean="0"/>
              <a:t> </a:t>
            </a:r>
            <a:r>
              <a:rPr lang="ru-RU" dirty="0" err="1" smtClean="0"/>
              <a:t>your</a:t>
            </a:r>
            <a:r>
              <a:rPr lang="ru-RU" dirty="0" smtClean="0"/>
              <a:t> </a:t>
            </a:r>
            <a:r>
              <a:rPr lang="ru-RU" dirty="0" err="1" smtClean="0"/>
              <a:t>own</a:t>
            </a:r>
            <a:r>
              <a:rPr lang="ru-RU" dirty="0" smtClean="0"/>
              <a:t> </a:t>
            </a:r>
            <a:r>
              <a:rPr lang="ru-RU" dirty="0" err="1" smtClean="0"/>
              <a:t>keysigning</a:t>
            </a:r>
            <a:r>
              <a:rPr lang="ru-RU" dirty="0" smtClean="0"/>
              <a:t> </a:t>
            </a:r>
            <a:r>
              <a:rPr lang="ru-RU" dirty="0" err="1" smtClean="0"/>
              <a:t>policy</a:t>
            </a:r>
            <a:endParaRPr lang="ru-RU" dirty="0" smtClean="0"/>
          </a:p>
          <a:p>
            <a:pPr lvl="1"/>
            <a:r>
              <a:rPr lang="en-US" dirty="0"/>
              <a:t>--set-policy-</a:t>
            </a:r>
            <a:r>
              <a:rPr lang="en-US" dirty="0" err="1" smtClean="0"/>
              <a:t>url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87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MK2-9031-MtnLionWavingL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4283968" cy="64259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48064" y="2636912"/>
            <a:ext cx="333640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+mj-lt"/>
              </a:rPr>
              <a:t>Вопросы?</a:t>
            </a:r>
          </a:p>
          <a:p>
            <a:r>
              <a:rPr lang="ru-RU" sz="5400" dirty="0" err="1" smtClean="0">
                <a:latin typeface="+mj-lt"/>
              </a:rPr>
              <a:t>Questions</a:t>
            </a:r>
            <a:r>
              <a:rPr lang="ru-RU" sz="5400" dirty="0" smtClean="0">
                <a:latin typeface="+mj-lt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8024" y="260648"/>
            <a:ext cx="3994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969696"/>
                </a:solidFill>
              </a:rPr>
              <a:t>Anton Baskov</a:t>
            </a:r>
            <a:r>
              <a:rPr lang="en-US" sz="1600" dirty="0">
                <a:solidFill>
                  <a:srgbClr val="969696"/>
                </a:solidFill>
              </a:rPr>
              <a:t> </a:t>
            </a:r>
            <a:r>
              <a:rPr lang="en-US" sz="1600" i="1" dirty="0" smtClean="0">
                <a:solidFill>
                  <a:srgbClr val="969696"/>
                </a:solidFill>
              </a:rPr>
              <a:t>&lt;</a:t>
            </a:r>
            <a:r>
              <a:rPr lang="en-US" sz="1600" i="1" dirty="0" err="1" smtClean="0">
                <a:solidFill>
                  <a:srgbClr val="969696"/>
                </a:solidFill>
              </a:rPr>
              <a:t>ab@architecturebureau.org</a:t>
            </a:r>
            <a:r>
              <a:rPr lang="en-US" sz="1600" i="1" dirty="0" smtClean="0">
                <a:solidFill>
                  <a:srgbClr val="969696"/>
                </a:solidFill>
              </a:rPr>
              <a:t>&gt;</a:t>
            </a:r>
            <a:endParaRPr lang="ru-RU" sz="1600" i="1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9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GP.jp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6632" y="-46354"/>
            <a:ext cx="11246546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9552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ENOG 13</a:t>
            </a:r>
            <a:br>
              <a:rPr lang="ru-RU" dirty="0" smtClean="0"/>
            </a:br>
            <a:r>
              <a:rPr lang="ru-RU" dirty="0" smtClean="0"/>
              <a:t>Церемония подписания ключей PGP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3991" y="2564904"/>
            <a:ext cx="70553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+mj-lt"/>
              </a:rPr>
              <a:t>Среда, 24 Мая, </a:t>
            </a:r>
            <a:r>
              <a:rPr lang="en-US" sz="3200" dirty="0" smtClean="0">
                <a:latin typeface="+mj-lt"/>
              </a:rPr>
              <a:t>11:30</a:t>
            </a:r>
            <a:r>
              <a:rPr lang="ru-RU" sz="3200" dirty="0" smtClean="0">
                <a:latin typeface="+mj-lt"/>
              </a:rPr>
              <a:t> в зале заседаний</a:t>
            </a:r>
            <a:endParaRPr lang="en-US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5301208"/>
            <a:ext cx="7777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Keyring</a:t>
            </a:r>
            <a:r>
              <a:rPr lang="en-US" sz="2800" dirty="0" smtClean="0"/>
              <a:t>: http</a:t>
            </a:r>
            <a:r>
              <a:rPr lang="en-US" sz="2800" dirty="0"/>
              <a:t>://</a:t>
            </a:r>
            <a:r>
              <a:rPr lang="en-US" sz="2800" dirty="0" err="1"/>
              <a:t>biglumber.com</a:t>
            </a:r>
            <a:r>
              <a:rPr lang="en-US" sz="2800" dirty="0"/>
              <a:t>/x/</a:t>
            </a:r>
            <a:r>
              <a:rPr lang="en-US" sz="2800" dirty="0" err="1"/>
              <a:t>web?keyring</a:t>
            </a:r>
            <a:r>
              <a:rPr lang="en-US" sz="2800" dirty="0"/>
              <a:t>=5416</a:t>
            </a:r>
            <a:endParaRPr lang="en-US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3861048"/>
            <a:ext cx="4660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https://</a:t>
            </a:r>
            <a:r>
              <a:rPr lang="en-US" sz="3200" dirty="0" err="1" smtClean="0">
                <a:latin typeface="+mj-lt"/>
              </a:rPr>
              <a:t>trail.enog.net</a:t>
            </a:r>
            <a:r>
              <a:rPr lang="en-US" sz="3200" dirty="0" smtClean="0">
                <a:latin typeface="+mj-lt"/>
              </a:rPr>
              <a:t>/</a:t>
            </a:r>
            <a:r>
              <a:rPr lang="en-US" sz="3200" dirty="0" err="1" smtClean="0">
                <a:latin typeface="+mj-lt"/>
              </a:rPr>
              <a:t>pgp</a:t>
            </a:r>
            <a:r>
              <a:rPr lang="en-US" sz="3200" dirty="0" smtClean="0">
                <a:latin typeface="+mj-lt"/>
              </a:rPr>
              <a:t>/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562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GP.jpg"/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6632" y="-46354"/>
            <a:ext cx="11246546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ENOG 13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PGP </a:t>
            </a:r>
            <a:r>
              <a:rPr lang="en-US" dirty="0" err="1" smtClean="0"/>
              <a:t>keysigning</a:t>
            </a:r>
            <a:r>
              <a:rPr lang="en-US" dirty="0" smtClean="0"/>
              <a:t> ceremony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564904"/>
            <a:ext cx="70282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Wednesday, 24 May, 11:30, Congress hall</a:t>
            </a:r>
            <a:endParaRPr lang="en-US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5301208"/>
            <a:ext cx="7777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Keyring</a:t>
            </a:r>
            <a:r>
              <a:rPr lang="en-US" sz="2800" dirty="0" smtClean="0"/>
              <a:t>: http</a:t>
            </a:r>
            <a:r>
              <a:rPr lang="en-US" sz="2800" dirty="0"/>
              <a:t>://</a:t>
            </a:r>
            <a:r>
              <a:rPr lang="en-US" sz="2800" dirty="0" err="1"/>
              <a:t>biglumber.com</a:t>
            </a:r>
            <a:r>
              <a:rPr lang="en-US" sz="2800" dirty="0"/>
              <a:t>/x/</a:t>
            </a:r>
            <a:r>
              <a:rPr lang="en-US" sz="2800" dirty="0" err="1"/>
              <a:t>web?keyring</a:t>
            </a:r>
            <a:r>
              <a:rPr lang="en-US" sz="2800" dirty="0"/>
              <a:t>=5416</a:t>
            </a:r>
            <a:endParaRPr lang="en-US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3861048"/>
            <a:ext cx="4660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https://</a:t>
            </a:r>
            <a:r>
              <a:rPr lang="en-US" sz="3200" dirty="0" err="1" smtClean="0">
                <a:latin typeface="+mj-lt"/>
              </a:rPr>
              <a:t>trail.enog.net</a:t>
            </a:r>
            <a:r>
              <a:rPr lang="en-US" sz="3200" dirty="0" smtClean="0">
                <a:latin typeface="+mj-lt"/>
              </a:rPr>
              <a:t>/</a:t>
            </a:r>
            <a:r>
              <a:rPr lang="en-US" sz="3200" dirty="0" err="1" smtClean="0">
                <a:latin typeface="+mj-lt"/>
              </a:rPr>
              <a:t>pgp</a:t>
            </a:r>
            <a:r>
              <a:rPr lang="en-US" sz="3200" dirty="0" smtClean="0">
                <a:latin typeface="+mj-lt"/>
              </a:rPr>
              <a:t>/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801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Церемония подписания ключа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Получите распечатку</a:t>
            </a:r>
          </a:p>
          <a:p>
            <a:pPr lvl="1"/>
            <a:r>
              <a:rPr lang="ru-RU" dirty="0" smtClean="0"/>
              <a:t>Проверьте отпечаток своего ключа</a:t>
            </a:r>
          </a:p>
          <a:p>
            <a:pPr lvl="1"/>
            <a:endParaRPr lang="ru-RU" dirty="0"/>
          </a:p>
          <a:p>
            <a:r>
              <a:rPr lang="ru-RU" dirty="0" smtClean="0"/>
              <a:t>Зачитайте отпечаток своего ключа со своей визитки</a:t>
            </a:r>
          </a:p>
          <a:p>
            <a:pPr lvl="1"/>
            <a:r>
              <a:rPr lang="ru-RU" dirty="0" smtClean="0"/>
              <a:t>Если вы хотите, чтобы вам подтвердили иной идентификатор, отличный от основного, скажите об этом</a:t>
            </a:r>
          </a:p>
          <a:p>
            <a:pPr lvl="1"/>
            <a:endParaRPr lang="ru-RU" dirty="0"/>
          </a:p>
          <a:p>
            <a:r>
              <a:rPr lang="ru-RU" dirty="0" smtClean="0"/>
              <a:t>Отметьте проверенные ключи и документы</a:t>
            </a:r>
          </a:p>
          <a:p>
            <a:pPr lvl="1"/>
            <a:r>
              <a:rPr lang="ru-RU" dirty="0" smtClean="0"/>
              <a:t>Если необходимо, укажите уровень доверия</a:t>
            </a:r>
          </a:p>
        </p:txBody>
      </p:sp>
    </p:spTree>
    <p:extLst>
      <p:ext uri="{BB962C8B-B14F-4D97-AF65-F5344CB8AC3E}">
        <p14:creationId xmlns:p14="http://schemas.microsoft.com/office/powerpoint/2010/main" val="1245548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Keysignig</a:t>
            </a:r>
            <a:r>
              <a:rPr lang="en-US" dirty="0" smtClean="0"/>
              <a:t> ceremony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have</a:t>
            </a:r>
            <a:r>
              <a:rPr lang="ru-RU" dirty="0" smtClean="0"/>
              <a:t> </a:t>
            </a:r>
            <a:r>
              <a:rPr lang="ru-RU" dirty="0" err="1" smtClean="0"/>
              <a:t>prepared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/>
              <a:t> </a:t>
            </a:r>
            <a:r>
              <a:rPr lang="ru-RU" dirty="0" err="1" smtClean="0"/>
              <a:t>keyring</a:t>
            </a:r>
            <a:r>
              <a:rPr lang="ru-RU" dirty="0" smtClean="0"/>
              <a:t> </a:t>
            </a:r>
            <a:r>
              <a:rPr lang="ru-RU" dirty="0" err="1" smtClean="0"/>
              <a:t>printout</a:t>
            </a:r>
            <a:endParaRPr lang="ru-RU" dirty="0"/>
          </a:p>
          <a:p>
            <a:pPr lvl="1"/>
            <a:r>
              <a:rPr lang="en-US" dirty="0"/>
              <a:t>You will have to verify </a:t>
            </a:r>
            <a:r>
              <a:rPr lang="en-US" dirty="0" smtClean="0"/>
              <a:t>your </a:t>
            </a:r>
            <a:r>
              <a:rPr lang="en-US" dirty="0"/>
              <a:t>fingerprint with </a:t>
            </a:r>
            <a:r>
              <a:rPr lang="en-US" dirty="0" smtClean="0"/>
              <a:t>the </a:t>
            </a:r>
            <a:r>
              <a:rPr lang="en-US" dirty="0"/>
              <a:t>trusted copy of your key </a:t>
            </a:r>
            <a:r>
              <a:rPr lang="en-US" dirty="0" smtClean="0"/>
              <a:t>fingerprint</a:t>
            </a:r>
            <a:endParaRPr lang="ru-RU" dirty="0"/>
          </a:p>
          <a:p>
            <a:endParaRPr lang="ru-RU" dirty="0" smtClean="0"/>
          </a:p>
          <a:p>
            <a:r>
              <a:rPr lang="en-US" dirty="0" smtClean="0"/>
              <a:t>Everyone should </a:t>
            </a:r>
            <a:r>
              <a:rPr lang="en-US" dirty="0"/>
              <a:t>read their own key fingerprint aloud so everyone else can verify it on the </a:t>
            </a:r>
            <a:r>
              <a:rPr lang="en-US" dirty="0" smtClean="0"/>
              <a:t>printout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is best to check off the </a:t>
            </a:r>
            <a:r>
              <a:rPr lang="en-US" dirty="0" smtClean="0"/>
              <a:t>records (fingerprint, UID) </a:t>
            </a:r>
            <a:r>
              <a:rPr lang="en-US" dirty="0"/>
              <a:t>you have verified on the </a:t>
            </a:r>
            <a:r>
              <a:rPr lang="en-US" dirty="0" smtClean="0"/>
              <a:t>list with trust level</a:t>
            </a:r>
          </a:p>
          <a:p>
            <a:pPr lvl="1"/>
            <a:r>
              <a:rPr lang="en-US" dirty="0" smtClean="0"/>
              <a:t>Please tell UIDs that should be signed, if they are different from the primary one</a:t>
            </a:r>
          </a:p>
        </p:txBody>
      </p:sp>
    </p:spTree>
    <p:extLst>
      <p:ext uri="{BB962C8B-B14F-4D97-AF65-F5344CB8AC3E}">
        <p14:creationId xmlns:p14="http://schemas.microsoft.com/office/powerpoint/2010/main" val="328531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доверия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0x10 (</a:t>
            </a:r>
            <a:r>
              <a:rPr lang="ru-RU" dirty="0" err="1" smtClean="0"/>
              <a:t>sig</a:t>
            </a:r>
            <a:r>
              <a:rPr lang="ru-RU" dirty="0" smtClean="0"/>
              <a:t>): </a:t>
            </a:r>
            <a:r>
              <a:rPr lang="ru-RU" dirty="0"/>
              <a:t>Уровень доверия не определён</a:t>
            </a:r>
          </a:p>
          <a:p>
            <a:r>
              <a:rPr lang="ru-RU" dirty="0" smtClean="0"/>
              <a:t>0x11 (sig1): </a:t>
            </a:r>
            <a:r>
              <a:rPr lang="ru-RU" dirty="0"/>
              <a:t>Проверки не </a:t>
            </a:r>
            <a:r>
              <a:rPr lang="ru-RU" dirty="0" smtClean="0"/>
              <a:t>производилось, обычное доверие</a:t>
            </a:r>
          </a:p>
          <a:p>
            <a:pPr lvl="1"/>
            <a:r>
              <a:rPr lang="ru-RU" dirty="0" smtClean="0"/>
              <a:t>Так можно подтвердить псевдоним</a:t>
            </a:r>
            <a:endParaRPr lang="ru-RU" dirty="0"/>
          </a:p>
          <a:p>
            <a:r>
              <a:rPr lang="ru-RU" dirty="0" smtClean="0"/>
              <a:t>0x12 (sig2): </a:t>
            </a:r>
            <a:r>
              <a:rPr lang="ru-RU" dirty="0"/>
              <a:t>Обычная </a:t>
            </a:r>
            <a:r>
              <a:rPr lang="ru-RU" dirty="0" smtClean="0"/>
              <a:t>проверка</a:t>
            </a:r>
          </a:p>
          <a:p>
            <a:pPr lvl="1"/>
            <a:r>
              <a:rPr lang="ru-RU" dirty="0" smtClean="0"/>
              <a:t>Вы проверили имя по официальным документам </a:t>
            </a:r>
          </a:p>
          <a:p>
            <a:pPr lvl="1"/>
            <a:r>
              <a:rPr lang="ru-RU" dirty="0" smtClean="0"/>
              <a:t>Вы проверили указанный адрес электронной почты </a:t>
            </a:r>
            <a:endParaRPr lang="ru-RU" dirty="0"/>
          </a:p>
          <a:p>
            <a:r>
              <a:rPr lang="ru-RU" dirty="0" smtClean="0"/>
              <a:t>0x13 (sig3): </a:t>
            </a:r>
            <a:r>
              <a:rPr lang="ru-RU" dirty="0"/>
              <a:t>Тщательная </a:t>
            </a:r>
            <a:r>
              <a:rPr lang="ru-RU" dirty="0" smtClean="0"/>
              <a:t>проверка</a:t>
            </a:r>
          </a:p>
          <a:p>
            <a:pPr lvl="1"/>
            <a:r>
              <a:rPr lang="ru-RU" dirty="0" smtClean="0"/>
              <a:t>Вы уверены в предъявленных документах: вы знаете средства защиты указанных документов и проверили их</a:t>
            </a:r>
          </a:p>
          <a:p>
            <a:pPr lvl="1"/>
            <a:r>
              <a:rPr lang="ru-RU" dirty="0" smtClean="0"/>
              <a:t>Имя указано так же как и в предъявленном официальном документе (например, в соответствии с загранпаспортом)</a:t>
            </a:r>
          </a:p>
          <a:p>
            <a:pPr lvl="1"/>
            <a:r>
              <a:rPr lang="ru-RU" dirty="0" smtClean="0"/>
              <a:t>Вы давно знаете того, чей ключ вы подписываете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899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Trust</a:t>
            </a:r>
            <a:r>
              <a:rPr lang="ru-RU" dirty="0" smtClean="0"/>
              <a:t> </a:t>
            </a:r>
            <a:r>
              <a:rPr lang="ru-RU" dirty="0" err="1" smtClean="0"/>
              <a:t>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0x10 (</a:t>
            </a:r>
            <a:r>
              <a:rPr lang="ru-RU" dirty="0" err="1" smtClean="0"/>
              <a:t>sig</a:t>
            </a:r>
            <a:r>
              <a:rPr lang="ru-RU" dirty="0" smtClean="0"/>
              <a:t>): </a:t>
            </a:r>
            <a:r>
              <a:rPr lang="ru-RU" dirty="0" err="1" smtClean="0"/>
              <a:t>No</a:t>
            </a:r>
            <a:r>
              <a:rPr lang="ru-RU" dirty="0" smtClean="0"/>
              <a:t> </a:t>
            </a:r>
            <a:r>
              <a:rPr lang="ru-RU" dirty="0" err="1" smtClean="0"/>
              <a:t>indication</a:t>
            </a:r>
            <a:endParaRPr lang="ru-RU" dirty="0"/>
          </a:p>
          <a:p>
            <a:r>
              <a:rPr lang="ru-RU" dirty="0" smtClean="0"/>
              <a:t>0x11 (sig1): </a:t>
            </a:r>
            <a:r>
              <a:rPr lang="ru-RU" dirty="0" err="1" smtClean="0"/>
              <a:t>No</a:t>
            </a:r>
            <a:r>
              <a:rPr lang="ru-RU" dirty="0" smtClean="0"/>
              <a:t> </a:t>
            </a:r>
            <a:r>
              <a:rPr lang="ru-RU" dirty="0" err="1" smtClean="0"/>
              <a:t>verification</a:t>
            </a:r>
            <a:endParaRPr lang="ru-RU" dirty="0" smtClean="0"/>
          </a:p>
          <a:p>
            <a:pPr lvl="1"/>
            <a:r>
              <a:rPr lang="ru-RU" dirty="0" err="1" smtClean="0"/>
              <a:t>Useful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sign</a:t>
            </a:r>
            <a:r>
              <a:rPr lang="ru-RU" dirty="0" smtClean="0"/>
              <a:t> </a:t>
            </a:r>
            <a:r>
              <a:rPr lang="ru-RU" dirty="0" err="1" smtClean="0"/>
              <a:t>nicknames</a:t>
            </a:r>
            <a:r>
              <a:rPr lang="ru-RU" dirty="0" smtClean="0"/>
              <a:t> </a:t>
            </a:r>
            <a:r>
              <a:rPr lang="ru-RU" dirty="0" err="1" smtClean="0"/>
              <a:t>from</a:t>
            </a:r>
            <a:r>
              <a:rPr lang="ru-RU" dirty="0" smtClean="0"/>
              <a:t> </a:t>
            </a:r>
            <a:r>
              <a:rPr lang="ru-RU" dirty="0" err="1" smtClean="0"/>
              <a:t>people</a:t>
            </a:r>
            <a:r>
              <a:rPr lang="ru-RU" dirty="0" smtClean="0"/>
              <a:t> </a:t>
            </a:r>
            <a:r>
              <a:rPr lang="ru-RU" dirty="0" err="1" smtClean="0"/>
              <a:t>you</a:t>
            </a:r>
            <a:r>
              <a:rPr lang="ru-RU" dirty="0" smtClean="0"/>
              <a:t> </a:t>
            </a:r>
            <a:r>
              <a:rPr lang="ru-RU" dirty="0" err="1" smtClean="0"/>
              <a:t>knpw</a:t>
            </a:r>
            <a:endParaRPr lang="ru-RU" dirty="0"/>
          </a:p>
          <a:p>
            <a:r>
              <a:rPr lang="ru-RU" dirty="0" smtClean="0"/>
              <a:t>0x12 (sig2): </a:t>
            </a:r>
            <a:r>
              <a:rPr lang="ru-RU" dirty="0" err="1" smtClean="0"/>
              <a:t>Casual</a:t>
            </a:r>
            <a:r>
              <a:rPr lang="ru-RU" dirty="0" smtClean="0"/>
              <a:t> </a:t>
            </a:r>
            <a:r>
              <a:rPr lang="ru-RU" dirty="0" err="1" smtClean="0"/>
              <a:t>verification</a:t>
            </a:r>
            <a:endParaRPr lang="ru-RU" dirty="0" smtClean="0"/>
          </a:p>
          <a:p>
            <a:pPr lvl="1"/>
            <a:r>
              <a:rPr lang="ru-RU" dirty="0" err="1" smtClean="0"/>
              <a:t>Verify</a:t>
            </a:r>
            <a:r>
              <a:rPr lang="ru-RU" dirty="0" smtClean="0"/>
              <a:t> </a:t>
            </a:r>
            <a:r>
              <a:rPr lang="ru-RU" dirty="0" err="1" smtClean="0"/>
              <a:t>official</a:t>
            </a:r>
            <a:r>
              <a:rPr lang="ru-RU" dirty="0" smtClean="0"/>
              <a:t> ID </a:t>
            </a:r>
            <a:r>
              <a:rPr lang="ru-RU" dirty="0" err="1" smtClean="0"/>
              <a:t>with</a:t>
            </a:r>
            <a:r>
              <a:rPr lang="ru-RU" dirty="0" smtClean="0"/>
              <a:t> </a:t>
            </a:r>
            <a:r>
              <a:rPr lang="ru-RU" dirty="0" err="1" smtClean="0"/>
              <a:t>photo</a:t>
            </a:r>
            <a:endParaRPr lang="ru-RU" dirty="0" smtClean="0"/>
          </a:p>
          <a:p>
            <a:pPr lvl="1"/>
            <a:r>
              <a:rPr lang="ru-RU" dirty="0" err="1" smtClean="0"/>
              <a:t>Verify</a:t>
            </a:r>
            <a:r>
              <a:rPr lang="ru-RU" dirty="0" smtClean="0"/>
              <a:t> </a:t>
            </a:r>
            <a:r>
              <a:rPr lang="ru-RU" dirty="0" err="1" smtClean="0"/>
              <a:t>email</a:t>
            </a:r>
            <a:r>
              <a:rPr lang="ru-RU" dirty="0" smtClean="0"/>
              <a:t> </a:t>
            </a:r>
            <a:r>
              <a:rPr lang="ru-RU" dirty="0" err="1" smtClean="0"/>
              <a:t>address</a:t>
            </a:r>
            <a:endParaRPr lang="ru-RU" dirty="0"/>
          </a:p>
          <a:p>
            <a:r>
              <a:rPr lang="ru-RU" dirty="0" smtClean="0"/>
              <a:t>0x13 (sig3): </a:t>
            </a:r>
            <a:r>
              <a:rPr lang="ru-RU" dirty="0" err="1" smtClean="0"/>
              <a:t>Extensive</a:t>
            </a:r>
            <a:r>
              <a:rPr lang="ru-RU" dirty="0" smtClean="0"/>
              <a:t> </a:t>
            </a:r>
            <a:r>
              <a:rPr lang="ru-RU" dirty="0" err="1" smtClean="0"/>
              <a:t>verification</a:t>
            </a:r>
            <a:endParaRPr lang="ru-RU" dirty="0" smtClean="0"/>
          </a:p>
          <a:p>
            <a:pPr lvl="1"/>
            <a:r>
              <a:rPr lang="ru-RU" dirty="0" err="1" smtClean="0"/>
              <a:t>You</a:t>
            </a:r>
            <a:r>
              <a:rPr lang="ru-RU" dirty="0" smtClean="0"/>
              <a:t> </a:t>
            </a:r>
            <a:r>
              <a:rPr lang="ru-RU" dirty="0" err="1" smtClean="0"/>
              <a:t>have</a:t>
            </a:r>
            <a:r>
              <a:rPr lang="ru-RU" dirty="0" smtClean="0"/>
              <a:t> </a:t>
            </a:r>
            <a:r>
              <a:rPr lang="ru-RU" dirty="0" err="1" smtClean="0"/>
              <a:t>verified</a:t>
            </a:r>
            <a:r>
              <a:rPr lang="ru-RU" dirty="0" smtClean="0"/>
              <a:t> </a:t>
            </a:r>
            <a:r>
              <a:rPr lang="ru-RU" dirty="0" err="1" smtClean="0"/>
              <a:t>official</a:t>
            </a:r>
            <a:r>
              <a:rPr lang="ru-RU" dirty="0" smtClean="0"/>
              <a:t> ID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found</a:t>
            </a:r>
            <a:r>
              <a:rPr lang="ru-RU" dirty="0" smtClean="0"/>
              <a:t> </a:t>
            </a:r>
            <a:r>
              <a:rPr lang="ru-RU" dirty="0" err="1" smtClean="0"/>
              <a:t>out</a:t>
            </a:r>
            <a:r>
              <a:rPr lang="ru-RU" dirty="0" smtClean="0"/>
              <a:t> </a:t>
            </a:r>
            <a:r>
              <a:rPr lang="ru-RU" dirty="0" err="1" smtClean="0"/>
              <a:t>protection</a:t>
            </a:r>
            <a:r>
              <a:rPr lang="ru-RU" dirty="0" smtClean="0"/>
              <a:t> </a:t>
            </a:r>
            <a:r>
              <a:rPr lang="ru-RU" dirty="0" err="1" smtClean="0"/>
              <a:t>measures</a:t>
            </a:r>
            <a:r>
              <a:rPr lang="ru-RU" dirty="0" smtClean="0"/>
              <a:t> </a:t>
            </a:r>
            <a:r>
              <a:rPr lang="ru-RU" dirty="0" err="1" smtClean="0"/>
              <a:t>for</a:t>
            </a:r>
            <a:r>
              <a:rPr lang="ru-RU" dirty="0" smtClean="0"/>
              <a:t> </a:t>
            </a:r>
            <a:r>
              <a:rPr lang="ru-RU" dirty="0" err="1" smtClean="0"/>
              <a:t>this</a:t>
            </a:r>
            <a:r>
              <a:rPr lang="ru-RU" dirty="0" smtClean="0"/>
              <a:t> </a:t>
            </a:r>
            <a:r>
              <a:rPr lang="ru-RU" dirty="0" err="1" smtClean="0"/>
              <a:t>kind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ID </a:t>
            </a:r>
          </a:p>
          <a:p>
            <a:pPr lvl="1"/>
            <a:r>
              <a:rPr lang="ru-RU" dirty="0" smtClean="0"/>
              <a:t>UID </a:t>
            </a:r>
            <a:r>
              <a:rPr lang="ru-RU" dirty="0" err="1" smtClean="0"/>
              <a:t>specified</a:t>
            </a:r>
            <a:r>
              <a:rPr lang="ru-RU" dirty="0" smtClean="0"/>
              <a:t> </a:t>
            </a:r>
            <a:r>
              <a:rPr lang="ru-RU" dirty="0" err="1" smtClean="0"/>
              <a:t>looks</a:t>
            </a:r>
            <a:r>
              <a:rPr lang="ru-RU" dirty="0" smtClean="0"/>
              <a:t> </a:t>
            </a:r>
            <a:r>
              <a:rPr lang="ru-RU" dirty="0" err="1" smtClean="0"/>
              <a:t>completely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same</a:t>
            </a:r>
            <a:r>
              <a:rPr lang="ru-RU" dirty="0" smtClean="0"/>
              <a:t> </a:t>
            </a:r>
            <a:r>
              <a:rPr lang="ru-RU" dirty="0" err="1" smtClean="0"/>
              <a:t>with</a:t>
            </a:r>
            <a:r>
              <a:rPr lang="ru-RU" dirty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official</a:t>
            </a:r>
            <a:r>
              <a:rPr lang="ru-RU" dirty="0" smtClean="0"/>
              <a:t> ID </a:t>
            </a:r>
            <a:r>
              <a:rPr lang="ru-RU" dirty="0" err="1" smtClean="0"/>
              <a:t>provided</a:t>
            </a:r>
            <a:r>
              <a:rPr lang="ru-RU" dirty="0" smtClean="0"/>
              <a:t>. </a:t>
            </a:r>
            <a:r>
              <a:rPr lang="ru-RU" dirty="0" err="1"/>
              <a:t>N</a:t>
            </a:r>
            <a:r>
              <a:rPr lang="ru-RU" dirty="0" err="1" smtClean="0"/>
              <a:t>o</a:t>
            </a:r>
            <a:r>
              <a:rPr lang="ru-RU" dirty="0" smtClean="0"/>
              <a:t> </a:t>
            </a:r>
            <a:r>
              <a:rPr lang="ru-RU" dirty="0" err="1" smtClean="0"/>
              <a:t>transliteration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ru-RU" dirty="0" err="1" smtClean="0"/>
              <a:t>allowed</a:t>
            </a:r>
            <a:endParaRPr lang="ru-RU" dirty="0" smtClean="0"/>
          </a:p>
          <a:p>
            <a:pPr lvl="1"/>
            <a:r>
              <a:rPr lang="ru-RU" dirty="0" err="1" smtClean="0"/>
              <a:t>You</a:t>
            </a:r>
            <a:r>
              <a:rPr lang="ru-RU" dirty="0" smtClean="0"/>
              <a:t> </a:t>
            </a:r>
            <a:r>
              <a:rPr lang="ru-RU" dirty="0" err="1" smtClean="0"/>
              <a:t>know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key</a:t>
            </a:r>
            <a:r>
              <a:rPr lang="ru-RU" dirty="0" smtClean="0"/>
              <a:t> </a:t>
            </a:r>
            <a:r>
              <a:rPr lang="ru-RU" dirty="0" err="1" smtClean="0"/>
              <a:t>owner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person</a:t>
            </a:r>
            <a:endParaRPr lang="ru-RU" dirty="0" smtClean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3188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После церемонии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Загрузите список ключей (</a:t>
            </a:r>
            <a:r>
              <a:rPr lang="ru-RU" dirty="0" err="1" smtClean="0"/>
              <a:t>keyring</a:t>
            </a:r>
            <a:r>
              <a:rPr lang="ru-RU" dirty="0" smtClean="0"/>
              <a:t>) и импортируйте их</a:t>
            </a:r>
            <a:endParaRPr lang="en-US" dirty="0" smtClean="0"/>
          </a:p>
          <a:p>
            <a:pPr lvl="1"/>
            <a:r>
              <a:rPr lang="ru-RU" dirty="0" smtClean="0"/>
              <a:t>из файла: </a:t>
            </a:r>
            <a:r>
              <a:rPr lang="en-US" dirty="0" err="1" smtClean="0"/>
              <a:t>gpg</a:t>
            </a:r>
            <a:r>
              <a:rPr lang="en-US" dirty="0" smtClean="0"/>
              <a:t> --import </a:t>
            </a:r>
            <a:r>
              <a:rPr lang="ru-RU" dirty="0" err="1" smtClean="0"/>
              <a:t>from_keyring.txt</a:t>
            </a:r>
            <a:endParaRPr lang="en-US" dirty="0"/>
          </a:p>
          <a:p>
            <a:pPr lvl="1"/>
            <a:endParaRPr lang="ru-RU" dirty="0" smtClean="0"/>
          </a:p>
          <a:p>
            <a:r>
              <a:rPr lang="ru-RU" dirty="0" smtClean="0"/>
              <a:t>Проверьте отпечаток ключа</a:t>
            </a:r>
          </a:p>
          <a:p>
            <a:pPr lvl="1"/>
            <a:r>
              <a:rPr lang="en-US" dirty="0" err="1" smtClean="0"/>
              <a:t>gpg</a:t>
            </a:r>
            <a:r>
              <a:rPr lang="en-US" dirty="0" smtClean="0"/>
              <a:t> --fingerprint </a:t>
            </a:r>
            <a:r>
              <a:rPr lang="mr-IN" dirty="0" smtClean="0"/>
              <a:t>–</a:t>
            </a:r>
            <a:r>
              <a:rPr lang="en-US" dirty="0" smtClean="0"/>
              <a:t>-</a:t>
            </a:r>
            <a:r>
              <a:rPr lang="ru-RU" dirty="0" err="1" smtClean="0"/>
              <a:t>list-keys</a:t>
            </a:r>
            <a:r>
              <a:rPr lang="ru-RU" dirty="0" smtClean="0"/>
              <a:t> </a:t>
            </a:r>
            <a:r>
              <a:rPr lang="en-US" dirty="0" smtClean="0"/>
              <a:t>A71049CA</a:t>
            </a:r>
          </a:p>
          <a:p>
            <a:pPr lvl="1"/>
            <a:endParaRPr lang="en-US" dirty="0"/>
          </a:p>
          <a:p>
            <a:r>
              <a:rPr lang="ru-RU" dirty="0" smtClean="0"/>
              <a:t>Определите идентификатор, который вы хотите подписать</a:t>
            </a:r>
          </a:p>
          <a:p>
            <a:pPr lvl="1"/>
            <a:r>
              <a:rPr lang="ru-RU" dirty="0" smtClean="0"/>
              <a:t>Если не оговорено, выберите основной идентификатор</a:t>
            </a:r>
          </a:p>
        </p:txBody>
      </p:sp>
    </p:spTree>
    <p:extLst>
      <p:ext uri="{BB962C8B-B14F-4D97-AF65-F5344CB8AC3E}">
        <p14:creationId xmlns:p14="http://schemas.microsoft.com/office/powerpoint/2010/main" val="394061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Few</a:t>
            </a:r>
            <a:r>
              <a:rPr lang="ru-RU" dirty="0" smtClean="0"/>
              <a:t> </a:t>
            </a:r>
            <a:r>
              <a:rPr lang="ru-RU" dirty="0" err="1" smtClean="0"/>
              <a:t>days</a:t>
            </a:r>
            <a:r>
              <a:rPr lang="ru-RU" dirty="0" smtClean="0"/>
              <a:t> </a:t>
            </a:r>
            <a:r>
              <a:rPr lang="ru-RU" dirty="0" err="1" smtClean="0"/>
              <a:t>after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Download</a:t>
            </a:r>
            <a:r>
              <a:rPr lang="ru-RU" dirty="0" smtClean="0"/>
              <a:t> </a:t>
            </a:r>
            <a:r>
              <a:rPr lang="ru-RU" dirty="0" err="1" smtClean="0"/>
              <a:t>keyring</a:t>
            </a:r>
            <a:r>
              <a:rPr lang="ru-RU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import</a:t>
            </a:r>
            <a:r>
              <a:rPr lang="ru-RU" dirty="0" smtClean="0"/>
              <a:t> </a:t>
            </a:r>
            <a:r>
              <a:rPr lang="ru-RU" dirty="0" err="1" smtClean="0"/>
              <a:t>them</a:t>
            </a:r>
            <a:r>
              <a:rPr lang="ru-RU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gpg</a:t>
            </a:r>
            <a:r>
              <a:rPr lang="en-US" dirty="0" smtClean="0"/>
              <a:t> --import </a:t>
            </a:r>
            <a:r>
              <a:rPr lang="ru-RU" dirty="0" err="1" smtClean="0"/>
              <a:t>from_keyring.txt</a:t>
            </a:r>
            <a:endParaRPr lang="en-US" dirty="0"/>
          </a:p>
          <a:p>
            <a:pPr lvl="1"/>
            <a:endParaRPr lang="ru-RU" dirty="0" smtClean="0"/>
          </a:p>
          <a:p>
            <a:r>
              <a:rPr lang="ru-RU" dirty="0" err="1" smtClean="0"/>
              <a:t>Verify</a:t>
            </a:r>
            <a:r>
              <a:rPr lang="ru-RU" dirty="0" smtClean="0"/>
              <a:t> </a:t>
            </a:r>
            <a:r>
              <a:rPr lang="ru-RU" dirty="0" err="1" smtClean="0"/>
              <a:t>fingerprint</a:t>
            </a:r>
            <a:r>
              <a:rPr lang="ru-RU" dirty="0" smtClean="0"/>
              <a:t> </a:t>
            </a:r>
            <a:r>
              <a:rPr lang="ru-RU" dirty="0" err="1" smtClean="0"/>
              <a:t>with</a:t>
            </a:r>
            <a:r>
              <a:rPr lang="ru-RU" dirty="0" smtClean="0"/>
              <a:t> </a:t>
            </a:r>
            <a:r>
              <a:rPr lang="ru-RU" dirty="0" err="1" smtClean="0"/>
              <a:t>keyring</a:t>
            </a:r>
            <a:r>
              <a:rPr lang="ru-RU" dirty="0" smtClean="0"/>
              <a:t> </a:t>
            </a:r>
            <a:r>
              <a:rPr lang="ru-RU" dirty="0" err="1" smtClean="0"/>
              <a:t>printout</a:t>
            </a:r>
            <a:endParaRPr lang="ru-RU" dirty="0" smtClean="0"/>
          </a:p>
          <a:p>
            <a:pPr lvl="1"/>
            <a:r>
              <a:rPr lang="en-US" dirty="0" err="1" smtClean="0"/>
              <a:t>gpg</a:t>
            </a:r>
            <a:r>
              <a:rPr lang="en-US" dirty="0" smtClean="0"/>
              <a:t> --fingerprint </a:t>
            </a:r>
            <a:r>
              <a:rPr lang="mr-IN" dirty="0" smtClean="0"/>
              <a:t>–</a:t>
            </a:r>
            <a:r>
              <a:rPr lang="en-US" dirty="0" smtClean="0"/>
              <a:t>-</a:t>
            </a:r>
            <a:r>
              <a:rPr lang="ru-RU" dirty="0" err="1" smtClean="0"/>
              <a:t>list-keys</a:t>
            </a:r>
            <a:r>
              <a:rPr lang="ru-RU" dirty="0" smtClean="0"/>
              <a:t> </a:t>
            </a:r>
            <a:r>
              <a:rPr lang="en-US" dirty="0" smtClean="0"/>
              <a:t>A71049CA</a:t>
            </a:r>
          </a:p>
          <a:p>
            <a:pPr lvl="1"/>
            <a:endParaRPr lang="en-US" dirty="0"/>
          </a:p>
          <a:p>
            <a:r>
              <a:rPr lang="ru-RU" dirty="0" err="1" smtClean="0"/>
              <a:t>Select</a:t>
            </a:r>
            <a:r>
              <a:rPr lang="ru-RU" dirty="0" smtClean="0"/>
              <a:t> </a:t>
            </a:r>
            <a:r>
              <a:rPr lang="ru-RU" dirty="0" err="1" smtClean="0"/>
              <a:t>one</a:t>
            </a:r>
            <a:r>
              <a:rPr lang="ru-RU" dirty="0" smtClean="0"/>
              <a:t> </a:t>
            </a:r>
            <a:r>
              <a:rPr lang="ru-RU" dirty="0" err="1" smtClean="0"/>
              <a:t>or</a:t>
            </a:r>
            <a:r>
              <a:rPr lang="ru-RU" dirty="0" smtClean="0"/>
              <a:t> </a:t>
            </a:r>
            <a:r>
              <a:rPr lang="ru-RU" dirty="0" err="1" smtClean="0"/>
              <a:t>several</a:t>
            </a:r>
            <a:r>
              <a:rPr lang="ru-RU" dirty="0" smtClean="0"/>
              <a:t> </a:t>
            </a:r>
            <a:r>
              <a:rPr lang="ru-RU" dirty="0" err="1" smtClean="0"/>
              <a:t>UIDs</a:t>
            </a:r>
            <a:r>
              <a:rPr lang="ru-RU" dirty="0" smtClean="0"/>
              <a:t> </a:t>
            </a:r>
            <a:r>
              <a:rPr lang="ru-RU" dirty="0" err="1" smtClean="0"/>
              <a:t>you</a:t>
            </a:r>
            <a:r>
              <a:rPr lang="ru-RU" dirty="0" smtClean="0"/>
              <a:t> </a:t>
            </a:r>
            <a:r>
              <a:rPr lang="ru-RU" dirty="0" err="1" smtClean="0"/>
              <a:t>would</a:t>
            </a:r>
            <a:r>
              <a:rPr lang="ru-RU" dirty="0" smtClean="0"/>
              <a:t> </a:t>
            </a:r>
            <a:r>
              <a:rPr lang="ru-RU" dirty="0" err="1" smtClean="0"/>
              <a:t>like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sign</a:t>
            </a:r>
            <a:endParaRPr lang="ru-RU" dirty="0" smtClean="0"/>
          </a:p>
          <a:p>
            <a:pPr lvl="1"/>
            <a:r>
              <a:rPr lang="ru-RU" dirty="0" err="1" smtClean="0"/>
              <a:t>Otherwise</a:t>
            </a:r>
            <a:r>
              <a:rPr lang="ru-RU" dirty="0" smtClean="0"/>
              <a:t> </a:t>
            </a:r>
            <a:r>
              <a:rPr lang="ru-RU" dirty="0" err="1" smtClean="0"/>
              <a:t>select</a:t>
            </a:r>
            <a:r>
              <a:rPr lang="ru-RU" dirty="0" smtClean="0"/>
              <a:t> </a:t>
            </a:r>
            <a:r>
              <a:rPr lang="ru-RU" dirty="0" err="1" smtClean="0"/>
              <a:t>primary</a:t>
            </a:r>
            <a:r>
              <a:rPr lang="ru-RU" dirty="0" smtClean="0"/>
              <a:t> UID</a:t>
            </a:r>
          </a:p>
        </p:txBody>
      </p:sp>
    </p:spTree>
    <p:extLst>
      <p:ext uri="{BB962C8B-B14F-4D97-AF65-F5344CB8AC3E}">
        <p14:creationId xmlns:p14="http://schemas.microsoft.com/office/powerpoint/2010/main" val="1546879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Подпись ключей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Подпишите ключ</a:t>
            </a:r>
          </a:p>
          <a:p>
            <a:pPr lvl="1"/>
            <a:r>
              <a:rPr lang="ru-RU" dirty="0" err="1" smtClean="0"/>
              <a:t>g</a:t>
            </a:r>
            <a:r>
              <a:rPr lang="en-US" dirty="0" err="1" smtClean="0"/>
              <a:t>pg</a:t>
            </a:r>
            <a:r>
              <a:rPr lang="en-US" dirty="0" smtClean="0"/>
              <a:t> -</a:t>
            </a:r>
            <a:r>
              <a:rPr lang="en-US" dirty="0"/>
              <a:t>-ask-cert-level --sign-key </a:t>
            </a:r>
            <a:r>
              <a:rPr lang="en-US" dirty="0" smtClean="0"/>
              <a:t>A71049CA</a:t>
            </a:r>
          </a:p>
          <a:p>
            <a:pPr lvl="2"/>
            <a:r>
              <a:rPr lang="en-US" dirty="0"/>
              <a:t>Really sign all user IDs</a:t>
            </a:r>
            <a:r>
              <a:rPr lang="en-US" dirty="0" smtClean="0"/>
              <a:t>? No</a:t>
            </a:r>
          </a:p>
          <a:p>
            <a:pPr lvl="2"/>
            <a:r>
              <a:rPr lang="ru-RU" dirty="0" smtClean="0"/>
              <a:t>Выберите идентификатор для подписания</a:t>
            </a:r>
            <a:endParaRPr lang="en-US" dirty="0" smtClean="0"/>
          </a:p>
          <a:p>
            <a:pPr lvl="2"/>
            <a:r>
              <a:rPr lang="ru-RU" dirty="0" smtClean="0"/>
              <a:t>Введите</a:t>
            </a:r>
            <a:r>
              <a:rPr lang="en-US" dirty="0" smtClean="0"/>
              <a:t> sign</a:t>
            </a:r>
          </a:p>
          <a:p>
            <a:pPr lvl="2"/>
            <a:r>
              <a:rPr lang="ru-RU" dirty="0" smtClean="0"/>
              <a:t>Выберите уровень доверия</a:t>
            </a:r>
          </a:p>
          <a:p>
            <a:pPr lvl="2"/>
            <a:r>
              <a:rPr lang="ru-RU" dirty="0" err="1"/>
              <a:t>s</a:t>
            </a:r>
            <a:r>
              <a:rPr lang="ru-RU" dirty="0" err="1" smtClean="0"/>
              <a:t>ave</a:t>
            </a:r>
            <a:endParaRPr lang="ru-RU" dirty="0"/>
          </a:p>
          <a:p>
            <a:r>
              <a:rPr lang="ru-RU" dirty="0" smtClean="0"/>
              <a:t>Отправьте сертификат зашифрованным по электронной почте</a:t>
            </a:r>
          </a:p>
          <a:p>
            <a:pPr lvl="1"/>
            <a:r>
              <a:rPr lang="ru-RU" dirty="0" smtClean="0"/>
              <a:t>Таким образом вы можете подтвердить адрес электронной почты, указанный в идентификаторе</a:t>
            </a:r>
          </a:p>
          <a:p>
            <a:pPr lvl="1"/>
            <a:r>
              <a:rPr lang="en-US" dirty="0" err="1" smtClean="0"/>
              <a:t>gpg</a:t>
            </a:r>
            <a:r>
              <a:rPr lang="en-US" dirty="0" smtClean="0"/>
              <a:t> </a:t>
            </a:r>
            <a:r>
              <a:rPr lang="en-US" dirty="0"/>
              <a:t>--armor --export A71049CA | </a:t>
            </a:r>
            <a:r>
              <a:rPr lang="en-US" dirty="0" err="1"/>
              <a:t>gpg</a:t>
            </a:r>
            <a:r>
              <a:rPr lang="en-US" dirty="0"/>
              <a:t> --encrypt -r A71049CA </a:t>
            </a:r>
            <a:r>
              <a:rPr lang="mr-IN" dirty="0" smtClean="0"/>
              <a:t>--</a:t>
            </a:r>
            <a:r>
              <a:rPr lang="en-US" dirty="0" smtClean="0"/>
              <a:t>armor</a:t>
            </a:r>
          </a:p>
          <a:p>
            <a:pPr lvl="1"/>
            <a:endParaRPr lang="en-US" dirty="0"/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633416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Sign</a:t>
            </a:r>
            <a:r>
              <a:rPr lang="ru-RU" dirty="0" smtClean="0"/>
              <a:t> </a:t>
            </a:r>
            <a:r>
              <a:rPr lang="ru-RU" dirty="0" err="1" smtClean="0"/>
              <a:t>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Sign</a:t>
            </a:r>
            <a:r>
              <a:rPr lang="ru-RU" dirty="0" smtClean="0"/>
              <a:t> </a:t>
            </a:r>
            <a:r>
              <a:rPr lang="ru-RU" dirty="0" err="1" smtClean="0"/>
              <a:t>keys</a:t>
            </a:r>
            <a:endParaRPr lang="ru-RU" dirty="0" smtClean="0"/>
          </a:p>
          <a:p>
            <a:pPr lvl="1"/>
            <a:r>
              <a:rPr lang="ru-RU" dirty="0" err="1" smtClean="0"/>
              <a:t>g</a:t>
            </a:r>
            <a:r>
              <a:rPr lang="en-US" dirty="0" err="1" smtClean="0"/>
              <a:t>pg</a:t>
            </a:r>
            <a:r>
              <a:rPr lang="en-US" dirty="0" smtClean="0"/>
              <a:t> -</a:t>
            </a:r>
            <a:r>
              <a:rPr lang="en-US" dirty="0"/>
              <a:t>-ask-cert-level --sign-key </a:t>
            </a:r>
            <a:r>
              <a:rPr lang="en-US" dirty="0" smtClean="0"/>
              <a:t>A71049CA</a:t>
            </a:r>
          </a:p>
          <a:p>
            <a:pPr lvl="2"/>
            <a:r>
              <a:rPr lang="en-US" dirty="0"/>
              <a:t>Really sign all user IDs</a:t>
            </a:r>
            <a:r>
              <a:rPr lang="en-US" dirty="0" smtClean="0"/>
              <a:t>? No</a:t>
            </a:r>
          </a:p>
          <a:p>
            <a:pPr lvl="2"/>
            <a:r>
              <a:rPr lang="ru-RU" dirty="0" err="1" smtClean="0"/>
              <a:t>Select</a:t>
            </a:r>
            <a:r>
              <a:rPr lang="ru-RU" dirty="0" smtClean="0"/>
              <a:t> </a:t>
            </a:r>
            <a:r>
              <a:rPr lang="ru-RU" dirty="0" err="1" smtClean="0"/>
              <a:t>UIDs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sign</a:t>
            </a:r>
            <a:endParaRPr lang="en-US" dirty="0" smtClean="0"/>
          </a:p>
          <a:p>
            <a:pPr lvl="2"/>
            <a:r>
              <a:rPr lang="ru-RU" dirty="0" err="1" smtClean="0"/>
              <a:t>Enter</a:t>
            </a:r>
            <a:r>
              <a:rPr lang="en-US" dirty="0" smtClean="0"/>
              <a:t> “sign”</a:t>
            </a:r>
          </a:p>
          <a:p>
            <a:pPr lvl="2"/>
            <a:r>
              <a:rPr lang="ru-RU" dirty="0" err="1" smtClean="0"/>
              <a:t>Select</a:t>
            </a:r>
            <a:r>
              <a:rPr lang="ru-RU" dirty="0" smtClean="0"/>
              <a:t> </a:t>
            </a:r>
            <a:r>
              <a:rPr lang="ru-RU" dirty="0" err="1" smtClean="0"/>
              <a:t>trust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/>
              <a:t>s</a:t>
            </a:r>
            <a:r>
              <a:rPr lang="ru-RU" dirty="0" err="1" smtClean="0"/>
              <a:t>ave</a:t>
            </a:r>
            <a:endParaRPr lang="ru-RU" dirty="0"/>
          </a:p>
          <a:p>
            <a:r>
              <a:rPr lang="ru-RU" dirty="0" err="1" smtClean="0"/>
              <a:t>Send</a:t>
            </a:r>
            <a:r>
              <a:rPr lang="ru-RU" dirty="0" smtClean="0"/>
              <a:t> </a:t>
            </a:r>
            <a:r>
              <a:rPr lang="ru-RU" dirty="0" err="1" smtClean="0"/>
              <a:t>certificate</a:t>
            </a:r>
            <a:r>
              <a:rPr lang="ru-RU" dirty="0" smtClean="0"/>
              <a:t> </a:t>
            </a:r>
            <a:r>
              <a:rPr lang="ru-RU" dirty="0" err="1" smtClean="0"/>
              <a:t>encrypted</a:t>
            </a:r>
            <a:r>
              <a:rPr lang="ru-RU" dirty="0" smtClean="0"/>
              <a:t> </a:t>
            </a:r>
            <a:r>
              <a:rPr lang="ru-RU" dirty="0" err="1" smtClean="0"/>
              <a:t>by</a:t>
            </a:r>
            <a:r>
              <a:rPr lang="ru-RU" dirty="0" smtClean="0"/>
              <a:t> </a:t>
            </a:r>
            <a:r>
              <a:rPr lang="ru-RU" dirty="0" err="1" smtClean="0"/>
              <a:t>email</a:t>
            </a:r>
            <a:endParaRPr lang="ru-RU" dirty="0" smtClean="0"/>
          </a:p>
          <a:p>
            <a:pPr lvl="1"/>
            <a:r>
              <a:rPr lang="ru-RU" dirty="0" err="1" smtClean="0"/>
              <a:t>It’s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/>
              <a:t>e</a:t>
            </a:r>
            <a:r>
              <a:rPr lang="ru-RU" dirty="0" err="1" smtClean="0"/>
              <a:t>asiest</a:t>
            </a:r>
            <a:r>
              <a:rPr lang="ru-RU" dirty="0" smtClean="0"/>
              <a:t> </a:t>
            </a:r>
            <a:r>
              <a:rPr lang="ru-RU" dirty="0" err="1" smtClean="0"/>
              <a:t>way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confirm</a:t>
            </a:r>
            <a:r>
              <a:rPr lang="ru-RU" dirty="0" smtClean="0"/>
              <a:t> </a:t>
            </a:r>
            <a:r>
              <a:rPr lang="ru-RU" dirty="0" err="1" smtClean="0"/>
              <a:t>email</a:t>
            </a:r>
            <a:r>
              <a:rPr lang="ru-RU" dirty="0" smtClean="0"/>
              <a:t> </a:t>
            </a:r>
            <a:r>
              <a:rPr lang="ru-RU" dirty="0" err="1" smtClean="0"/>
              <a:t>address</a:t>
            </a:r>
            <a:endParaRPr lang="ru-RU" dirty="0" smtClean="0"/>
          </a:p>
          <a:p>
            <a:pPr lvl="1"/>
            <a:r>
              <a:rPr lang="en-US" dirty="0" err="1" smtClean="0"/>
              <a:t>gpg</a:t>
            </a:r>
            <a:r>
              <a:rPr lang="en-US" dirty="0" smtClean="0"/>
              <a:t> </a:t>
            </a:r>
            <a:r>
              <a:rPr lang="en-US" dirty="0"/>
              <a:t>--armor --export A71049CA | </a:t>
            </a:r>
            <a:r>
              <a:rPr lang="en-US" dirty="0" err="1"/>
              <a:t>gpg</a:t>
            </a:r>
            <a:r>
              <a:rPr lang="en-US" dirty="0"/>
              <a:t> --encrypt -r A71049CA </a:t>
            </a:r>
            <a:r>
              <a:rPr lang="mr-IN" dirty="0" smtClean="0"/>
              <a:t>--</a:t>
            </a:r>
            <a:r>
              <a:rPr lang="en-US" dirty="0" smtClean="0"/>
              <a:t>armor</a:t>
            </a:r>
          </a:p>
          <a:p>
            <a:pPr lvl="1"/>
            <a:endParaRPr lang="en-US" dirty="0"/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75690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37879</TotalTime>
  <Words>712</Words>
  <Application>Microsoft Macintosh PowerPoint</Application>
  <PresentationFormat>On-screen Show (4:3)</PresentationFormat>
  <Paragraphs>113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Тема Office</vt:lpstr>
      <vt:lpstr>PGP keysigning ceremony</vt:lpstr>
      <vt:lpstr>Церемония подписания ключа</vt:lpstr>
      <vt:lpstr>Keysignig ceremony</vt:lpstr>
      <vt:lpstr>Уровни доверия</vt:lpstr>
      <vt:lpstr>Trust levels</vt:lpstr>
      <vt:lpstr>После церемонии</vt:lpstr>
      <vt:lpstr>Few days after</vt:lpstr>
      <vt:lpstr>Подпись ключей</vt:lpstr>
      <vt:lpstr>Sign keys</vt:lpstr>
      <vt:lpstr>Замечания</vt:lpstr>
      <vt:lpstr>Notes</vt:lpstr>
      <vt:lpstr>PowerPoint Presentation</vt:lpstr>
      <vt:lpstr>ENOG 13 Церемония подписания ключей PGP </vt:lpstr>
      <vt:lpstr>ENOG 13  PGP keysigning ceremony</vt:lpstr>
    </vt:vector>
  </TitlesOfParts>
  <Company>Informdesk Media projects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Anton</dc:creator>
  <cp:lastModifiedBy>Anton Baskov</cp:lastModifiedBy>
  <cp:revision>380</cp:revision>
  <dcterms:created xsi:type="dcterms:W3CDTF">2011-05-10T12:45:23Z</dcterms:created>
  <dcterms:modified xsi:type="dcterms:W3CDTF">2017-05-24T10:10:46Z</dcterms:modified>
</cp:coreProperties>
</file>