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04566-98B6-0E44-A81A-E24E8585D2B4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C8F7-B786-BD40-A203-E424DC764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C8F7-B786-BD40-A203-E424DC7644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5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5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9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9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5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8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1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4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92AD-D1AD-0C43-83DC-9234947B52BC}" type="datetimeFigureOut">
              <a:rPr lang="ru-RU" smtClean="0"/>
              <a:t>24.05.17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AF33-3244-7B49-B9C3-2132C5E23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6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Уязвимости технологических систем операторов связи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84003"/>
            <a:ext cx="9144000" cy="16557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Вспомогательные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</a:p>
          <a:p>
            <a:r>
              <a:rPr lang="en-US" dirty="0" smtClean="0"/>
              <a:t>Incident Management</a:t>
            </a:r>
          </a:p>
          <a:p>
            <a:r>
              <a:rPr lang="ru-RU" dirty="0" smtClean="0"/>
              <a:t>Мониторинг</a:t>
            </a:r>
          </a:p>
          <a:p>
            <a:r>
              <a:rPr lang="en-US" dirty="0" smtClean="0"/>
              <a:t>Looking Glass</a:t>
            </a:r>
            <a:endParaRPr lang="ru-RU" dirty="0"/>
          </a:p>
          <a:p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1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</a:t>
            </a:r>
            <a:r>
              <a:rPr lang="mr-IN" dirty="0" smtClean="0"/>
              <a:t>–</a:t>
            </a:r>
            <a:r>
              <a:rPr lang="ru-RU" dirty="0" smtClean="0"/>
              <a:t> критический элемент инфраструктуры оператора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Несанкционированный доступ к конфигурациям оборудования</a:t>
            </a:r>
          </a:p>
          <a:p>
            <a:pPr lvl="1"/>
            <a:r>
              <a:rPr lang="ru-RU" dirty="0" smtClean="0"/>
              <a:t>Настройки безопасности</a:t>
            </a:r>
          </a:p>
          <a:p>
            <a:pPr lvl="1"/>
            <a:r>
              <a:rPr lang="ru-RU" dirty="0" smtClean="0"/>
              <a:t>Информация о клиентах</a:t>
            </a:r>
          </a:p>
          <a:p>
            <a:pPr lvl="1"/>
            <a:r>
              <a:rPr lang="ru-RU" dirty="0" smtClean="0"/>
              <a:t>Доступ к персональным данным</a:t>
            </a:r>
          </a:p>
          <a:p>
            <a:pPr lvl="1"/>
            <a:r>
              <a:rPr lang="ru-RU" dirty="0" smtClean="0"/>
              <a:t>Доступ к внутренней сети предприятия</a:t>
            </a:r>
            <a:endParaRPr lang="en-US" dirty="0" smtClean="0"/>
          </a:p>
          <a:p>
            <a:pPr lvl="1"/>
            <a:r>
              <a:rPr lang="ru-RU" smtClean="0"/>
              <a:t>Лицензионные данные оборудования</a:t>
            </a:r>
            <a:endParaRPr lang="ru-RU" dirty="0" smtClean="0"/>
          </a:p>
          <a:p>
            <a:r>
              <a:rPr lang="ru-RU" dirty="0" smtClean="0"/>
              <a:t>Уничтожение конфигурации</a:t>
            </a:r>
          </a:p>
          <a:p>
            <a:pPr lvl="1"/>
            <a:r>
              <a:rPr lang="ru-RU" dirty="0" smtClean="0"/>
              <a:t>Длительная недоступность услуги для абонентов</a:t>
            </a:r>
          </a:p>
          <a:p>
            <a:pPr lvl="1"/>
            <a:r>
              <a:rPr lang="ru-RU" dirty="0" smtClean="0"/>
              <a:t>Доступ к резервным копиям конфигураций</a:t>
            </a:r>
          </a:p>
        </p:txBody>
      </p:sp>
    </p:spTree>
    <p:extLst>
      <p:ext uri="{BB962C8B-B14F-4D97-AF65-F5344CB8AC3E}">
        <p14:creationId xmlns:p14="http://schemas.microsoft.com/office/powerpoint/2010/main" val="48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Типовая ошибка: </a:t>
            </a:r>
            <a:r>
              <a:rPr lang="en-US" dirty="0" smtClean="0"/>
              <a:t>Looking Glass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Доступно из публичного интернета</a:t>
            </a:r>
          </a:p>
          <a:p>
            <a:r>
              <a:rPr lang="ru-RU" dirty="0" smtClean="0"/>
              <a:t>Содержит пароли на оборудовании</a:t>
            </a:r>
          </a:p>
          <a:p>
            <a:r>
              <a:rPr lang="ru-RU" dirty="0" smtClean="0"/>
              <a:t>Готовые решения уязвимы по умолчанию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6015" y="3653771"/>
            <a:ext cx="12059970" cy="695045"/>
            <a:chOff x="-173619" y="4721907"/>
            <a:chExt cx="12059970" cy="6950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3619" y="4721907"/>
              <a:ext cx="12059970" cy="69504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15382" y="4971044"/>
              <a:ext cx="1180618" cy="196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14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1365250"/>
            <a:ext cx="9626600" cy="412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77114" y="2453833"/>
            <a:ext cx="1493134" cy="9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77114" y="3231265"/>
            <a:ext cx="1493134" cy="9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77114" y="3962398"/>
            <a:ext cx="1493134" cy="9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3929" y="4735912"/>
            <a:ext cx="1340734" cy="7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073150"/>
            <a:ext cx="9829800" cy="471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0" y="125314"/>
            <a:ext cx="3671988" cy="21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избежать?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ACL </a:t>
            </a:r>
            <a:r>
              <a:rPr lang="ru-RU" dirty="0" smtClean="0"/>
              <a:t>на управляющие интерфейсы</a:t>
            </a:r>
            <a:br>
              <a:rPr lang="ru-RU" dirty="0" smtClean="0"/>
            </a:br>
            <a:r>
              <a:rPr lang="ru-RU" dirty="0" smtClean="0"/>
              <a:t>	+ Самое очевидное</a:t>
            </a:r>
            <a:br>
              <a:rPr lang="ru-RU" dirty="0" smtClean="0"/>
            </a:br>
            <a:r>
              <a:rPr lang="ru-RU" dirty="0" smtClean="0"/>
              <a:t>	+ Все делают так </a:t>
            </a:r>
            <a:r>
              <a:rPr lang="ru-RU" dirty="0" smtClean="0">
                <a:sym typeface="Wingdings"/>
              </a:rPr>
              <a:t></a:t>
            </a:r>
            <a:r>
              <a:rPr lang="ru-RU" dirty="0">
                <a:sym typeface="Wingdings"/>
              </a:rPr>
              <a:t/>
            </a:r>
            <a:br>
              <a:rPr lang="ru-RU" dirty="0">
                <a:sym typeface="Wingdings"/>
              </a:rPr>
            </a:br>
            <a:r>
              <a:rPr lang="ru-RU" dirty="0" smtClean="0">
                <a:sym typeface="Wingdings"/>
              </a:rPr>
              <a:t>	- Легко забыть на одном из маршрутизаторов</a:t>
            </a:r>
          </a:p>
          <a:p>
            <a:r>
              <a:rPr lang="ru-RU" dirty="0" smtClean="0">
                <a:sym typeface="Wingdings"/>
              </a:rPr>
              <a:t>Использование механизмов ограничения доступа </a:t>
            </a:r>
            <a:r>
              <a:rPr lang="en-US" dirty="0" smtClean="0">
                <a:sym typeface="Wingdings"/>
              </a:rPr>
              <a:t>TACACS</a:t>
            </a:r>
            <a:r>
              <a:rPr lang="ru-RU" dirty="0">
                <a:sym typeface="Wingdings"/>
              </a:rPr>
              <a:t>	</a:t>
            </a:r>
            <a:br>
              <a:rPr lang="ru-RU" dirty="0">
                <a:sym typeface="Wingdings"/>
              </a:rPr>
            </a:br>
            <a:r>
              <a:rPr lang="ru-RU" dirty="0" smtClean="0">
                <a:sym typeface="Wingdings"/>
              </a:rPr>
              <a:t>	- Сложнее конфигурация</a:t>
            </a:r>
            <a:br>
              <a:rPr lang="ru-RU" dirty="0" smtClean="0">
                <a:sym typeface="Wingdings"/>
              </a:rPr>
            </a:br>
            <a:r>
              <a:rPr lang="ru-RU" dirty="0" smtClean="0">
                <a:sym typeface="Wingdings"/>
              </a:rPr>
              <a:t>	+ Централизованное изменение</a:t>
            </a:r>
            <a:br>
              <a:rPr lang="ru-RU" dirty="0" smtClean="0">
                <a:sym typeface="Wingdings"/>
              </a:rPr>
            </a:br>
            <a:r>
              <a:rPr lang="ru-RU" dirty="0" smtClean="0">
                <a:sym typeface="Wingdings"/>
              </a:rPr>
              <a:t>	+ Невозможно «потерять» маршрутизатор</a:t>
            </a:r>
          </a:p>
        </p:txBody>
      </p:sp>
    </p:spTree>
    <p:extLst>
      <p:ext uri="{BB962C8B-B14F-4D97-AF65-F5344CB8AC3E}">
        <p14:creationId xmlns:p14="http://schemas.microsoft.com/office/powerpoint/2010/main" val="18947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служебных учетных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на сети служебных учетных записей?</a:t>
            </a:r>
          </a:p>
          <a:p>
            <a:r>
              <a:rPr lang="ru-RU" dirty="0" smtClean="0"/>
              <a:t>Сколько используется </a:t>
            </a:r>
            <a:r>
              <a:rPr lang="en-US" dirty="0" smtClean="0"/>
              <a:t>SNMP-community?</a:t>
            </a:r>
          </a:p>
          <a:p>
            <a:r>
              <a:rPr lang="ru-RU" dirty="0" smtClean="0"/>
              <a:t>А сколько из них </a:t>
            </a:r>
            <a:r>
              <a:rPr lang="en-US" dirty="0" smtClean="0"/>
              <a:t>read-write?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31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102</Words>
  <Application>Microsoft Macintosh PowerPoint</Application>
  <PresentationFormat>Широкоэкранный</PresentationFormat>
  <Paragraphs>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Mangal</vt:lpstr>
      <vt:lpstr>Wingdings</vt:lpstr>
      <vt:lpstr>Arial</vt:lpstr>
      <vt:lpstr>Тема Office</vt:lpstr>
      <vt:lpstr>Уязвимости технологических систем операторов связи</vt:lpstr>
      <vt:lpstr>Вспомогательные системы</vt:lpstr>
      <vt:lpstr>Сеть – критический элемент инфраструктуры оператора</vt:lpstr>
      <vt:lpstr>Типовая ошибка: Looking Glass</vt:lpstr>
      <vt:lpstr>Презентация PowerPoint</vt:lpstr>
      <vt:lpstr>Презентация PowerPoint</vt:lpstr>
      <vt:lpstr>Как избежать?</vt:lpstr>
      <vt:lpstr>Контроль служебных учетных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Уязвимости технологических систем операторов связи</dc:title>
  <dc:creator>Сергей Крашевич</dc:creator>
  <cp:lastModifiedBy>Сергей Крашевич</cp:lastModifiedBy>
  <cp:revision>7</cp:revision>
  <dcterms:created xsi:type="dcterms:W3CDTF">2017-05-24T07:33:11Z</dcterms:created>
  <dcterms:modified xsi:type="dcterms:W3CDTF">2017-05-24T08:53:52Z</dcterms:modified>
</cp:coreProperties>
</file>