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"/>
  </p:notesMasterIdLst>
  <p:sldIdLst>
    <p:sldId id="265" r:id="rId2"/>
    <p:sldId id="259" r:id="rId3"/>
    <p:sldId id="257" r:id="rId4"/>
    <p:sldId id="261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nstantin Stalinsky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12" y="-4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02169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44" name="Shape 44" descr="http   rs.ge  is not available.png"/>
          <p:cNvPicPr preferRelativeResize="0"/>
          <p:nvPr/>
        </p:nvPicPr>
        <p:blipFill rotWithShape="1">
          <a:blip r:embed="rId2">
            <a:alphaModFix/>
          </a:blip>
          <a:srcRect l="22400" t="-988" r="24137" b="39593"/>
          <a:stretch/>
        </p:blipFill>
        <p:spPr>
          <a:xfrm>
            <a:off x="2048300" y="274950"/>
            <a:ext cx="4888597" cy="2820250"/>
          </a:xfrm>
          <a:prstGeom prst="rect">
            <a:avLst/>
          </a:prstGeom>
          <a:noFill/>
          <a:ln w="9525" cap="flat" cmpd="sng">
            <a:solidFill>
              <a:srgbClr val="1C4587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2.png"/><Relationship Id="rId9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Launch of the First Georgian IXP in Tbilisi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70535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ENOG 12, Oct 4,2016, Yerevan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705350"/>
            <a:ext cx="563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</a:t>
            </a:r>
            <a:r>
              <a:rPr lang="en-US" dirty="0" err="1" smtClean="0"/>
              <a:t>Gotoshia</a:t>
            </a:r>
            <a:r>
              <a:rPr lang="en-US" dirty="0" smtClean="0"/>
              <a:t> – MD </a:t>
            </a:r>
            <a:r>
              <a:rPr lang="en-US" dirty="0" err="1" smtClean="0"/>
              <a:t>Newtelco</a:t>
            </a:r>
            <a:r>
              <a:rPr lang="en-US" dirty="0" smtClean="0"/>
              <a:t> Georgia, </a:t>
            </a:r>
            <a:r>
              <a:rPr lang="en-US" dirty="0" err="1" smtClean="0"/>
              <a:t>ggotoshia@newtelco.ge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1950"/>
            <a:ext cx="2819400" cy="9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4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Tbilisi-IXP-map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6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29600" y="3364225"/>
            <a:ext cx="8284800" cy="1011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/>
              <a:t>Revenue Service </a:t>
            </a:r>
            <a:r>
              <a:rPr lang="en" dirty="0" smtClean="0"/>
              <a:t>webpage </a:t>
            </a:r>
            <a:r>
              <a:rPr lang="en-US" b="1" dirty="0" err="1" smtClean="0"/>
              <a:t>rs.ge</a:t>
            </a:r>
            <a:r>
              <a:rPr lang="en-US" dirty="0" smtClean="0"/>
              <a:t> </a:t>
            </a:r>
            <a:r>
              <a:rPr lang="en" dirty="0" smtClean="0"/>
              <a:t>often looks like this picture, when companies try to upload</a:t>
            </a:r>
            <a:r>
              <a:rPr lang="en-US" dirty="0" smtClean="0"/>
              <a:t> their</a:t>
            </a:r>
            <a:r>
              <a:rPr lang="en" dirty="0" smtClean="0"/>
              <a:t> financial documents from different providers.</a:t>
            </a:r>
            <a:endParaRPr lang="en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52400"/>
            <a:ext cx="1846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228600" y="285750"/>
            <a:ext cx="4114800" cy="449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en" sz="2800" b="1" dirty="0"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65487" y="1526758"/>
            <a:ext cx="4045200" cy="26451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  <a:buClr>
                <a:schemeClr val="dk1"/>
              </a:buClr>
              <a:buSzPct val="91666"/>
            </a:pPr>
            <a:endParaRPr lang="en-US" sz="1400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lnSpc>
                <a:spcPct val="115000"/>
              </a:lnSpc>
              <a:buClr>
                <a:schemeClr val="dk1"/>
              </a:buClr>
              <a:buSzPct val="91666"/>
            </a:pPr>
            <a:r>
              <a:rPr lang="en-US" sz="14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first Internet Exchange Point (IXP) in Georgia was launched on September the 28</a:t>
            </a:r>
            <a:r>
              <a:rPr lang="en-US" sz="1400" baseline="300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14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2016 during the official ceremony held at the Courtyard Marriott Tbilisi with the support of </a:t>
            </a:r>
            <a:r>
              <a:rPr lang="en-US" sz="14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Newtelco</a:t>
            </a:r>
            <a:r>
              <a:rPr lang="en-US" sz="14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Georgia and TOA. Eight Georgian ISPs have established the first </a:t>
            </a:r>
            <a:r>
              <a:rPr lang="en-US" sz="1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IXP</a:t>
            </a:r>
            <a:r>
              <a:rPr lang="en-US" sz="14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Georgia as a NFP association.</a:t>
            </a:r>
          </a:p>
          <a:p>
            <a:pPr lvl="0" algn="just">
              <a:lnSpc>
                <a:spcPct val="115000"/>
              </a:lnSpc>
              <a:buClr>
                <a:schemeClr val="dk1"/>
              </a:buClr>
              <a:buSzPct val="91666"/>
            </a:pPr>
            <a:endParaRPr lang="en-US"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91666"/>
            </a:pPr>
            <a:r>
              <a:rPr lang="en-US" sz="14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GIX.GE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ct val="91666"/>
            </a:pPr>
            <a:endParaRPr lang="en-US" sz="1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ct val="91666"/>
            </a:pPr>
            <a:r>
              <a:rPr lang="en-US" sz="14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info@gix.ge</a:t>
            </a:r>
            <a:endParaRPr lang="en-US" sz="1400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4800600" y="285750"/>
            <a:ext cx="4343400" cy="464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en" b="1" dirty="0" smtClean="0"/>
              <a:t>Georgian </a:t>
            </a:r>
            <a:r>
              <a:rPr lang="en" b="1" dirty="0"/>
              <a:t>IXP </a:t>
            </a:r>
            <a:r>
              <a:rPr lang="en" b="1" dirty="0" smtClean="0"/>
              <a:t>founders</a:t>
            </a:r>
            <a:endParaRPr lang="en-US" b="1" dirty="0" smtClean="0"/>
          </a:p>
          <a:p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NEWTELCO  GEORGIA</a:t>
            </a:r>
          </a:p>
          <a:p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TOA – Georgian Association of Small and Medium 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</a:t>
            </a:r>
            <a:r>
              <a:rPr lang="en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elecommunications 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perators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(23 companies)</a:t>
            </a:r>
            <a:endParaRPr lang="en" sz="1200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-US"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-US" b="1" dirty="0" smtClean="0">
                <a:solidFill>
                  <a:schemeClr val="dk1"/>
                </a:solidFill>
                <a:latin typeface="+mj-lt"/>
                <a:ea typeface="Trebuchet MS"/>
                <a:cs typeface="Trebuchet MS"/>
                <a:sym typeface="Trebuchet MS"/>
              </a:rPr>
              <a:t>ISPs joined</a:t>
            </a:r>
            <a:endParaRPr lang="en" b="1" dirty="0" smtClean="0">
              <a:solidFill>
                <a:schemeClr val="dk1"/>
              </a:solidFill>
              <a:latin typeface="+mj-lt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-US" sz="1200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AlterNET</a:t>
            </a:r>
            <a:r>
              <a:rPr lang="en-US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Global </a:t>
            </a:r>
            <a:r>
              <a:rPr lang="en-US" sz="12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Erty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200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GrandNet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Ordunet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FREEnet</a:t>
            </a:r>
            <a:r>
              <a:rPr lang="en-US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SIMNET</a:t>
            </a:r>
            <a:r>
              <a:rPr lang="en-US" sz="1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CDN</a:t>
            </a:r>
          </a:p>
          <a:p>
            <a:pPr algn="ctr">
              <a:spcAft>
                <a:spcPts val="0"/>
              </a:spcAft>
              <a:buClr>
                <a:schemeClr val="dk1"/>
              </a:buClr>
              <a:buSzPct val="91666"/>
            </a:pPr>
            <a:endParaRPr lang="en" sz="1200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>
              <a:spcAft>
                <a:spcPts val="0"/>
              </a:spcAft>
              <a:buClr>
                <a:schemeClr val="dk1"/>
              </a:buClr>
              <a:buSzPct val="91666"/>
            </a:pPr>
            <a:r>
              <a:rPr lang="en-US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GRENA – </a:t>
            </a:r>
            <a:r>
              <a:rPr lang="en-US" sz="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Georgian Research And Education </a:t>
            </a:r>
            <a:r>
              <a:rPr lang="en-US" sz="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 </a:t>
            </a:r>
            <a:r>
              <a:rPr lang="en-US" sz="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Association</a:t>
            </a:r>
            <a:endParaRPr lang="en" sz="800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lang="en"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" sz="1200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lang="en" sz="1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3" name="Shape 93" descr="Altern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4095750"/>
            <a:ext cx="7620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5800" y="4248150"/>
            <a:ext cx="609600" cy="421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123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800" y="4019550"/>
            <a:ext cx="1143000" cy="72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globalerti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0" y="4171950"/>
            <a:ext cx="1296001" cy="52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logo-T-small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05800" y="1657350"/>
            <a:ext cx="689263" cy="379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6750"/>
            <a:ext cx="2819400" cy="916305"/>
          </a:xfrm>
          <a:prstGeom prst="rect">
            <a:avLst/>
          </a:prstGeom>
        </p:spPr>
      </p:pic>
      <p:pic>
        <p:nvPicPr>
          <p:cNvPr id="3" name="Picture 2" descr="newtelco biling LOGO with slogan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047750"/>
            <a:ext cx="2476500" cy="41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125</Words>
  <Application>Microsoft Macintosh PowerPoint</Application>
  <PresentationFormat>On-screen Show (16:9)</PresentationFormat>
  <Paragraphs>24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simple-light-2</vt:lpstr>
      <vt:lpstr>Launch of the First Georgian IXP in Tbilisi</vt:lpstr>
      <vt:lpstr>PowerPoint Presentation</vt:lpstr>
      <vt:lpstr>PowerPoint Presentation</vt:lpstr>
      <vt:lpstr> 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George</cp:lastModifiedBy>
  <cp:revision>30</cp:revision>
  <dcterms:modified xsi:type="dcterms:W3CDTF">2016-10-04T07:48:05Z</dcterms:modified>
  <cp:category/>
</cp:coreProperties>
</file>