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73" r:id="rId3"/>
    <p:sldId id="371" r:id="rId4"/>
    <p:sldId id="383" r:id="rId5"/>
    <p:sldId id="385" r:id="rId6"/>
    <p:sldId id="384" r:id="rId7"/>
    <p:sldId id="382" r:id="rId8"/>
    <p:sldId id="381" r:id="rId9"/>
    <p:sldId id="31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6E6E"/>
    <a:srgbClr val="CDCD25"/>
    <a:srgbClr val="FDCFCF"/>
    <a:srgbClr val="F31919"/>
    <a:srgbClr val="FF9999"/>
    <a:srgbClr val="2E50FA"/>
    <a:srgbClr val="F36363"/>
    <a:srgbClr val="FFCCFF"/>
    <a:srgbClr val="FF505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809" autoAdjust="0"/>
  </p:normalViewPr>
  <p:slideViewPr>
    <p:cSldViewPr>
      <p:cViewPr>
        <p:scale>
          <a:sx n="70" d="100"/>
          <a:sy n="70" d="100"/>
        </p:scale>
        <p:origin x="-1651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skakova\Documents\CCTLD\Netoskop\04(apr)_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b="1" i="0" baseline="0">
                <a:effectLst/>
              </a:rPr>
              <a:t>Growth of the Netoscope database</a:t>
            </a:r>
            <a:endParaRPr lang="ru-RU" sz="220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9490957171543"/>
          <c:y val="0.15075116287519857"/>
          <c:w val="0.83146754803797496"/>
          <c:h val="0.517537723650515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'База по годам'!$B$5</c:f>
              <c:strCache>
                <c:ptCount val="1"/>
                <c:pt idx="0">
                  <c:v>Domain names suspected in malicious activity, mln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sz="20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'База по годам'!$D$3:$X$3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Apr.15</c:v>
                </c:pt>
              </c:strCache>
            </c:strRef>
          </c:cat>
          <c:val>
            <c:numRef>
              <c:f>('База по годам'!$D$5;'База по годам'!$K$5;'База по годам'!$W$5;'База по годам'!$X$5)</c:f>
              <c:numCache>
                <c:formatCode>#,##0</c:formatCode>
                <c:ptCount val="4"/>
                <c:pt idx="0">
                  <c:v>165777</c:v>
                </c:pt>
                <c:pt idx="1">
                  <c:v>266303</c:v>
                </c:pt>
                <c:pt idx="2">
                  <c:v>303755</c:v>
                </c:pt>
                <c:pt idx="3">
                  <c:v>299741</c:v>
                </c:pt>
              </c:numCache>
            </c:numRef>
          </c:val>
        </c:ser>
        <c:ser>
          <c:idx val="1"/>
          <c:order val="1"/>
          <c:tx>
            <c:strRef>
              <c:f>'База по годам'!$B$6</c:f>
              <c:strCache>
                <c:ptCount val="1"/>
                <c:pt idx="0">
                  <c:v>Domain names with verified malicious activity, mln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'База по годам'!$D$3:$X$3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Apr.15</c:v>
                </c:pt>
              </c:strCache>
            </c:strRef>
          </c:cat>
          <c:val>
            <c:numRef>
              <c:f>('База по годам'!$D$6;'База по годам'!$K$6;'База по годам'!$W$6;'База по годам'!$X$6)</c:f>
              <c:numCache>
                <c:formatCode>#,##0</c:formatCode>
                <c:ptCount val="4"/>
                <c:pt idx="0">
                  <c:v>556745</c:v>
                </c:pt>
                <c:pt idx="1">
                  <c:v>938279</c:v>
                </c:pt>
                <c:pt idx="2">
                  <c:v>1145450</c:v>
                </c:pt>
                <c:pt idx="3">
                  <c:v>1444001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5169280"/>
        <c:axId val="45259008"/>
      </c:barChart>
      <c:lineChart>
        <c:grouping val="standard"/>
        <c:varyColors val="0"/>
        <c:ser>
          <c:idx val="2"/>
          <c:order val="2"/>
          <c:tx>
            <c:strRef>
              <c:f>'База по годам'!$B$4</c:f>
              <c:strCache>
                <c:ptCount val="1"/>
                <c:pt idx="0">
                  <c:v>Total number of domain names in the Netoscope database, mln</c:v>
                </c:pt>
              </c:strCache>
            </c:strRef>
          </c:tx>
          <c:spPr>
            <a:ln>
              <a:solidFill>
                <a:schemeClr val="tx2">
                  <a:lumMod val="50000"/>
                </a:schemeClr>
              </a:solidFill>
            </a:ln>
          </c:spPr>
          <c:marker>
            <c:symbol val="diamond"/>
            <c:size val="9"/>
            <c:spPr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</c:marker>
          <c:dLbls>
            <c:numFmt formatCode="#,##0.0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('База по годам'!$C$3;'База по годам'!$K$3;'База по годам'!$W$3)</c:f>
              <c:strCache>
                <c:ptCount val="2"/>
                <c:pt idx="0">
                  <c:v>2013</c:v>
                </c:pt>
                <c:pt idx="1">
                  <c:v>2014</c:v>
                </c:pt>
              </c:strCache>
            </c:strRef>
          </c:cat>
          <c:val>
            <c:numRef>
              <c:f>('База по годам'!$D$4;'База по годам'!$K$4;'База по годам'!$W$4;'База по годам'!$X$4)</c:f>
              <c:numCache>
                <c:formatCode>#,##0</c:formatCode>
                <c:ptCount val="4"/>
                <c:pt idx="0">
                  <c:v>722522</c:v>
                </c:pt>
                <c:pt idx="1">
                  <c:v>1204582</c:v>
                </c:pt>
                <c:pt idx="2">
                  <c:v>1449205</c:v>
                </c:pt>
                <c:pt idx="3">
                  <c:v>1743742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169280"/>
        <c:axId val="45259008"/>
      </c:lineChart>
      <c:catAx>
        <c:axId val="8516928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45259008"/>
        <c:crosses val="autoZero"/>
        <c:auto val="1"/>
        <c:lblAlgn val="ctr"/>
        <c:lblOffset val="100"/>
        <c:noMultiLvlLbl val="0"/>
      </c:catAx>
      <c:valAx>
        <c:axId val="45259008"/>
        <c:scaling>
          <c:orientation val="minMax"/>
          <c:max val="180000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85169280"/>
        <c:crosses val="autoZero"/>
        <c:crossBetween val="between"/>
        <c:majorUnit val="200000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 sz="1800"/>
                  </a:pPr>
                  <a:r>
                    <a:rPr lang="en-US" sz="1800"/>
                    <a:t>Mln</a:t>
                  </a:r>
                </a:p>
              </c:rich>
            </c:tx>
          </c:dispUnitsLbl>
        </c:dispUnits>
      </c:valAx>
    </c:plotArea>
    <c:legend>
      <c:legendPos val="b"/>
      <c:layout>
        <c:manualLayout>
          <c:xMode val="edge"/>
          <c:yMode val="edge"/>
          <c:x val="5.5637860082304501E-2"/>
          <c:y val="0.76597401772215912"/>
          <c:w val="0.80965170536607045"/>
          <c:h val="0.21000220104961723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>
          <a:solidFill>
            <a:schemeClr val="tx2">
              <a:lumMod val="50000"/>
            </a:schemeClr>
          </a:solidFill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9E8A64-D24D-4393-85BD-BCFEF1FD25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7DD535E-5910-472D-8A55-2A24893221FA}">
      <dgm:prSet phldrT="[Текст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/>
            <a:t>Abuse monitoring of TCI</a:t>
          </a:r>
          <a:endParaRPr lang="ru-RU" b="1" dirty="0"/>
        </a:p>
      </dgm:t>
    </dgm:pt>
    <dgm:pt modelId="{812C1C94-A531-4B10-B27D-1FF0DF0B0A3F}" type="parTrans" cxnId="{7E253E7A-C00E-4A64-93D1-301D2AD81492}">
      <dgm:prSet/>
      <dgm:spPr/>
      <dgm:t>
        <a:bodyPr/>
        <a:lstStyle/>
        <a:p>
          <a:endParaRPr lang="ru-RU" b="1"/>
        </a:p>
      </dgm:t>
    </dgm:pt>
    <dgm:pt modelId="{9E1F2B9C-98E7-43F1-BC07-CE3AB69CA1C9}" type="sibTrans" cxnId="{7E253E7A-C00E-4A64-93D1-301D2AD81492}">
      <dgm:prSet/>
      <dgm:spPr/>
      <dgm:t>
        <a:bodyPr/>
        <a:lstStyle/>
        <a:p>
          <a:endParaRPr lang="ru-RU" b="1"/>
        </a:p>
      </dgm:t>
    </dgm:pt>
    <dgm:pt modelId="{5FB934F0-193F-4ABE-9FC2-5085D7D78F48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28575">
          <a:solidFill>
            <a:srgbClr val="DC6E6E"/>
          </a:solidFill>
        </a:ln>
      </dgm:spPr>
      <dgm:t>
        <a:bodyPr/>
        <a:lstStyle/>
        <a:p>
          <a:r>
            <a:rPr lang="ru-RU" b="1" smtClean="0"/>
            <a:t>.дети</a:t>
          </a:r>
          <a:endParaRPr lang="ru-RU" b="1" dirty="0"/>
        </a:p>
      </dgm:t>
    </dgm:pt>
    <dgm:pt modelId="{B1AC12FD-59B2-43FA-B8EE-4B13F7C44040}" type="parTrans" cxnId="{4E62D5D4-5D88-4370-9953-47C48DF6DDBF}">
      <dgm:prSet/>
      <dgm:spPr/>
      <dgm:t>
        <a:bodyPr/>
        <a:lstStyle/>
        <a:p>
          <a:endParaRPr lang="ru-RU" b="1"/>
        </a:p>
      </dgm:t>
    </dgm:pt>
    <dgm:pt modelId="{EAE73D71-B977-43CE-8CF2-3D39AF209AD4}" type="sibTrans" cxnId="{4E62D5D4-5D88-4370-9953-47C48DF6DDBF}">
      <dgm:prSet/>
      <dgm:spPr/>
      <dgm:t>
        <a:bodyPr/>
        <a:lstStyle/>
        <a:p>
          <a:endParaRPr lang="ru-RU" b="1"/>
        </a:p>
      </dgm:t>
    </dgm:pt>
    <dgm:pt modelId="{94EC461B-1898-4F53-A763-2124F0C8E3FB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28575">
          <a:solidFill>
            <a:srgbClr val="00B050"/>
          </a:solidFill>
        </a:ln>
      </dgm:spPr>
      <dgm:t>
        <a:bodyPr/>
        <a:lstStyle/>
        <a:p>
          <a:r>
            <a:rPr lang="ru-RU" b="1" dirty="0" smtClean="0"/>
            <a:t>.</a:t>
          </a:r>
          <a:r>
            <a:rPr lang="ru-RU" b="1" dirty="0" err="1" smtClean="0"/>
            <a:t>москва</a:t>
          </a:r>
          <a:endParaRPr lang="ru-RU" b="1" dirty="0"/>
        </a:p>
      </dgm:t>
    </dgm:pt>
    <dgm:pt modelId="{E3FD7499-96D9-45F2-92CB-65A0ED0C71AD}" type="parTrans" cxnId="{DB169882-2A6F-4CE1-9E03-B958B95AD018}">
      <dgm:prSet/>
      <dgm:spPr/>
      <dgm:t>
        <a:bodyPr/>
        <a:lstStyle/>
        <a:p>
          <a:endParaRPr lang="ru-RU" b="1"/>
        </a:p>
      </dgm:t>
    </dgm:pt>
    <dgm:pt modelId="{B344CA76-193F-4DC6-A2DB-FE8228FF1CD3}" type="sibTrans" cxnId="{DB169882-2A6F-4CE1-9E03-B958B95AD018}">
      <dgm:prSet/>
      <dgm:spPr/>
      <dgm:t>
        <a:bodyPr/>
        <a:lstStyle/>
        <a:p>
          <a:endParaRPr lang="ru-RU" b="1"/>
        </a:p>
      </dgm:t>
    </dgm:pt>
    <dgm:pt modelId="{66BD3C3E-0710-4CE5-91E2-B887A8EA39E1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b="1" smtClean="0"/>
            <a:t>.</a:t>
          </a:r>
          <a:r>
            <a:rPr lang="en-US" b="1" smtClean="0"/>
            <a:t>moscow</a:t>
          </a:r>
          <a:endParaRPr lang="ru-RU" b="1" dirty="0"/>
        </a:p>
      </dgm:t>
    </dgm:pt>
    <dgm:pt modelId="{6F96E84C-1831-4BB7-B51A-E285705BD2EF}" type="parTrans" cxnId="{DBD09D08-7ACA-41E8-8CDA-49BD44357D3C}">
      <dgm:prSet/>
      <dgm:spPr/>
      <dgm:t>
        <a:bodyPr/>
        <a:lstStyle/>
        <a:p>
          <a:endParaRPr lang="ru-RU" b="1"/>
        </a:p>
      </dgm:t>
    </dgm:pt>
    <dgm:pt modelId="{B7BF2168-2507-453A-A839-2C5D3E76F23B}" type="sibTrans" cxnId="{DBD09D08-7ACA-41E8-8CDA-49BD44357D3C}">
      <dgm:prSet/>
      <dgm:spPr/>
      <dgm:t>
        <a:bodyPr/>
        <a:lstStyle/>
        <a:p>
          <a:endParaRPr lang="ru-RU" b="1"/>
        </a:p>
      </dgm:t>
    </dgm:pt>
    <dgm:pt modelId="{6949D367-E45E-48C3-B41A-7FF99A641153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28575">
          <a:solidFill>
            <a:srgbClr val="FF0000"/>
          </a:solidFill>
        </a:ln>
      </dgm:spPr>
      <dgm:t>
        <a:bodyPr/>
        <a:lstStyle/>
        <a:p>
          <a:r>
            <a:rPr lang="en-US" b="1" dirty="0" smtClean="0"/>
            <a:t>.</a:t>
          </a:r>
          <a:r>
            <a:rPr lang="en-US" b="1" dirty="0" err="1" smtClean="0"/>
            <a:t>tatar</a:t>
          </a:r>
          <a:endParaRPr lang="ru-RU" b="1" dirty="0"/>
        </a:p>
      </dgm:t>
    </dgm:pt>
    <dgm:pt modelId="{A2CABE38-2BFC-44B8-9D31-709D6223E91E}" type="parTrans" cxnId="{9DD52100-63FC-4A90-9885-98E56B96791F}">
      <dgm:prSet/>
      <dgm:spPr/>
      <dgm:t>
        <a:bodyPr/>
        <a:lstStyle/>
        <a:p>
          <a:endParaRPr lang="ru-RU" b="1"/>
        </a:p>
      </dgm:t>
    </dgm:pt>
    <dgm:pt modelId="{58AB47C5-8ACD-4A21-893E-EC5C7F3D423E}" type="sibTrans" cxnId="{9DD52100-63FC-4A90-9885-98E56B96791F}">
      <dgm:prSet/>
      <dgm:spPr/>
      <dgm:t>
        <a:bodyPr/>
        <a:lstStyle/>
        <a:p>
          <a:endParaRPr lang="ru-RU" b="1"/>
        </a:p>
      </dgm:t>
    </dgm:pt>
    <dgm:pt modelId="{4A08E44B-4952-4A41-9C8C-88C65B87556F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28575">
          <a:solidFill>
            <a:srgbClr val="FFC000"/>
          </a:solidFill>
        </a:ln>
      </dgm:spPr>
      <dgm:t>
        <a:bodyPr/>
        <a:lstStyle/>
        <a:p>
          <a:r>
            <a:rPr lang="en-US" b="1" dirty="0" smtClean="0"/>
            <a:t>etc…</a:t>
          </a:r>
          <a:endParaRPr lang="ru-RU" b="1" dirty="0"/>
        </a:p>
      </dgm:t>
    </dgm:pt>
    <dgm:pt modelId="{E2372805-E250-4112-B293-4DBE6CE6BD67}" type="parTrans" cxnId="{F1AE1405-EA87-43C9-A321-99141AB305AB}">
      <dgm:prSet/>
      <dgm:spPr/>
      <dgm:t>
        <a:bodyPr/>
        <a:lstStyle/>
        <a:p>
          <a:endParaRPr lang="ru-RU" b="1"/>
        </a:p>
      </dgm:t>
    </dgm:pt>
    <dgm:pt modelId="{1546057D-9490-4F73-930C-ACE8166781DB}" type="sibTrans" cxnId="{F1AE1405-EA87-43C9-A321-99141AB305AB}">
      <dgm:prSet/>
      <dgm:spPr/>
      <dgm:t>
        <a:bodyPr/>
        <a:lstStyle/>
        <a:p>
          <a:endParaRPr lang="ru-RU" b="1"/>
        </a:p>
      </dgm:t>
    </dgm:pt>
    <dgm:pt modelId="{F6CB463A-E117-4844-8D0E-732EA27BE87F}" type="pres">
      <dgm:prSet presAssocID="{0A9E8A64-D24D-4393-85BD-BCFEF1FD25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7CA035C-2529-47AE-81EF-7FDDEC13D3FF}" type="pres">
      <dgm:prSet presAssocID="{27DD535E-5910-472D-8A55-2A24893221FA}" presName="hierRoot1" presStyleCnt="0">
        <dgm:presLayoutVars>
          <dgm:hierBranch val="init"/>
        </dgm:presLayoutVars>
      </dgm:prSet>
      <dgm:spPr/>
    </dgm:pt>
    <dgm:pt modelId="{754A485B-1172-47AE-AAFA-9B937D146AB9}" type="pres">
      <dgm:prSet presAssocID="{27DD535E-5910-472D-8A55-2A24893221FA}" presName="rootComposite1" presStyleCnt="0"/>
      <dgm:spPr/>
    </dgm:pt>
    <dgm:pt modelId="{1FAC6002-95C3-4502-B2EE-E51F398C1032}" type="pres">
      <dgm:prSet presAssocID="{27DD535E-5910-472D-8A55-2A24893221FA}" presName="rootText1" presStyleLbl="node0" presStyleIdx="0" presStyleCnt="1" custScaleX="3376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37C084-BEE5-47D4-8B62-34CFAACDCD4F}" type="pres">
      <dgm:prSet presAssocID="{27DD535E-5910-472D-8A55-2A24893221F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857C5DB-5615-442E-8C7A-930B5D1E5A1C}" type="pres">
      <dgm:prSet presAssocID="{27DD535E-5910-472D-8A55-2A24893221FA}" presName="hierChild2" presStyleCnt="0"/>
      <dgm:spPr/>
    </dgm:pt>
    <dgm:pt modelId="{AA7161A1-26D8-47EE-97D2-FA873F2AF3F0}" type="pres">
      <dgm:prSet presAssocID="{B1AC12FD-59B2-43FA-B8EE-4B13F7C44040}" presName="Name37" presStyleLbl="parChTrans1D2" presStyleIdx="0" presStyleCnt="5"/>
      <dgm:spPr/>
      <dgm:t>
        <a:bodyPr/>
        <a:lstStyle/>
        <a:p>
          <a:endParaRPr lang="ru-RU"/>
        </a:p>
      </dgm:t>
    </dgm:pt>
    <dgm:pt modelId="{575C6C00-AEAF-436A-A3CE-4FED611162FA}" type="pres">
      <dgm:prSet presAssocID="{5FB934F0-193F-4ABE-9FC2-5085D7D78F48}" presName="hierRoot2" presStyleCnt="0">
        <dgm:presLayoutVars>
          <dgm:hierBranch val="init"/>
        </dgm:presLayoutVars>
      </dgm:prSet>
      <dgm:spPr/>
    </dgm:pt>
    <dgm:pt modelId="{FD019748-A747-46FB-95CD-B0BF1F222E63}" type="pres">
      <dgm:prSet presAssocID="{5FB934F0-193F-4ABE-9FC2-5085D7D78F48}" presName="rootComposite" presStyleCnt="0"/>
      <dgm:spPr/>
    </dgm:pt>
    <dgm:pt modelId="{C390DAED-12D7-42B2-8CAD-DFC6DD91FE0D}" type="pres">
      <dgm:prSet presAssocID="{5FB934F0-193F-4ABE-9FC2-5085D7D78F48}" presName="rootText" presStyleLbl="node2" presStyleIdx="0" presStyleCnt="5" custLinFactX="81483" custLinFactY="38682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643C4B-35D9-4EB1-9588-3B9E5508331E}" type="pres">
      <dgm:prSet presAssocID="{5FB934F0-193F-4ABE-9FC2-5085D7D78F48}" presName="rootConnector" presStyleLbl="node2" presStyleIdx="0" presStyleCnt="5"/>
      <dgm:spPr/>
      <dgm:t>
        <a:bodyPr/>
        <a:lstStyle/>
        <a:p>
          <a:endParaRPr lang="ru-RU"/>
        </a:p>
      </dgm:t>
    </dgm:pt>
    <dgm:pt modelId="{88CD9A96-2CA0-4322-863E-C66954E6A81C}" type="pres">
      <dgm:prSet presAssocID="{5FB934F0-193F-4ABE-9FC2-5085D7D78F48}" presName="hierChild4" presStyleCnt="0"/>
      <dgm:spPr/>
    </dgm:pt>
    <dgm:pt modelId="{78845825-B77F-46FA-85BF-3E26329693E6}" type="pres">
      <dgm:prSet presAssocID="{5FB934F0-193F-4ABE-9FC2-5085D7D78F48}" presName="hierChild5" presStyleCnt="0"/>
      <dgm:spPr/>
    </dgm:pt>
    <dgm:pt modelId="{8FFD595D-BA6D-4CEC-9722-D0A941E9915D}" type="pres">
      <dgm:prSet presAssocID="{E3FD7499-96D9-45F2-92CB-65A0ED0C71AD}" presName="Name37" presStyleLbl="parChTrans1D2" presStyleIdx="1" presStyleCnt="5"/>
      <dgm:spPr/>
      <dgm:t>
        <a:bodyPr/>
        <a:lstStyle/>
        <a:p>
          <a:endParaRPr lang="ru-RU"/>
        </a:p>
      </dgm:t>
    </dgm:pt>
    <dgm:pt modelId="{0CB5025F-FD42-4A0B-B728-FFA9E25B8027}" type="pres">
      <dgm:prSet presAssocID="{94EC461B-1898-4F53-A763-2124F0C8E3FB}" presName="hierRoot2" presStyleCnt="0">
        <dgm:presLayoutVars>
          <dgm:hierBranch val="init"/>
        </dgm:presLayoutVars>
      </dgm:prSet>
      <dgm:spPr/>
    </dgm:pt>
    <dgm:pt modelId="{4039592E-0392-4B66-B678-FA8126C4FCD9}" type="pres">
      <dgm:prSet presAssocID="{94EC461B-1898-4F53-A763-2124F0C8E3FB}" presName="rootComposite" presStyleCnt="0"/>
      <dgm:spPr/>
    </dgm:pt>
    <dgm:pt modelId="{A23F7C7A-FE5E-46B6-A27F-667369557C32}" type="pres">
      <dgm:prSet presAssocID="{94EC461B-1898-4F53-A763-2124F0C8E3FB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6C4C3B-7235-471E-8ED1-7BC67912386D}" type="pres">
      <dgm:prSet presAssocID="{94EC461B-1898-4F53-A763-2124F0C8E3FB}" presName="rootConnector" presStyleLbl="node2" presStyleIdx="1" presStyleCnt="5"/>
      <dgm:spPr/>
      <dgm:t>
        <a:bodyPr/>
        <a:lstStyle/>
        <a:p>
          <a:endParaRPr lang="ru-RU"/>
        </a:p>
      </dgm:t>
    </dgm:pt>
    <dgm:pt modelId="{34FFC679-62CC-432C-9717-A5440FEBE263}" type="pres">
      <dgm:prSet presAssocID="{94EC461B-1898-4F53-A763-2124F0C8E3FB}" presName="hierChild4" presStyleCnt="0"/>
      <dgm:spPr/>
    </dgm:pt>
    <dgm:pt modelId="{741E6F9B-0A5C-465B-BDB6-D56F8C3FB8B3}" type="pres">
      <dgm:prSet presAssocID="{94EC461B-1898-4F53-A763-2124F0C8E3FB}" presName="hierChild5" presStyleCnt="0"/>
      <dgm:spPr/>
    </dgm:pt>
    <dgm:pt modelId="{1310A7AD-E652-4E71-8A91-617F0CE6C467}" type="pres">
      <dgm:prSet presAssocID="{6F96E84C-1831-4BB7-B51A-E285705BD2EF}" presName="Name37" presStyleLbl="parChTrans1D2" presStyleIdx="2" presStyleCnt="5"/>
      <dgm:spPr/>
      <dgm:t>
        <a:bodyPr/>
        <a:lstStyle/>
        <a:p>
          <a:endParaRPr lang="ru-RU"/>
        </a:p>
      </dgm:t>
    </dgm:pt>
    <dgm:pt modelId="{69CAF55E-E91F-4FC7-B1FB-95D0E0F3E08E}" type="pres">
      <dgm:prSet presAssocID="{66BD3C3E-0710-4CE5-91E2-B887A8EA39E1}" presName="hierRoot2" presStyleCnt="0">
        <dgm:presLayoutVars>
          <dgm:hierBranch val="init"/>
        </dgm:presLayoutVars>
      </dgm:prSet>
      <dgm:spPr/>
    </dgm:pt>
    <dgm:pt modelId="{3A1EF9FD-78DF-4B33-9DDB-B6457917A0A2}" type="pres">
      <dgm:prSet presAssocID="{66BD3C3E-0710-4CE5-91E2-B887A8EA39E1}" presName="rootComposite" presStyleCnt="0"/>
      <dgm:spPr/>
    </dgm:pt>
    <dgm:pt modelId="{F9EBB5D5-22E4-4066-BC56-720221F23706}" type="pres">
      <dgm:prSet presAssocID="{66BD3C3E-0710-4CE5-91E2-B887A8EA39E1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21D70A-6AE7-4600-B8F6-1E86F4B1812B}" type="pres">
      <dgm:prSet presAssocID="{66BD3C3E-0710-4CE5-91E2-B887A8EA39E1}" presName="rootConnector" presStyleLbl="node2" presStyleIdx="2" presStyleCnt="5"/>
      <dgm:spPr/>
      <dgm:t>
        <a:bodyPr/>
        <a:lstStyle/>
        <a:p>
          <a:endParaRPr lang="ru-RU"/>
        </a:p>
      </dgm:t>
    </dgm:pt>
    <dgm:pt modelId="{BFE60576-A44F-4B3D-9ABE-E797CC593F07}" type="pres">
      <dgm:prSet presAssocID="{66BD3C3E-0710-4CE5-91E2-B887A8EA39E1}" presName="hierChild4" presStyleCnt="0"/>
      <dgm:spPr/>
    </dgm:pt>
    <dgm:pt modelId="{B4F36367-1DF2-4788-A229-D5CD757B2B03}" type="pres">
      <dgm:prSet presAssocID="{66BD3C3E-0710-4CE5-91E2-B887A8EA39E1}" presName="hierChild5" presStyleCnt="0"/>
      <dgm:spPr/>
    </dgm:pt>
    <dgm:pt modelId="{AA3C718A-C506-4E03-8B30-FE4289CA6EF9}" type="pres">
      <dgm:prSet presAssocID="{A2CABE38-2BFC-44B8-9D31-709D6223E91E}" presName="Name37" presStyleLbl="parChTrans1D2" presStyleIdx="3" presStyleCnt="5"/>
      <dgm:spPr/>
      <dgm:t>
        <a:bodyPr/>
        <a:lstStyle/>
        <a:p>
          <a:endParaRPr lang="ru-RU"/>
        </a:p>
      </dgm:t>
    </dgm:pt>
    <dgm:pt modelId="{682D74CA-5AA7-4F18-8AA5-24F852D850CA}" type="pres">
      <dgm:prSet presAssocID="{6949D367-E45E-48C3-B41A-7FF99A641153}" presName="hierRoot2" presStyleCnt="0">
        <dgm:presLayoutVars>
          <dgm:hierBranch val="init"/>
        </dgm:presLayoutVars>
      </dgm:prSet>
      <dgm:spPr/>
    </dgm:pt>
    <dgm:pt modelId="{30828236-868B-49BA-AD35-C5A33786D43C}" type="pres">
      <dgm:prSet presAssocID="{6949D367-E45E-48C3-B41A-7FF99A641153}" presName="rootComposite" presStyleCnt="0"/>
      <dgm:spPr/>
    </dgm:pt>
    <dgm:pt modelId="{43C21591-FD55-4D96-AC3C-5DBD08415518}" type="pres">
      <dgm:prSet presAssocID="{6949D367-E45E-48C3-B41A-7FF99A641153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993EE7-E751-4B15-B570-26A01AB9C553}" type="pres">
      <dgm:prSet presAssocID="{6949D367-E45E-48C3-B41A-7FF99A641153}" presName="rootConnector" presStyleLbl="node2" presStyleIdx="3" presStyleCnt="5"/>
      <dgm:spPr/>
      <dgm:t>
        <a:bodyPr/>
        <a:lstStyle/>
        <a:p>
          <a:endParaRPr lang="ru-RU"/>
        </a:p>
      </dgm:t>
    </dgm:pt>
    <dgm:pt modelId="{70CB75FB-1FBF-4CC0-B988-DFAF6FFFE282}" type="pres">
      <dgm:prSet presAssocID="{6949D367-E45E-48C3-B41A-7FF99A641153}" presName="hierChild4" presStyleCnt="0"/>
      <dgm:spPr/>
    </dgm:pt>
    <dgm:pt modelId="{17F57E05-4702-405C-842F-034C9B44BEE3}" type="pres">
      <dgm:prSet presAssocID="{6949D367-E45E-48C3-B41A-7FF99A641153}" presName="hierChild5" presStyleCnt="0"/>
      <dgm:spPr/>
    </dgm:pt>
    <dgm:pt modelId="{558DBFF7-6E0C-4E8E-9642-53022EDC0943}" type="pres">
      <dgm:prSet presAssocID="{E2372805-E250-4112-B293-4DBE6CE6BD67}" presName="Name37" presStyleLbl="parChTrans1D2" presStyleIdx="4" presStyleCnt="5"/>
      <dgm:spPr/>
      <dgm:t>
        <a:bodyPr/>
        <a:lstStyle/>
        <a:p>
          <a:endParaRPr lang="ru-RU"/>
        </a:p>
      </dgm:t>
    </dgm:pt>
    <dgm:pt modelId="{55CD5465-4446-4A2F-9585-B73D39564CAC}" type="pres">
      <dgm:prSet presAssocID="{4A08E44B-4952-4A41-9C8C-88C65B87556F}" presName="hierRoot2" presStyleCnt="0">
        <dgm:presLayoutVars>
          <dgm:hierBranch val="init"/>
        </dgm:presLayoutVars>
      </dgm:prSet>
      <dgm:spPr/>
    </dgm:pt>
    <dgm:pt modelId="{3426C16B-13C3-4022-9E5B-29A51054A961}" type="pres">
      <dgm:prSet presAssocID="{4A08E44B-4952-4A41-9C8C-88C65B87556F}" presName="rootComposite" presStyleCnt="0"/>
      <dgm:spPr/>
    </dgm:pt>
    <dgm:pt modelId="{5E8B97CA-2870-4E49-A1D7-C777353E1767}" type="pres">
      <dgm:prSet presAssocID="{4A08E44B-4952-4A41-9C8C-88C65B87556F}" presName="rootText" presStyleLbl="node2" presStyleIdx="4" presStyleCnt="5" custLinFactX="-85697" custLinFactY="38682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50F008-9DE7-4992-8F1B-D7668D9CD1F6}" type="pres">
      <dgm:prSet presAssocID="{4A08E44B-4952-4A41-9C8C-88C65B87556F}" presName="rootConnector" presStyleLbl="node2" presStyleIdx="4" presStyleCnt="5"/>
      <dgm:spPr/>
      <dgm:t>
        <a:bodyPr/>
        <a:lstStyle/>
        <a:p>
          <a:endParaRPr lang="ru-RU"/>
        </a:p>
      </dgm:t>
    </dgm:pt>
    <dgm:pt modelId="{363A44B3-59F3-49C0-9031-D21D3159671B}" type="pres">
      <dgm:prSet presAssocID="{4A08E44B-4952-4A41-9C8C-88C65B87556F}" presName="hierChild4" presStyleCnt="0"/>
      <dgm:spPr/>
    </dgm:pt>
    <dgm:pt modelId="{2A6DA194-616A-4447-B154-9EB7BCE60EE1}" type="pres">
      <dgm:prSet presAssocID="{4A08E44B-4952-4A41-9C8C-88C65B87556F}" presName="hierChild5" presStyleCnt="0"/>
      <dgm:spPr/>
    </dgm:pt>
    <dgm:pt modelId="{1D286A71-39FB-46F2-96FB-F3541FBF0A06}" type="pres">
      <dgm:prSet presAssocID="{27DD535E-5910-472D-8A55-2A24893221FA}" presName="hierChild3" presStyleCnt="0"/>
      <dgm:spPr/>
    </dgm:pt>
  </dgm:ptLst>
  <dgm:cxnLst>
    <dgm:cxn modelId="{59A32B2E-D9EA-495A-8B3C-A6E4B5B2B952}" type="presOf" srcId="{27DD535E-5910-472D-8A55-2A24893221FA}" destId="{B737C084-BEE5-47D4-8B62-34CFAACDCD4F}" srcOrd="1" destOrd="0" presId="urn:microsoft.com/office/officeart/2005/8/layout/orgChart1"/>
    <dgm:cxn modelId="{56BC991E-5C01-4B53-82A3-86349C39D16A}" type="presOf" srcId="{B1AC12FD-59B2-43FA-B8EE-4B13F7C44040}" destId="{AA7161A1-26D8-47EE-97D2-FA873F2AF3F0}" srcOrd="0" destOrd="0" presId="urn:microsoft.com/office/officeart/2005/8/layout/orgChart1"/>
    <dgm:cxn modelId="{7C0AEC7A-4160-4144-B6CB-D4A6708E4C57}" type="presOf" srcId="{27DD535E-5910-472D-8A55-2A24893221FA}" destId="{1FAC6002-95C3-4502-B2EE-E51F398C1032}" srcOrd="0" destOrd="0" presId="urn:microsoft.com/office/officeart/2005/8/layout/orgChart1"/>
    <dgm:cxn modelId="{E1B27799-6923-4B86-B8C2-2F31964D30C3}" type="presOf" srcId="{0A9E8A64-D24D-4393-85BD-BCFEF1FD25BD}" destId="{F6CB463A-E117-4844-8D0E-732EA27BE87F}" srcOrd="0" destOrd="0" presId="urn:microsoft.com/office/officeart/2005/8/layout/orgChart1"/>
    <dgm:cxn modelId="{9E700A99-E86B-414E-BE3D-40525344CE83}" type="presOf" srcId="{6949D367-E45E-48C3-B41A-7FF99A641153}" destId="{43C21591-FD55-4D96-AC3C-5DBD08415518}" srcOrd="0" destOrd="0" presId="urn:microsoft.com/office/officeart/2005/8/layout/orgChart1"/>
    <dgm:cxn modelId="{C6E0CDBC-3D50-4189-9AD3-4A1A773B61C9}" type="presOf" srcId="{E2372805-E250-4112-B293-4DBE6CE6BD67}" destId="{558DBFF7-6E0C-4E8E-9642-53022EDC0943}" srcOrd="0" destOrd="0" presId="urn:microsoft.com/office/officeart/2005/8/layout/orgChart1"/>
    <dgm:cxn modelId="{7E253E7A-C00E-4A64-93D1-301D2AD81492}" srcId="{0A9E8A64-D24D-4393-85BD-BCFEF1FD25BD}" destId="{27DD535E-5910-472D-8A55-2A24893221FA}" srcOrd="0" destOrd="0" parTransId="{812C1C94-A531-4B10-B27D-1FF0DF0B0A3F}" sibTransId="{9E1F2B9C-98E7-43F1-BC07-CE3AB69CA1C9}"/>
    <dgm:cxn modelId="{CD93AFD6-2C53-4FB3-9110-ED05B837FFCC}" type="presOf" srcId="{6F96E84C-1831-4BB7-B51A-E285705BD2EF}" destId="{1310A7AD-E652-4E71-8A91-617F0CE6C467}" srcOrd="0" destOrd="0" presId="urn:microsoft.com/office/officeart/2005/8/layout/orgChart1"/>
    <dgm:cxn modelId="{08EAA045-44F3-4B83-9303-15AFD14FC2B5}" type="presOf" srcId="{94EC461B-1898-4F53-A763-2124F0C8E3FB}" destId="{A23F7C7A-FE5E-46B6-A27F-667369557C32}" srcOrd="0" destOrd="0" presId="urn:microsoft.com/office/officeart/2005/8/layout/orgChart1"/>
    <dgm:cxn modelId="{4EC746E3-B526-4D85-8670-EDA754C6601F}" type="presOf" srcId="{4A08E44B-4952-4A41-9C8C-88C65B87556F}" destId="{7550F008-9DE7-4992-8F1B-D7668D9CD1F6}" srcOrd="1" destOrd="0" presId="urn:microsoft.com/office/officeart/2005/8/layout/orgChart1"/>
    <dgm:cxn modelId="{F1AE1405-EA87-43C9-A321-99141AB305AB}" srcId="{27DD535E-5910-472D-8A55-2A24893221FA}" destId="{4A08E44B-4952-4A41-9C8C-88C65B87556F}" srcOrd="4" destOrd="0" parTransId="{E2372805-E250-4112-B293-4DBE6CE6BD67}" sibTransId="{1546057D-9490-4F73-930C-ACE8166781DB}"/>
    <dgm:cxn modelId="{9DD52100-63FC-4A90-9885-98E56B96791F}" srcId="{27DD535E-5910-472D-8A55-2A24893221FA}" destId="{6949D367-E45E-48C3-B41A-7FF99A641153}" srcOrd="3" destOrd="0" parTransId="{A2CABE38-2BFC-44B8-9D31-709D6223E91E}" sibTransId="{58AB47C5-8ACD-4A21-893E-EC5C7F3D423E}"/>
    <dgm:cxn modelId="{920BCF18-ABED-4587-9BB6-E4A3D3D10721}" type="presOf" srcId="{66BD3C3E-0710-4CE5-91E2-B887A8EA39E1}" destId="{F9EBB5D5-22E4-4066-BC56-720221F23706}" srcOrd="0" destOrd="0" presId="urn:microsoft.com/office/officeart/2005/8/layout/orgChart1"/>
    <dgm:cxn modelId="{DA8F28F1-6FB0-4390-A834-FE4402C66D00}" type="presOf" srcId="{6949D367-E45E-48C3-B41A-7FF99A641153}" destId="{7D993EE7-E751-4B15-B570-26A01AB9C553}" srcOrd="1" destOrd="0" presId="urn:microsoft.com/office/officeart/2005/8/layout/orgChart1"/>
    <dgm:cxn modelId="{42621D70-5A71-4B94-B82B-1B698FB1109F}" type="presOf" srcId="{4A08E44B-4952-4A41-9C8C-88C65B87556F}" destId="{5E8B97CA-2870-4E49-A1D7-C777353E1767}" srcOrd="0" destOrd="0" presId="urn:microsoft.com/office/officeart/2005/8/layout/orgChart1"/>
    <dgm:cxn modelId="{DBD09D08-7ACA-41E8-8CDA-49BD44357D3C}" srcId="{27DD535E-5910-472D-8A55-2A24893221FA}" destId="{66BD3C3E-0710-4CE5-91E2-B887A8EA39E1}" srcOrd="2" destOrd="0" parTransId="{6F96E84C-1831-4BB7-B51A-E285705BD2EF}" sibTransId="{B7BF2168-2507-453A-A839-2C5D3E76F23B}"/>
    <dgm:cxn modelId="{A72CCB17-03EF-427E-868E-0E5368A6C779}" type="presOf" srcId="{66BD3C3E-0710-4CE5-91E2-B887A8EA39E1}" destId="{3A21D70A-6AE7-4600-B8F6-1E86F4B1812B}" srcOrd="1" destOrd="0" presId="urn:microsoft.com/office/officeart/2005/8/layout/orgChart1"/>
    <dgm:cxn modelId="{7449EE1E-BA66-473D-9364-35509B675811}" type="presOf" srcId="{A2CABE38-2BFC-44B8-9D31-709D6223E91E}" destId="{AA3C718A-C506-4E03-8B30-FE4289CA6EF9}" srcOrd="0" destOrd="0" presId="urn:microsoft.com/office/officeart/2005/8/layout/orgChart1"/>
    <dgm:cxn modelId="{4A52B844-6D4B-4B67-B4E0-59BD9423368B}" type="presOf" srcId="{5FB934F0-193F-4ABE-9FC2-5085D7D78F48}" destId="{03643C4B-35D9-4EB1-9588-3B9E5508331E}" srcOrd="1" destOrd="0" presId="urn:microsoft.com/office/officeart/2005/8/layout/orgChart1"/>
    <dgm:cxn modelId="{0CAEA103-8673-4DE7-AC8D-E3FC59F0F72D}" type="presOf" srcId="{E3FD7499-96D9-45F2-92CB-65A0ED0C71AD}" destId="{8FFD595D-BA6D-4CEC-9722-D0A941E9915D}" srcOrd="0" destOrd="0" presId="urn:microsoft.com/office/officeart/2005/8/layout/orgChart1"/>
    <dgm:cxn modelId="{CFD58913-762C-4C71-8ECD-A87D7939B210}" type="presOf" srcId="{5FB934F0-193F-4ABE-9FC2-5085D7D78F48}" destId="{C390DAED-12D7-42B2-8CAD-DFC6DD91FE0D}" srcOrd="0" destOrd="0" presId="urn:microsoft.com/office/officeart/2005/8/layout/orgChart1"/>
    <dgm:cxn modelId="{4E62D5D4-5D88-4370-9953-47C48DF6DDBF}" srcId="{27DD535E-5910-472D-8A55-2A24893221FA}" destId="{5FB934F0-193F-4ABE-9FC2-5085D7D78F48}" srcOrd="0" destOrd="0" parTransId="{B1AC12FD-59B2-43FA-B8EE-4B13F7C44040}" sibTransId="{EAE73D71-B977-43CE-8CF2-3D39AF209AD4}"/>
    <dgm:cxn modelId="{DB169882-2A6F-4CE1-9E03-B958B95AD018}" srcId="{27DD535E-5910-472D-8A55-2A24893221FA}" destId="{94EC461B-1898-4F53-A763-2124F0C8E3FB}" srcOrd="1" destOrd="0" parTransId="{E3FD7499-96D9-45F2-92CB-65A0ED0C71AD}" sibTransId="{B344CA76-193F-4DC6-A2DB-FE8228FF1CD3}"/>
    <dgm:cxn modelId="{BAAD3B10-DCF4-4CE6-BE34-1B27A1766CFE}" type="presOf" srcId="{94EC461B-1898-4F53-A763-2124F0C8E3FB}" destId="{986C4C3B-7235-471E-8ED1-7BC67912386D}" srcOrd="1" destOrd="0" presId="urn:microsoft.com/office/officeart/2005/8/layout/orgChart1"/>
    <dgm:cxn modelId="{4CBECD6A-9455-4158-AE95-0139DE4350E2}" type="presParOf" srcId="{F6CB463A-E117-4844-8D0E-732EA27BE87F}" destId="{07CA035C-2529-47AE-81EF-7FDDEC13D3FF}" srcOrd="0" destOrd="0" presId="urn:microsoft.com/office/officeart/2005/8/layout/orgChart1"/>
    <dgm:cxn modelId="{7A755DC7-B411-431F-866A-9B926B961BED}" type="presParOf" srcId="{07CA035C-2529-47AE-81EF-7FDDEC13D3FF}" destId="{754A485B-1172-47AE-AAFA-9B937D146AB9}" srcOrd="0" destOrd="0" presId="urn:microsoft.com/office/officeart/2005/8/layout/orgChart1"/>
    <dgm:cxn modelId="{333F5C75-43BF-4C96-A615-F60A66BC90F2}" type="presParOf" srcId="{754A485B-1172-47AE-AAFA-9B937D146AB9}" destId="{1FAC6002-95C3-4502-B2EE-E51F398C1032}" srcOrd="0" destOrd="0" presId="urn:microsoft.com/office/officeart/2005/8/layout/orgChart1"/>
    <dgm:cxn modelId="{3765B9F7-69EB-48CC-8738-27087D070B23}" type="presParOf" srcId="{754A485B-1172-47AE-AAFA-9B937D146AB9}" destId="{B737C084-BEE5-47D4-8B62-34CFAACDCD4F}" srcOrd="1" destOrd="0" presId="urn:microsoft.com/office/officeart/2005/8/layout/orgChart1"/>
    <dgm:cxn modelId="{3250E12C-EA72-4071-AE23-FCE6274292BB}" type="presParOf" srcId="{07CA035C-2529-47AE-81EF-7FDDEC13D3FF}" destId="{6857C5DB-5615-442E-8C7A-930B5D1E5A1C}" srcOrd="1" destOrd="0" presId="urn:microsoft.com/office/officeart/2005/8/layout/orgChart1"/>
    <dgm:cxn modelId="{2C011FA5-55BB-4A00-8250-A8650F0A60F5}" type="presParOf" srcId="{6857C5DB-5615-442E-8C7A-930B5D1E5A1C}" destId="{AA7161A1-26D8-47EE-97D2-FA873F2AF3F0}" srcOrd="0" destOrd="0" presId="urn:microsoft.com/office/officeart/2005/8/layout/orgChart1"/>
    <dgm:cxn modelId="{F9306218-FC15-4E85-8F1C-B3C7E0EEE10B}" type="presParOf" srcId="{6857C5DB-5615-442E-8C7A-930B5D1E5A1C}" destId="{575C6C00-AEAF-436A-A3CE-4FED611162FA}" srcOrd="1" destOrd="0" presId="urn:microsoft.com/office/officeart/2005/8/layout/orgChart1"/>
    <dgm:cxn modelId="{6AB6546F-4CD1-4283-85E6-1D6658448EF5}" type="presParOf" srcId="{575C6C00-AEAF-436A-A3CE-4FED611162FA}" destId="{FD019748-A747-46FB-95CD-B0BF1F222E63}" srcOrd="0" destOrd="0" presId="urn:microsoft.com/office/officeart/2005/8/layout/orgChart1"/>
    <dgm:cxn modelId="{A80B5745-BF8E-4832-A9C3-9BDC8EC5DA3A}" type="presParOf" srcId="{FD019748-A747-46FB-95CD-B0BF1F222E63}" destId="{C390DAED-12D7-42B2-8CAD-DFC6DD91FE0D}" srcOrd="0" destOrd="0" presId="urn:microsoft.com/office/officeart/2005/8/layout/orgChart1"/>
    <dgm:cxn modelId="{3CF1DE02-AD6B-4209-B35C-084FEC64F383}" type="presParOf" srcId="{FD019748-A747-46FB-95CD-B0BF1F222E63}" destId="{03643C4B-35D9-4EB1-9588-3B9E5508331E}" srcOrd="1" destOrd="0" presId="urn:microsoft.com/office/officeart/2005/8/layout/orgChart1"/>
    <dgm:cxn modelId="{3F9F5063-9A8C-4520-89E4-012D2E8E7ED6}" type="presParOf" srcId="{575C6C00-AEAF-436A-A3CE-4FED611162FA}" destId="{88CD9A96-2CA0-4322-863E-C66954E6A81C}" srcOrd="1" destOrd="0" presId="urn:microsoft.com/office/officeart/2005/8/layout/orgChart1"/>
    <dgm:cxn modelId="{3B198EB8-85CD-4079-A945-6ADF8B861958}" type="presParOf" srcId="{575C6C00-AEAF-436A-A3CE-4FED611162FA}" destId="{78845825-B77F-46FA-85BF-3E26329693E6}" srcOrd="2" destOrd="0" presId="urn:microsoft.com/office/officeart/2005/8/layout/orgChart1"/>
    <dgm:cxn modelId="{B05144E9-F4A8-4A77-9445-7C214AC10028}" type="presParOf" srcId="{6857C5DB-5615-442E-8C7A-930B5D1E5A1C}" destId="{8FFD595D-BA6D-4CEC-9722-D0A941E9915D}" srcOrd="2" destOrd="0" presId="urn:microsoft.com/office/officeart/2005/8/layout/orgChart1"/>
    <dgm:cxn modelId="{D46B6A00-318A-4FA9-9B0B-8F13500CBB48}" type="presParOf" srcId="{6857C5DB-5615-442E-8C7A-930B5D1E5A1C}" destId="{0CB5025F-FD42-4A0B-B728-FFA9E25B8027}" srcOrd="3" destOrd="0" presId="urn:microsoft.com/office/officeart/2005/8/layout/orgChart1"/>
    <dgm:cxn modelId="{D7A1E4A5-432D-4586-9D3C-CC5F20B78438}" type="presParOf" srcId="{0CB5025F-FD42-4A0B-B728-FFA9E25B8027}" destId="{4039592E-0392-4B66-B678-FA8126C4FCD9}" srcOrd="0" destOrd="0" presId="urn:microsoft.com/office/officeart/2005/8/layout/orgChart1"/>
    <dgm:cxn modelId="{5E51E070-07DC-43E1-AA8A-8929553594AE}" type="presParOf" srcId="{4039592E-0392-4B66-B678-FA8126C4FCD9}" destId="{A23F7C7A-FE5E-46B6-A27F-667369557C32}" srcOrd="0" destOrd="0" presId="urn:microsoft.com/office/officeart/2005/8/layout/orgChart1"/>
    <dgm:cxn modelId="{DCE14210-C1FC-446B-B3E1-66712BEF5326}" type="presParOf" srcId="{4039592E-0392-4B66-B678-FA8126C4FCD9}" destId="{986C4C3B-7235-471E-8ED1-7BC67912386D}" srcOrd="1" destOrd="0" presId="urn:microsoft.com/office/officeart/2005/8/layout/orgChart1"/>
    <dgm:cxn modelId="{C7DAB02F-EBEE-44A1-A0B7-00C1BAD69274}" type="presParOf" srcId="{0CB5025F-FD42-4A0B-B728-FFA9E25B8027}" destId="{34FFC679-62CC-432C-9717-A5440FEBE263}" srcOrd="1" destOrd="0" presId="urn:microsoft.com/office/officeart/2005/8/layout/orgChart1"/>
    <dgm:cxn modelId="{C44C7CEC-2CB7-4DC7-92CD-79613F513F4F}" type="presParOf" srcId="{0CB5025F-FD42-4A0B-B728-FFA9E25B8027}" destId="{741E6F9B-0A5C-465B-BDB6-D56F8C3FB8B3}" srcOrd="2" destOrd="0" presId="urn:microsoft.com/office/officeart/2005/8/layout/orgChart1"/>
    <dgm:cxn modelId="{A3127E9B-F7FE-485E-92C4-111D131DB8A4}" type="presParOf" srcId="{6857C5DB-5615-442E-8C7A-930B5D1E5A1C}" destId="{1310A7AD-E652-4E71-8A91-617F0CE6C467}" srcOrd="4" destOrd="0" presId="urn:microsoft.com/office/officeart/2005/8/layout/orgChart1"/>
    <dgm:cxn modelId="{2CEBB733-5DC0-4AB6-848D-EFFF67C18CFA}" type="presParOf" srcId="{6857C5DB-5615-442E-8C7A-930B5D1E5A1C}" destId="{69CAF55E-E91F-4FC7-B1FB-95D0E0F3E08E}" srcOrd="5" destOrd="0" presId="urn:microsoft.com/office/officeart/2005/8/layout/orgChart1"/>
    <dgm:cxn modelId="{221B4FED-BC44-44AA-B98A-EB25DB724D90}" type="presParOf" srcId="{69CAF55E-E91F-4FC7-B1FB-95D0E0F3E08E}" destId="{3A1EF9FD-78DF-4B33-9DDB-B6457917A0A2}" srcOrd="0" destOrd="0" presId="urn:microsoft.com/office/officeart/2005/8/layout/orgChart1"/>
    <dgm:cxn modelId="{BE84BCC1-DA84-4694-83BF-4DE71C147E5F}" type="presParOf" srcId="{3A1EF9FD-78DF-4B33-9DDB-B6457917A0A2}" destId="{F9EBB5D5-22E4-4066-BC56-720221F23706}" srcOrd="0" destOrd="0" presId="urn:microsoft.com/office/officeart/2005/8/layout/orgChart1"/>
    <dgm:cxn modelId="{24847103-91D5-4FBA-825D-4B727FA91CDE}" type="presParOf" srcId="{3A1EF9FD-78DF-4B33-9DDB-B6457917A0A2}" destId="{3A21D70A-6AE7-4600-B8F6-1E86F4B1812B}" srcOrd="1" destOrd="0" presId="urn:microsoft.com/office/officeart/2005/8/layout/orgChart1"/>
    <dgm:cxn modelId="{9CE5CD6A-4304-4C5B-A244-54FCBAA6CDD1}" type="presParOf" srcId="{69CAF55E-E91F-4FC7-B1FB-95D0E0F3E08E}" destId="{BFE60576-A44F-4B3D-9ABE-E797CC593F07}" srcOrd="1" destOrd="0" presId="urn:microsoft.com/office/officeart/2005/8/layout/orgChart1"/>
    <dgm:cxn modelId="{BF5B24D3-A3C8-47DD-9543-185B8ED4D657}" type="presParOf" srcId="{69CAF55E-E91F-4FC7-B1FB-95D0E0F3E08E}" destId="{B4F36367-1DF2-4788-A229-D5CD757B2B03}" srcOrd="2" destOrd="0" presId="urn:microsoft.com/office/officeart/2005/8/layout/orgChart1"/>
    <dgm:cxn modelId="{F156CC16-2023-4673-8D9F-89D4104080B4}" type="presParOf" srcId="{6857C5DB-5615-442E-8C7A-930B5D1E5A1C}" destId="{AA3C718A-C506-4E03-8B30-FE4289CA6EF9}" srcOrd="6" destOrd="0" presId="urn:microsoft.com/office/officeart/2005/8/layout/orgChart1"/>
    <dgm:cxn modelId="{03AB957D-5BF1-4868-AB12-04DA9164DC92}" type="presParOf" srcId="{6857C5DB-5615-442E-8C7A-930B5D1E5A1C}" destId="{682D74CA-5AA7-4F18-8AA5-24F852D850CA}" srcOrd="7" destOrd="0" presId="urn:microsoft.com/office/officeart/2005/8/layout/orgChart1"/>
    <dgm:cxn modelId="{33BC2350-3136-452F-9EAD-3515A25BB079}" type="presParOf" srcId="{682D74CA-5AA7-4F18-8AA5-24F852D850CA}" destId="{30828236-868B-49BA-AD35-C5A33786D43C}" srcOrd="0" destOrd="0" presId="urn:microsoft.com/office/officeart/2005/8/layout/orgChart1"/>
    <dgm:cxn modelId="{DBB81455-D733-4E2D-A56C-3CCB6D537B7A}" type="presParOf" srcId="{30828236-868B-49BA-AD35-C5A33786D43C}" destId="{43C21591-FD55-4D96-AC3C-5DBD08415518}" srcOrd="0" destOrd="0" presId="urn:microsoft.com/office/officeart/2005/8/layout/orgChart1"/>
    <dgm:cxn modelId="{48842647-709B-47CE-825A-361401083350}" type="presParOf" srcId="{30828236-868B-49BA-AD35-C5A33786D43C}" destId="{7D993EE7-E751-4B15-B570-26A01AB9C553}" srcOrd="1" destOrd="0" presId="urn:microsoft.com/office/officeart/2005/8/layout/orgChart1"/>
    <dgm:cxn modelId="{34DBA9F1-1DF6-4E4A-88FE-E90F8C15E033}" type="presParOf" srcId="{682D74CA-5AA7-4F18-8AA5-24F852D850CA}" destId="{70CB75FB-1FBF-4CC0-B988-DFAF6FFFE282}" srcOrd="1" destOrd="0" presId="urn:microsoft.com/office/officeart/2005/8/layout/orgChart1"/>
    <dgm:cxn modelId="{D0F0399C-114E-4342-A637-EC175B7C2025}" type="presParOf" srcId="{682D74CA-5AA7-4F18-8AA5-24F852D850CA}" destId="{17F57E05-4702-405C-842F-034C9B44BEE3}" srcOrd="2" destOrd="0" presId="urn:microsoft.com/office/officeart/2005/8/layout/orgChart1"/>
    <dgm:cxn modelId="{B93AE1C3-577E-4EE8-8C27-E2AC0C52B640}" type="presParOf" srcId="{6857C5DB-5615-442E-8C7A-930B5D1E5A1C}" destId="{558DBFF7-6E0C-4E8E-9642-53022EDC0943}" srcOrd="8" destOrd="0" presId="urn:microsoft.com/office/officeart/2005/8/layout/orgChart1"/>
    <dgm:cxn modelId="{F73F6F34-826F-4FF0-A95B-C856779753DD}" type="presParOf" srcId="{6857C5DB-5615-442E-8C7A-930B5D1E5A1C}" destId="{55CD5465-4446-4A2F-9585-B73D39564CAC}" srcOrd="9" destOrd="0" presId="urn:microsoft.com/office/officeart/2005/8/layout/orgChart1"/>
    <dgm:cxn modelId="{DC7504EB-4900-4AA1-B36A-F6F3811600D6}" type="presParOf" srcId="{55CD5465-4446-4A2F-9585-B73D39564CAC}" destId="{3426C16B-13C3-4022-9E5B-29A51054A961}" srcOrd="0" destOrd="0" presId="urn:microsoft.com/office/officeart/2005/8/layout/orgChart1"/>
    <dgm:cxn modelId="{C0B02159-89F9-4131-92CD-0847B0006BFE}" type="presParOf" srcId="{3426C16B-13C3-4022-9E5B-29A51054A961}" destId="{5E8B97CA-2870-4E49-A1D7-C777353E1767}" srcOrd="0" destOrd="0" presId="urn:microsoft.com/office/officeart/2005/8/layout/orgChart1"/>
    <dgm:cxn modelId="{F3A0AE1E-D0B9-4CA9-A8ED-D19B4338B93E}" type="presParOf" srcId="{3426C16B-13C3-4022-9E5B-29A51054A961}" destId="{7550F008-9DE7-4992-8F1B-D7668D9CD1F6}" srcOrd="1" destOrd="0" presId="urn:microsoft.com/office/officeart/2005/8/layout/orgChart1"/>
    <dgm:cxn modelId="{D8A82613-E67D-4915-AD09-CCDD171EEC82}" type="presParOf" srcId="{55CD5465-4446-4A2F-9585-B73D39564CAC}" destId="{363A44B3-59F3-49C0-9031-D21D3159671B}" srcOrd="1" destOrd="0" presId="urn:microsoft.com/office/officeart/2005/8/layout/orgChart1"/>
    <dgm:cxn modelId="{AF58EE10-DF1A-4C0C-B391-F128D5D14194}" type="presParOf" srcId="{55CD5465-4446-4A2F-9585-B73D39564CAC}" destId="{2A6DA194-616A-4447-B154-9EB7BCE60EE1}" srcOrd="2" destOrd="0" presId="urn:microsoft.com/office/officeart/2005/8/layout/orgChart1"/>
    <dgm:cxn modelId="{EE4D8E20-0D58-4CE7-B995-020E3D394976}" type="presParOf" srcId="{07CA035C-2529-47AE-81EF-7FDDEC13D3FF}" destId="{1D286A71-39FB-46F2-96FB-F3541FBF0A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D6F4B5-8614-45F1-AC83-2E55AABD81A9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1712DE-41A0-42C2-BA37-2F33BE382DCC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accent4">
                  <a:lumMod val="90000"/>
                  <a:lumOff val="10000"/>
                </a:schemeClr>
              </a:solidFill>
            </a:rPr>
            <a:t>Sources: </a:t>
          </a:r>
        </a:p>
        <a:p>
          <a:r>
            <a:rPr lang="en-US" sz="2400" b="1" dirty="0" smtClean="0">
              <a:solidFill>
                <a:schemeClr val="accent4">
                  <a:lumMod val="90000"/>
                  <a:lumOff val="10000"/>
                </a:schemeClr>
              </a:solidFill>
            </a:rPr>
            <a:t>SURBL, </a:t>
          </a:r>
          <a:r>
            <a:rPr lang="en-US" sz="2400" b="1" dirty="0" err="1" smtClean="0">
              <a:solidFill>
                <a:schemeClr val="accent4">
                  <a:lumMod val="90000"/>
                  <a:lumOff val="10000"/>
                </a:schemeClr>
              </a:solidFill>
            </a:rPr>
            <a:t>Netoscope</a:t>
          </a:r>
          <a:r>
            <a:rPr lang="en-US" sz="2400" b="1" dirty="0" smtClean="0">
              <a:solidFill>
                <a:schemeClr val="accent4">
                  <a:lumMod val="90000"/>
                  <a:lumOff val="10000"/>
                </a:schemeClr>
              </a:solidFill>
            </a:rPr>
            <a:t>, etc…</a:t>
          </a:r>
          <a:endParaRPr lang="ru-RU" sz="2400" b="1" dirty="0">
            <a:solidFill>
              <a:schemeClr val="accent4">
                <a:lumMod val="90000"/>
                <a:lumOff val="10000"/>
              </a:schemeClr>
            </a:solidFill>
          </a:endParaRPr>
        </a:p>
      </dgm:t>
    </dgm:pt>
    <dgm:pt modelId="{F195C404-B383-4463-A5B7-3C4FA5BA4524}" type="parTrans" cxnId="{DF8D3863-8729-4780-8BF7-A5EA596ED4C1}">
      <dgm:prSet/>
      <dgm:spPr/>
      <dgm:t>
        <a:bodyPr/>
        <a:lstStyle/>
        <a:p>
          <a:endParaRPr lang="ru-RU" sz="2400" b="1"/>
        </a:p>
      </dgm:t>
    </dgm:pt>
    <dgm:pt modelId="{27CA5FDC-9C3A-4DCF-BD69-CF58FEE3E336}" type="sibTrans" cxnId="{DF8D3863-8729-4780-8BF7-A5EA596ED4C1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ru-RU" sz="2400" b="1"/>
        </a:p>
      </dgm:t>
    </dgm:pt>
    <dgm:pt modelId="{774A6234-5E8C-46D0-ACCA-0A2E65B94AD6}">
      <dgm:prSet phldrT="[Текст]" custT="1"/>
      <dgm:spPr>
        <a:solidFill>
          <a:schemeClr val="bg1"/>
        </a:solidFill>
        <a:ln w="28575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accent4">
                  <a:lumMod val="90000"/>
                  <a:lumOff val="10000"/>
                </a:schemeClr>
              </a:solidFill>
            </a:rPr>
            <a:t>Reports (daily, monthly…)</a:t>
          </a:r>
          <a:endParaRPr lang="ru-RU" sz="2400" b="1" dirty="0">
            <a:solidFill>
              <a:schemeClr val="accent4">
                <a:lumMod val="90000"/>
                <a:lumOff val="10000"/>
              </a:schemeClr>
            </a:solidFill>
          </a:endParaRPr>
        </a:p>
      </dgm:t>
    </dgm:pt>
    <dgm:pt modelId="{8C5041E1-D739-4C99-8B05-E918D11EABA3}" type="parTrans" cxnId="{3C83A9FA-AFE8-44F6-8E27-96A12D54F94E}">
      <dgm:prSet/>
      <dgm:spPr/>
      <dgm:t>
        <a:bodyPr/>
        <a:lstStyle/>
        <a:p>
          <a:endParaRPr lang="ru-RU" sz="2400" b="1"/>
        </a:p>
      </dgm:t>
    </dgm:pt>
    <dgm:pt modelId="{3166B3CD-1C9C-4433-93AF-050D6167E674}" type="sibTrans" cxnId="{3C83A9FA-AFE8-44F6-8E27-96A12D54F94E}">
      <dgm:prSet/>
      <dgm:spPr/>
      <dgm:t>
        <a:bodyPr/>
        <a:lstStyle/>
        <a:p>
          <a:endParaRPr lang="ru-RU" sz="2400" b="1"/>
        </a:p>
      </dgm:t>
    </dgm:pt>
    <dgm:pt modelId="{0C96E32B-3E07-4032-B3A7-4D6F590A87EB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Filter for interesting domains</a:t>
          </a:r>
          <a:endParaRPr lang="ru-RU" sz="2400" b="1" dirty="0">
            <a:solidFill>
              <a:schemeClr val="bg1"/>
            </a:solidFill>
          </a:endParaRPr>
        </a:p>
      </dgm:t>
    </dgm:pt>
    <dgm:pt modelId="{82AB7886-1242-4C6E-8BD6-4EB21A8F9540}" type="parTrans" cxnId="{506B28FA-AFC7-4E18-BF17-720CB853F679}">
      <dgm:prSet/>
      <dgm:spPr/>
      <dgm:t>
        <a:bodyPr/>
        <a:lstStyle/>
        <a:p>
          <a:endParaRPr lang="ru-RU" sz="2400" b="1"/>
        </a:p>
      </dgm:t>
    </dgm:pt>
    <dgm:pt modelId="{2964ED51-F907-4722-9F45-C487DD50594D}" type="sibTrans" cxnId="{506B28FA-AFC7-4E18-BF17-720CB853F679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ru-RU" sz="2400" b="1"/>
        </a:p>
      </dgm:t>
    </dgm:pt>
    <dgm:pt modelId="{C9185DE3-4211-42D2-B89E-A2CE7A77654C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Aggregate Unify classification - TBD </a:t>
          </a:r>
          <a:endParaRPr lang="ru-RU" sz="2400" b="1" dirty="0">
            <a:solidFill>
              <a:schemeClr val="bg1"/>
            </a:solidFill>
          </a:endParaRPr>
        </a:p>
      </dgm:t>
    </dgm:pt>
    <dgm:pt modelId="{663AA65B-1FD6-4573-97AF-CB66CD19508F}" type="parTrans" cxnId="{D3CFC35E-931B-4A24-94F9-50A667A1B44E}">
      <dgm:prSet/>
      <dgm:spPr/>
      <dgm:t>
        <a:bodyPr/>
        <a:lstStyle/>
        <a:p>
          <a:endParaRPr lang="ru-RU" sz="2400" b="1"/>
        </a:p>
      </dgm:t>
    </dgm:pt>
    <dgm:pt modelId="{D4EA4651-4CBF-4A22-B600-8B7EA16D9199}" type="sibTrans" cxnId="{D3CFC35E-931B-4A24-94F9-50A667A1B44E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ru-RU" sz="2400" b="1"/>
        </a:p>
      </dgm:t>
    </dgm:pt>
    <dgm:pt modelId="{600AE21D-5491-439F-8BFE-768BC9D4D7F0}" type="pres">
      <dgm:prSet presAssocID="{FED6F4B5-8614-45F1-AC83-2E55AABD81A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7DF2A1-88A1-45D5-92F5-7D9FC91323D9}" type="pres">
      <dgm:prSet presAssocID="{FED6F4B5-8614-45F1-AC83-2E55AABD81A9}" presName="dummyMaxCanvas" presStyleCnt="0">
        <dgm:presLayoutVars/>
      </dgm:prSet>
      <dgm:spPr/>
    </dgm:pt>
    <dgm:pt modelId="{2FBFBC94-4471-4B5A-ACB1-4673F5D65E90}" type="pres">
      <dgm:prSet presAssocID="{FED6F4B5-8614-45F1-AC83-2E55AABD81A9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C1DC9-52BB-4BF3-8F22-9E71879736E8}" type="pres">
      <dgm:prSet presAssocID="{FED6F4B5-8614-45F1-AC83-2E55AABD81A9}" presName="FourNodes_2" presStyleLbl="node1" presStyleIdx="1" presStyleCnt="4" custLinFactNeighborX="3686" custLinFactNeighborY="-1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E657C0-3AFA-4121-B986-D0DF726CEF03}" type="pres">
      <dgm:prSet presAssocID="{FED6F4B5-8614-45F1-AC83-2E55AABD81A9}" presName="FourNodes_3" presStyleLbl="node1" presStyleIdx="2" presStyleCnt="4" custLinFactNeighborX="-4564" custLinFactNeighborY="-2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C59BD5-90C9-46BB-AB6C-B43B08BA8FD1}" type="pres">
      <dgm:prSet presAssocID="{FED6F4B5-8614-45F1-AC83-2E55AABD81A9}" presName="FourNodes_4" presStyleLbl="node1" presStyleIdx="3" presStyleCnt="4" custLinFactNeighborX="-96" custLinFactNeighborY="2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1F070B-7AD3-4C99-8F5A-682C0D01C899}" type="pres">
      <dgm:prSet presAssocID="{FED6F4B5-8614-45F1-AC83-2E55AABD81A9}" presName="FourConn_1-2" presStyleLbl="fgAccFollowNode1" presStyleIdx="0" presStyleCnt="3" custLinFactNeighborX="-25205" custLinFactNeighborY="-79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BE6E60-ACEE-4C57-80D1-EA4F2C045DB5}" type="pres">
      <dgm:prSet presAssocID="{FED6F4B5-8614-45F1-AC83-2E55AABD81A9}" presName="FourConn_2-3" presStyleLbl="fgAccFollowNode1" presStyleIdx="1" presStyleCnt="3" custLinFactNeighborX="-98921" custLinFactNeighborY="-3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5B0915-CA4C-4680-B3A5-E203CB728CDE}" type="pres">
      <dgm:prSet presAssocID="{FED6F4B5-8614-45F1-AC83-2E55AABD81A9}" presName="FourConn_3-4" presStyleLbl="fgAccFollowNode1" presStyleIdx="2" presStyleCnt="3" custLinFactX="-66044" custLinFactNeighborX="-100000" custLinFactNeighborY="-19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04D854-5793-4728-90B5-16217CF16A81}" type="pres">
      <dgm:prSet presAssocID="{FED6F4B5-8614-45F1-AC83-2E55AABD81A9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F311A-D103-47FE-A350-A28554F162F1}" type="pres">
      <dgm:prSet presAssocID="{FED6F4B5-8614-45F1-AC83-2E55AABD81A9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FC2769-E76C-4B11-AF0C-2D8340D1FED7}" type="pres">
      <dgm:prSet presAssocID="{FED6F4B5-8614-45F1-AC83-2E55AABD81A9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BFA956-0D91-49F4-9539-D46F8F63E62C}" type="pres">
      <dgm:prSet presAssocID="{FED6F4B5-8614-45F1-AC83-2E55AABD81A9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6B28FA-AFC7-4E18-BF17-720CB853F679}" srcId="{FED6F4B5-8614-45F1-AC83-2E55AABD81A9}" destId="{0C96E32B-3E07-4032-B3A7-4D6F590A87EB}" srcOrd="1" destOrd="0" parTransId="{82AB7886-1242-4C6E-8BD6-4EB21A8F9540}" sibTransId="{2964ED51-F907-4722-9F45-C487DD50594D}"/>
    <dgm:cxn modelId="{D3CFC35E-931B-4A24-94F9-50A667A1B44E}" srcId="{FED6F4B5-8614-45F1-AC83-2E55AABD81A9}" destId="{C9185DE3-4211-42D2-B89E-A2CE7A77654C}" srcOrd="2" destOrd="0" parTransId="{663AA65B-1FD6-4573-97AF-CB66CD19508F}" sibTransId="{D4EA4651-4CBF-4A22-B600-8B7EA16D9199}"/>
    <dgm:cxn modelId="{9B5921B6-38A7-45FD-9C38-DB7A41887F4B}" type="presOf" srcId="{774A6234-5E8C-46D0-ACCA-0A2E65B94AD6}" destId="{27C59BD5-90C9-46BB-AB6C-B43B08BA8FD1}" srcOrd="0" destOrd="0" presId="urn:microsoft.com/office/officeart/2005/8/layout/vProcess5"/>
    <dgm:cxn modelId="{F330B894-04D5-4DBC-9F55-4BEE61A996DC}" type="presOf" srcId="{C9185DE3-4211-42D2-B89E-A2CE7A77654C}" destId="{20FC2769-E76C-4B11-AF0C-2D8340D1FED7}" srcOrd="1" destOrd="0" presId="urn:microsoft.com/office/officeart/2005/8/layout/vProcess5"/>
    <dgm:cxn modelId="{D52C60E1-5A49-4FE0-A9A6-37E3539DEE12}" type="presOf" srcId="{2964ED51-F907-4722-9F45-C487DD50594D}" destId="{22BE6E60-ACEE-4C57-80D1-EA4F2C045DB5}" srcOrd="0" destOrd="0" presId="urn:microsoft.com/office/officeart/2005/8/layout/vProcess5"/>
    <dgm:cxn modelId="{203E1E7B-6BFE-432C-8A97-EBBE884B3ADD}" type="presOf" srcId="{451712DE-41A0-42C2-BA37-2F33BE382DCC}" destId="{8804D854-5793-4728-90B5-16217CF16A81}" srcOrd="1" destOrd="0" presId="urn:microsoft.com/office/officeart/2005/8/layout/vProcess5"/>
    <dgm:cxn modelId="{DF8D3863-8729-4780-8BF7-A5EA596ED4C1}" srcId="{FED6F4B5-8614-45F1-AC83-2E55AABD81A9}" destId="{451712DE-41A0-42C2-BA37-2F33BE382DCC}" srcOrd="0" destOrd="0" parTransId="{F195C404-B383-4463-A5B7-3C4FA5BA4524}" sibTransId="{27CA5FDC-9C3A-4DCF-BD69-CF58FEE3E336}"/>
    <dgm:cxn modelId="{4FB447F0-C1AF-44DF-B1D0-907DDFC24288}" type="presOf" srcId="{451712DE-41A0-42C2-BA37-2F33BE382DCC}" destId="{2FBFBC94-4471-4B5A-ACB1-4673F5D65E90}" srcOrd="0" destOrd="0" presId="urn:microsoft.com/office/officeart/2005/8/layout/vProcess5"/>
    <dgm:cxn modelId="{FFFB569D-8B3C-44D3-8D8C-DDA486EDCEBC}" type="presOf" srcId="{774A6234-5E8C-46D0-ACCA-0A2E65B94AD6}" destId="{23BFA956-0D91-49F4-9539-D46F8F63E62C}" srcOrd="1" destOrd="0" presId="urn:microsoft.com/office/officeart/2005/8/layout/vProcess5"/>
    <dgm:cxn modelId="{79D56D69-BB18-44CB-B6FD-35C10EE1B8C6}" type="presOf" srcId="{27CA5FDC-9C3A-4DCF-BD69-CF58FEE3E336}" destId="{201F070B-7AD3-4C99-8F5A-682C0D01C899}" srcOrd="0" destOrd="0" presId="urn:microsoft.com/office/officeart/2005/8/layout/vProcess5"/>
    <dgm:cxn modelId="{6843F38D-1109-4552-9E4C-9E910B1A658B}" type="presOf" srcId="{0C96E32B-3E07-4032-B3A7-4D6F590A87EB}" destId="{DB5F311A-D103-47FE-A350-A28554F162F1}" srcOrd="1" destOrd="0" presId="urn:microsoft.com/office/officeart/2005/8/layout/vProcess5"/>
    <dgm:cxn modelId="{5650CBFD-11A9-49F6-B95A-5FA4A93EE666}" type="presOf" srcId="{FED6F4B5-8614-45F1-AC83-2E55AABD81A9}" destId="{600AE21D-5491-439F-8BFE-768BC9D4D7F0}" srcOrd="0" destOrd="0" presId="urn:microsoft.com/office/officeart/2005/8/layout/vProcess5"/>
    <dgm:cxn modelId="{143EF7BC-EA74-476B-9AD4-E1A299EAED57}" type="presOf" srcId="{C9185DE3-4211-42D2-B89E-A2CE7A77654C}" destId="{DCE657C0-3AFA-4121-B986-D0DF726CEF03}" srcOrd="0" destOrd="0" presId="urn:microsoft.com/office/officeart/2005/8/layout/vProcess5"/>
    <dgm:cxn modelId="{DC4A5E91-AFE0-4C4F-98FD-B64D9024A0B6}" type="presOf" srcId="{D4EA4651-4CBF-4A22-B600-8B7EA16D9199}" destId="{065B0915-CA4C-4680-B3A5-E203CB728CDE}" srcOrd="0" destOrd="0" presId="urn:microsoft.com/office/officeart/2005/8/layout/vProcess5"/>
    <dgm:cxn modelId="{B0096FD8-D7DA-4034-8848-4376D7D3477E}" type="presOf" srcId="{0C96E32B-3E07-4032-B3A7-4D6F590A87EB}" destId="{E12C1DC9-52BB-4BF3-8F22-9E71879736E8}" srcOrd="0" destOrd="0" presId="urn:microsoft.com/office/officeart/2005/8/layout/vProcess5"/>
    <dgm:cxn modelId="{3C83A9FA-AFE8-44F6-8E27-96A12D54F94E}" srcId="{FED6F4B5-8614-45F1-AC83-2E55AABD81A9}" destId="{774A6234-5E8C-46D0-ACCA-0A2E65B94AD6}" srcOrd="3" destOrd="0" parTransId="{8C5041E1-D739-4C99-8B05-E918D11EABA3}" sibTransId="{3166B3CD-1C9C-4433-93AF-050D6167E674}"/>
    <dgm:cxn modelId="{D600FE61-A3AB-4CF8-9FD9-9D55B710AAAE}" type="presParOf" srcId="{600AE21D-5491-439F-8BFE-768BC9D4D7F0}" destId="{237DF2A1-88A1-45D5-92F5-7D9FC91323D9}" srcOrd="0" destOrd="0" presId="urn:microsoft.com/office/officeart/2005/8/layout/vProcess5"/>
    <dgm:cxn modelId="{20D4875D-7D11-4851-94F7-5DEBCE3BD625}" type="presParOf" srcId="{600AE21D-5491-439F-8BFE-768BC9D4D7F0}" destId="{2FBFBC94-4471-4B5A-ACB1-4673F5D65E90}" srcOrd="1" destOrd="0" presId="urn:microsoft.com/office/officeart/2005/8/layout/vProcess5"/>
    <dgm:cxn modelId="{BAA9250F-885C-44F4-AA90-35DAF3FE9676}" type="presParOf" srcId="{600AE21D-5491-439F-8BFE-768BC9D4D7F0}" destId="{E12C1DC9-52BB-4BF3-8F22-9E71879736E8}" srcOrd="2" destOrd="0" presId="urn:microsoft.com/office/officeart/2005/8/layout/vProcess5"/>
    <dgm:cxn modelId="{E1693F9F-453C-4265-BA77-AEBBE6D6B410}" type="presParOf" srcId="{600AE21D-5491-439F-8BFE-768BC9D4D7F0}" destId="{DCE657C0-3AFA-4121-B986-D0DF726CEF03}" srcOrd="3" destOrd="0" presId="urn:microsoft.com/office/officeart/2005/8/layout/vProcess5"/>
    <dgm:cxn modelId="{2E07A0C9-3EEF-4C5A-A8A7-60BC5640C15D}" type="presParOf" srcId="{600AE21D-5491-439F-8BFE-768BC9D4D7F0}" destId="{27C59BD5-90C9-46BB-AB6C-B43B08BA8FD1}" srcOrd="4" destOrd="0" presId="urn:microsoft.com/office/officeart/2005/8/layout/vProcess5"/>
    <dgm:cxn modelId="{9B103187-DE63-4355-B4D2-6BD6EAA8BCE1}" type="presParOf" srcId="{600AE21D-5491-439F-8BFE-768BC9D4D7F0}" destId="{201F070B-7AD3-4C99-8F5A-682C0D01C899}" srcOrd="5" destOrd="0" presId="urn:microsoft.com/office/officeart/2005/8/layout/vProcess5"/>
    <dgm:cxn modelId="{CD8EFE20-9313-48DA-8F1C-FB081FA164B9}" type="presParOf" srcId="{600AE21D-5491-439F-8BFE-768BC9D4D7F0}" destId="{22BE6E60-ACEE-4C57-80D1-EA4F2C045DB5}" srcOrd="6" destOrd="0" presId="urn:microsoft.com/office/officeart/2005/8/layout/vProcess5"/>
    <dgm:cxn modelId="{AD9F6F36-4252-4D3F-9F82-E3D195F98EEF}" type="presParOf" srcId="{600AE21D-5491-439F-8BFE-768BC9D4D7F0}" destId="{065B0915-CA4C-4680-B3A5-E203CB728CDE}" srcOrd="7" destOrd="0" presId="urn:microsoft.com/office/officeart/2005/8/layout/vProcess5"/>
    <dgm:cxn modelId="{D52925A7-583D-4B04-9EA6-57B2054A6676}" type="presParOf" srcId="{600AE21D-5491-439F-8BFE-768BC9D4D7F0}" destId="{8804D854-5793-4728-90B5-16217CF16A81}" srcOrd="8" destOrd="0" presId="urn:microsoft.com/office/officeart/2005/8/layout/vProcess5"/>
    <dgm:cxn modelId="{C625A98A-F5B8-4C22-8A6C-581CF9BCB4F2}" type="presParOf" srcId="{600AE21D-5491-439F-8BFE-768BC9D4D7F0}" destId="{DB5F311A-D103-47FE-A350-A28554F162F1}" srcOrd="9" destOrd="0" presId="urn:microsoft.com/office/officeart/2005/8/layout/vProcess5"/>
    <dgm:cxn modelId="{01E28FD0-F928-4032-BE51-780042284B76}" type="presParOf" srcId="{600AE21D-5491-439F-8BFE-768BC9D4D7F0}" destId="{20FC2769-E76C-4B11-AF0C-2D8340D1FED7}" srcOrd="10" destOrd="0" presId="urn:microsoft.com/office/officeart/2005/8/layout/vProcess5"/>
    <dgm:cxn modelId="{53486000-917B-449E-91E6-FCBD5DE25BFB}" type="presParOf" srcId="{600AE21D-5491-439F-8BFE-768BC9D4D7F0}" destId="{23BFA956-0D91-49F4-9539-D46F8F63E62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362A3D-9FFD-4410-B5EB-E167A808855A}" type="doc">
      <dgm:prSet loTypeId="urn:microsoft.com/office/officeart/2005/8/layout/lProcess3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3A5F696-2792-47C0-93FC-22F8DD2BD6A4}">
      <dgm:prSet phldrT="[Текст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dirty="0" smtClean="0"/>
            <a:t>Perl</a:t>
          </a:r>
          <a:endParaRPr lang="ru-RU" b="1" dirty="0"/>
        </a:p>
      </dgm:t>
    </dgm:pt>
    <dgm:pt modelId="{CB747F95-338E-4436-A2C9-222296C207CF}" type="parTrans" cxnId="{83B9BDC0-3F91-4E94-A1BF-75A4546611B5}">
      <dgm:prSet/>
      <dgm:spPr/>
      <dgm:t>
        <a:bodyPr/>
        <a:lstStyle/>
        <a:p>
          <a:endParaRPr lang="ru-RU" b="1"/>
        </a:p>
      </dgm:t>
    </dgm:pt>
    <dgm:pt modelId="{384D6F0C-35B7-4F4B-A021-1EA894CBF9B4}" type="sibTrans" cxnId="{83B9BDC0-3F91-4E94-A1BF-75A4546611B5}">
      <dgm:prSet/>
      <dgm:spPr/>
      <dgm:t>
        <a:bodyPr/>
        <a:lstStyle/>
        <a:p>
          <a:endParaRPr lang="ru-RU" b="1"/>
        </a:p>
      </dgm:t>
    </dgm:pt>
    <dgm:pt modelId="{62E0D804-AD5B-490F-AE2C-909D2420CFDB}">
      <dgm:prSet phldrT="[Текст]"/>
      <dgm:spPr/>
      <dgm:t>
        <a:bodyPr/>
        <a:lstStyle/>
        <a:p>
          <a:r>
            <a:rPr lang="en-US" b="1" dirty="0" smtClean="0"/>
            <a:t>Pluggable architecture to add new lists</a:t>
          </a:r>
          <a:endParaRPr lang="ru-RU" b="1" dirty="0"/>
        </a:p>
      </dgm:t>
    </dgm:pt>
    <dgm:pt modelId="{DDFD071B-4A9D-4B35-BCD3-B2682EC3754B}" type="parTrans" cxnId="{4A069E8F-9B0C-4ADE-AE5D-01F781043E1B}">
      <dgm:prSet/>
      <dgm:spPr/>
      <dgm:t>
        <a:bodyPr/>
        <a:lstStyle/>
        <a:p>
          <a:endParaRPr lang="ru-RU" b="1"/>
        </a:p>
      </dgm:t>
    </dgm:pt>
    <dgm:pt modelId="{361CE648-F67B-49E6-859D-D89C3272CD06}" type="sibTrans" cxnId="{4A069E8F-9B0C-4ADE-AE5D-01F781043E1B}">
      <dgm:prSet/>
      <dgm:spPr/>
      <dgm:t>
        <a:bodyPr/>
        <a:lstStyle/>
        <a:p>
          <a:endParaRPr lang="ru-RU" b="1"/>
        </a:p>
      </dgm:t>
    </dgm:pt>
    <dgm:pt modelId="{B57A5F67-5BFF-48DE-A0D1-44E8509FA28D}">
      <dgm:prSet phldrT="[Текст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b="1" dirty="0" smtClean="0"/>
            <a:t>PostgreSQL</a:t>
          </a:r>
          <a:endParaRPr lang="ru-RU" b="1" dirty="0"/>
        </a:p>
      </dgm:t>
    </dgm:pt>
    <dgm:pt modelId="{B9FEB209-AD61-46D1-A8D2-3D4EA2A47297}" type="parTrans" cxnId="{AE9AEDE1-6F9B-497C-AF47-F37C9AAE57E3}">
      <dgm:prSet/>
      <dgm:spPr/>
      <dgm:t>
        <a:bodyPr/>
        <a:lstStyle/>
        <a:p>
          <a:endParaRPr lang="ru-RU" b="1"/>
        </a:p>
      </dgm:t>
    </dgm:pt>
    <dgm:pt modelId="{5BE8A590-9DBA-4BCA-AA2D-5BC8374D4C5E}" type="sibTrans" cxnId="{AE9AEDE1-6F9B-497C-AF47-F37C9AAE57E3}">
      <dgm:prSet/>
      <dgm:spPr/>
      <dgm:t>
        <a:bodyPr/>
        <a:lstStyle/>
        <a:p>
          <a:endParaRPr lang="ru-RU" b="1"/>
        </a:p>
      </dgm:t>
    </dgm:pt>
    <dgm:pt modelId="{BB0E43B8-B137-4334-BAFE-B01E21DA7CED}">
      <dgm:prSet phldrT="[Текст]"/>
      <dgm:spPr/>
      <dgm:t>
        <a:bodyPr/>
        <a:lstStyle/>
        <a:p>
          <a:r>
            <a:rPr lang="en-US" b="1" dirty="0" smtClean="0"/>
            <a:t>Domain – source – categories – details</a:t>
          </a:r>
          <a:endParaRPr lang="ru-RU" b="1" dirty="0"/>
        </a:p>
      </dgm:t>
    </dgm:pt>
    <dgm:pt modelId="{045F982B-D4E7-45D6-927C-1DC449FF2466}" type="parTrans" cxnId="{C0395E66-1038-4A53-8F32-6BBC9FF6B8BA}">
      <dgm:prSet/>
      <dgm:spPr/>
      <dgm:t>
        <a:bodyPr/>
        <a:lstStyle/>
        <a:p>
          <a:endParaRPr lang="ru-RU" b="1"/>
        </a:p>
      </dgm:t>
    </dgm:pt>
    <dgm:pt modelId="{6C76C387-DEE6-4AF5-9154-459FF5301754}" type="sibTrans" cxnId="{C0395E66-1038-4A53-8F32-6BBC9FF6B8BA}">
      <dgm:prSet/>
      <dgm:spPr/>
      <dgm:t>
        <a:bodyPr/>
        <a:lstStyle/>
        <a:p>
          <a:endParaRPr lang="ru-RU" b="1"/>
        </a:p>
      </dgm:t>
    </dgm:pt>
    <dgm:pt modelId="{E2AE8FA1-C3DE-4A17-9821-25900660E979}">
      <dgm:prSet phldrT="[Текст]"/>
      <dgm:spPr/>
      <dgm:t>
        <a:bodyPr/>
        <a:lstStyle/>
        <a:p>
          <a:r>
            <a:rPr lang="en-US" b="1" dirty="0" smtClean="0"/>
            <a:t>ftp, </a:t>
          </a:r>
          <a:r>
            <a:rPr lang="en-US" b="1" dirty="0" err="1" smtClean="0"/>
            <a:t>WebDaV</a:t>
          </a:r>
          <a:r>
            <a:rPr lang="en-US" b="1" dirty="0" smtClean="0"/>
            <a:t>, email</a:t>
          </a:r>
        </a:p>
      </dgm:t>
    </dgm:pt>
    <dgm:pt modelId="{B4293978-2311-43FE-B48E-BB015D3AA4FD}" type="parTrans" cxnId="{741F3489-880E-47EF-8149-7F9D3F6BBC37}">
      <dgm:prSet/>
      <dgm:spPr/>
      <dgm:t>
        <a:bodyPr/>
        <a:lstStyle/>
        <a:p>
          <a:endParaRPr lang="ru-RU" b="1"/>
        </a:p>
      </dgm:t>
    </dgm:pt>
    <dgm:pt modelId="{175BD432-EEC4-48E5-B02D-0F4D6F0E40F6}" type="sibTrans" cxnId="{741F3489-880E-47EF-8149-7F9D3F6BBC37}">
      <dgm:prSet/>
      <dgm:spPr/>
      <dgm:t>
        <a:bodyPr/>
        <a:lstStyle/>
        <a:p>
          <a:endParaRPr lang="ru-RU" b="1"/>
        </a:p>
      </dgm:t>
    </dgm:pt>
    <dgm:pt modelId="{8DC4D3EF-29AB-456D-9419-78B4DBB419F3}">
      <dgm:prSet phldrT="[Текст]"/>
      <dgm:spPr/>
      <dgm:t>
        <a:bodyPr/>
        <a:lstStyle/>
        <a:p>
          <a:r>
            <a:rPr lang="en-US" b="1" dirty="0" smtClean="0"/>
            <a:t>Daily Report</a:t>
          </a:r>
          <a:endParaRPr lang="ru-RU" b="1" dirty="0"/>
        </a:p>
      </dgm:t>
    </dgm:pt>
    <dgm:pt modelId="{1CC63D78-3617-4B4E-BB37-AD80015703B8}" type="parTrans" cxnId="{7BF46BA9-43B2-4F4C-900A-12DF1ADB9632}">
      <dgm:prSet/>
      <dgm:spPr/>
      <dgm:t>
        <a:bodyPr/>
        <a:lstStyle/>
        <a:p>
          <a:endParaRPr lang="ru-RU" b="1"/>
        </a:p>
      </dgm:t>
    </dgm:pt>
    <dgm:pt modelId="{AF470179-FC00-4FDD-B716-9C54AB63F04D}" type="sibTrans" cxnId="{7BF46BA9-43B2-4F4C-900A-12DF1ADB9632}">
      <dgm:prSet/>
      <dgm:spPr/>
      <dgm:t>
        <a:bodyPr/>
        <a:lstStyle/>
        <a:p>
          <a:endParaRPr lang="ru-RU" b="1"/>
        </a:p>
      </dgm:t>
    </dgm:pt>
    <dgm:pt modelId="{FDC25B82-6CC8-4368-ACE1-1E0310896064}" type="pres">
      <dgm:prSet presAssocID="{3A362A3D-9FFD-4410-B5EB-E167A808855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A9B5D58-3721-42B6-B592-AF8C014E82B0}" type="pres">
      <dgm:prSet presAssocID="{B3A5F696-2792-47C0-93FC-22F8DD2BD6A4}" presName="horFlow" presStyleCnt="0"/>
      <dgm:spPr/>
    </dgm:pt>
    <dgm:pt modelId="{FBD3F2C0-1717-4774-91B1-024006693638}" type="pres">
      <dgm:prSet presAssocID="{B3A5F696-2792-47C0-93FC-22F8DD2BD6A4}" presName="bigChev" presStyleLbl="node1" presStyleIdx="0" presStyleCnt="3" custScaleX="115347"/>
      <dgm:spPr/>
      <dgm:t>
        <a:bodyPr/>
        <a:lstStyle/>
        <a:p>
          <a:endParaRPr lang="ru-RU"/>
        </a:p>
      </dgm:t>
    </dgm:pt>
    <dgm:pt modelId="{2DCBAA83-F27F-4E76-BFE2-18B08A05B7D7}" type="pres">
      <dgm:prSet presAssocID="{DDFD071B-4A9D-4B35-BCD3-B2682EC3754B}" presName="parTrans" presStyleCnt="0"/>
      <dgm:spPr/>
    </dgm:pt>
    <dgm:pt modelId="{8E2B6858-D9E5-4164-BFD8-896767B4E8B3}" type="pres">
      <dgm:prSet presAssocID="{62E0D804-AD5B-490F-AE2C-909D2420CFDB}" presName="node" presStyleLbl="alignAccFollowNode1" presStyleIdx="0" presStyleCnt="3" custScaleX="222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98831-1D1F-4B45-8D5F-81286358CD51}" type="pres">
      <dgm:prSet presAssocID="{B3A5F696-2792-47C0-93FC-22F8DD2BD6A4}" presName="vSp" presStyleCnt="0"/>
      <dgm:spPr/>
    </dgm:pt>
    <dgm:pt modelId="{220AFE67-3B1F-4EAD-8BAA-AD6B67EE64CF}" type="pres">
      <dgm:prSet presAssocID="{B57A5F67-5BFF-48DE-A0D1-44E8509FA28D}" presName="horFlow" presStyleCnt="0"/>
      <dgm:spPr/>
    </dgm:pt>
    <dgm:pt modelId="{ECBD0EFD-DA51-46A4-9140-0F36AF4EC1BF}" type="pres">
      <dgm:prSet presAssocID="{B57A5F67-5BFF-48DE-A0D1-44E8509FA28D}" presName="bigChev" presStyleLbl="node1" presStyleIdx="1" presStyleCnt="3" custScaleX="115347"/>
      <dgm:spPr/>
      <dgm:t>
        <a:bodyPr/>
        <a:lstStyle/>
        <a:p>
          <a:endParaRPr lang="ru-RU"/>
        </a:p>
      </dgm:t>
    </dgm:pt>
    <dgm:pt modelId="{02840F80-0FEE-475B-ABD2-8013B1D2BFAD}" type="pres">
      <dgm:prSet presAssocID="{045F982B-D4E7-45D6-927C-1DC449FF2466}" presName="parTrans" presStyleCnt="0"/>
      <dgm:spPr/>
    </dgm:pt>
    <dgm:pt modelId="{34C2366F-A16E-4FD7-83B5-DB2D958A78BF}" type="pres">
      <dgm:prSet presAssocID="{BB0E43B8-B137-4334-BAFE-B01E21DA7CED}" presName="node" presStyleLbl="alignAccFollowNode1" presStyleIdx="1" presStyleCnt="3" custScaleX="222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371E8F-D4B6-4823-9A75-9271708B4151}" type="pres">
      <dgm:prSet presAssocID="{B57A5F67-5BFF-48DE-A0D1-44E8509FA28D}" presName="vSp" presStyleCnt="0"/>
      <dgm:spPr/>
    </dgm:pt>
    <dgm:pt modelId="{659AF58A-91D0-4EC5-8502-87A71CA6E640}" type="pres">
      <dgm:prSet presAssocID="{E2AE8FA1-C3DE-4A17-9821-25900660E979}" presName="horFlow" presStyleCnt="0"/>
      <dgm:spPr/>
    </dgm:pt>
    <dgm:pt modelId="{B71FC08C-2AA3-4B1A-9E16-631A453F4E2B}" type="pres">
      <dgm:prSet presAssocID="{E2AE8FA1-C3DE-4A17-9821-25900660E979}" presName="bigChev" presStyleLbl="node1" presStyleIdx="2" presStyleCnt="3" custScaleX="115347"/>
      <dgm:spPr/>
      <dgm:t>
        <a:bodyPr/>
        <a:lstStyle/>
        <a:p>
          <a:endParaRPr lang="ru-RU"/>
        </a:p>
      </dgm:t>
    </dgm:pt>
    <dgm:pt modelId="{182687D7-1991-4C1A-8183-8FF6ADF9A0BE}" type="pres">
      <dgm:prSet presAssocID="{1CC63D78-3617-4B4E-BB37-AD80015703B8}" presName="parTrans" presStyleCnt="0"/>
      <dgm:spPr/>
    </dgm:pt>
    <dgm:pt modelId="{8C5A5016-13BA-4C5D-BF84-A6D1D9B84E22}" type="pres">
      <dgm:prSet presAssocID="{8DC4D3EF-29AB-456D-9419-78B4DBB419F3}" presName="node" presStyleLbl="alignAccFollowNode1" presStyleIdx="2" presStyleCnt="3" custScaleX="222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1F3489-880E-47EF-8149-7F9D3F6BBC37}" srcId="{3A362A3D-9FFD-4410-B5EB-E167A808855A}" destId="{E2AE8FA1-C3DE-4A17-9821-25900660E979}" srcOrd="2" destOrd="0" parTransId="{B4293978-2311-43FE-B48E-BB015D3AA4FD}" sibTransId="{175BD432-EEC4-48E5-B02D-0F4D6F0E40F6}"/>
    <dgm:cxn modelId="{AE9AEDE1-6F9B-497C-AF47-F37C9AAE57E3}" srcId="{3A362A3D-9FFD-4410-B5EB-E167A808855A}" destId="{B57A5F67-5BFF-48DE-A0D1-44E8509FA28D}" srcOrd="1" destOrd="0" parTransId="{B9FEB209-AD61-46D1-A8D2-3D4EA2A47297}" sibTransId="{5BE8A590-9DBA-4BCA-AA2D-5BC8374D4C5E}"/>
    <dgm:cxn modelId="{D0F96818-2313-4525-AE23-BB2AF5A6D644}" type="presOf" srcId="{E2AE8FA1-C3DE-4A17-9821-25900660E979}" destId="{B71FC08C-2AA3-4B1A-9E16-631A453F4E2B}" srcOrd="0" destOrd="0" presId="urn:microsoft.com/office/officeart/2005/8/layout/lProcess3"/>
    <dgm:cxn modelId="{F5596899-E3D0-44CF-B2FD-F0AB9AD83646}" type="presOf" srcId="{B57A5F67-5BFF-48DE-A0D1-44E8509FA28D}" destId="{ECBD0EFD-DA51-46A4-9140-0F36AF4EC1BF}" srcOrd="0" destOrd="0" presId="urn:microsoft.com/office/officeart/2005/8/layout/lProcess3"/>
    <dgm:cxn modelId="{9EEDFF1B-F157-4642-8D3C-B3EF4F9AE967}" type="presOf" srcId="{3A362A3D-9FFD-4410-B5EB-E167A808855A}" destId="{FDC25B82-6CC8-4368-ACE1-1E0310896064}" srcOrd="0" destOrd="0" presId="urn:microsoft.com/office/officeart/2005/8/layout/lProcess3"/>
    <dgm:cxn modelId="{EC25340F-1C45-460C-B320-32C829B49492}" type="presOf" srcId="{62E0D804-AD5B-490F-AE2C-909D2420CFDB}" destId="{8E2B6858-D9E5-4164-BFD8-896767B4E8B3}" srcOrd="0" destOrd="0" presId="urn:microsoft.com/office/officeart/2005/8/layout/lProcess3"/>
    <dgm:cxn modelId="{7FE90BAA-535C-4B70-B795-3815FCBF0BB3}" type="presOf" srcId="{BB0E43B8-B137-4334-BAFE-B01E21DA7CED}" destId="{34C2366F-A16E-4FD7-83B5-DB2D958A78BF}" srcOrd="0" destOrd="0" presId="urn:microsoft.com/office/officeart/2005/8/layout/lProcess3"/>
    <dgm:cxn modelId="{83B9BDC0-3F91-4E94-A1BF-75A4546611B5}" srcId="{3A362A3D-9FFD-4410-B5EB-E167A808855A}" destId="{B3A5F696-2792-47C0-93FC-22F8DD2BD6A4}" srcOrd="0" destOrd="0" parTransId="{CB747F95-338E-4436-A2C9-222296C207CF}" sibTransId="{384D6F0C-35B7-4F4B-A021-1EA894CBF9B4}"/>
    <dgm:cxn modelId="{568E2E6B-88EB-46A7-AC74-22626B425958}" type="presOf" srcId="{8DC4D3EF-29AB-456D-9419-78B4DBB419F3}" destId="{8C5A5016-13BA-4C5D-BF84-A6D1D9B84E22}" srcOrd="0" destOrd="0" presId="urn:microsoft.com/office/officeart/2005/8/layout/lProcess3"/>
    <dgm:cxn modelId="{C0395E66-1038-4A53-8F32-6BBC9FF6B8BA}" srcId="{B57A5F67-5BFF-48DE-A0D1-44E8509FA28D}" destId="{BB0E43B8-B137-4334-BAFE-B01E21DA7CED}" srcOrd="0" destOrd="0" parTransId="{045F982B-D4E7-45D6-927C-1DC449FF2466}" sibTransId="{6C76C387-DEE6-4AF5-9154-459FF5301754}"/>
    <dgm:cxn modelId="{7BF46BA9-43B2-4F4C-900A-12DF1ADB9632}" srcId="{E2AE8FA1-C3DE-4A17-9821-25900660E979}" destId="{8DC4D3EF-29AB-456D-9419-78B4DBB419F3}" srcOrd="0" destOrd="0" parTransId="{1CC63D78-3617-4B4E-BB37-AD80015703B8}" sibTransId="{AF470179-FC00-4FDD-B716-9C54AB63F04D}"/>
    <dgm:cxn modelId="{4A069E8F-9B0C-4ADE-AE5D-01F781043E1B}" srcId="{B3A5F696-2792-47C0-93FC-22F8DD2BD6A4}" destId="{62E0D804-AD5B-490F-AE2C-909D2420CFDB}" srcOrd="0" destOrd="0" parTransId="{DDFD071B-4A9D-4B35-BCD3-B2682EC3754B}" sibTransId="{361CE648-F67B-49E6-859D-D89C3272CD06}"/>
    <dgm:cxn modelId="{B304CDEA-F492-4C39-9F7F-4A70BDB2726D}" type="presOf" srcId="{B3A5F696-2792-47C0-93FC-22F8DD2BD6A4}" destId="{FBD3F2C0-1717-4774-91B1-024006693638}" srcOrd="0" destOrd="0" presId="urn:microsoft.com/office/officeart/2005/8/layout/lProcess3"/>
    <dgm:cxn modelId="{A52EC313-D52D-42F0-A514-E63E3E9E78B7}" type="presParOf" srcId="{FDC25B82-6CC8-4368-ACE1-1E0310896064}" destId="{BA9B5D58-3721-42B6-B592-AF8C014E82B0}" srcOrd="0" destOrd="0" presId="urn:microsoft.com/office/officeart/2005/8/layout/lProcess3"/>
    <dgm:cxn modelId="{F0B51B91-2E10-4F5B-A1A9-256EED29E8C6}" type="presParOf" srcId="{BA9B5D58-3721-42B6-B592-AF8C014E82B0}" destId="{FBD3F2C0-1717-4774-91B1-024006693638}" srcOrd="0" destOrd="0" presId="urn:microsoft.com/office/officeart/2005/8/layout/lProcess3"/>
    <dgm:cxn modelId="{9A2DD184-448E-4A51-9C3D-D6859B640228}" type="presParOf" srcId="{BA9B5D58-3721-42B6-B592-AF8C014E82B0}" destId="{2DCBAA83-F27F-4E76-BFE2-18B08A05B7D7}" srcOrd="1" destOrd="0" presId="urn:microsoft.com/office/officeart/2005/8/layout/lProcess3"/>
    <dgm:cxn modelId="{6E995EF1-09EA-4432-B49A-3EAD38C7F750}" type="presParOf" srcId="{BA9B5D58-3721-42B6-B592-AF8C014E82B0}" destId="{8E2B6858-D9E5-4164-BFD8-896767B4E8B3}" srcOrd="2" destOrd="0" presId="urn:microsoft.com/office/officeart/2005/8/layout/lProcess3"/>
    <dgm:cxn modelId="{C53C1F81-0509-4B0C-9C02-3A2399DDC62C}" type="presParOf" srcId="{FDC25B82-6CC8-4368-ACE1-1E0310896064}" destId="{8DA98831-1D1F-4B45-8D5F-81286358CD51}" srcOrd="1" destOrd="0" presId="urn:microsoft.com/office/officeart/2005/8/layout/lProcess3"/>
    <dgm:cxn modelId="{B5062177-94D6-4D3C-8CF8-1197E559E725}" type="presParOf" srcId="{FDC25B82-6CC8-4368-ACE1-1E0310896064}" destId="{220AFE67-3B1F-4EAD-8BAA-AD6B67EE64CF}" srcOrd="2" destOrd="0" presId="urn:microsoft.com/office/officeart/2005/8/layout/lProcess3"/>
    <dgm:cxn modelId="{E0439E31-B58E-4BD8-861E-2B6C47F853E6}" type="presParOf" srcId="{220AFE67-3B1F-4EAD-8BAA-AD6B67EE64CF}" destId="{ECBD0EFD-DA51-46A4-9140-0F36AF4EC1BF}" srcOrd="0" destOrd="0" presId="urn:microsoft.com/office/officeart/2005/8/layout/lProcess3"/>
    <dgm:cxn modelId="{16C6C231-9ED6-4D8F-B1A1-E0A322B7D09F}" type="presParOf" srcId="{220AFE67-3B1F-4EAD-8BAA-AD6B67EE64CF}" destId="{02840F80-0FEE-475B-ABD2-8013B1D2BFAD}" srcOrd="1" destOrd="0" presId="urn:microsoft.com/office/officeart/2005/8/layout/lProcess3"/>
    <dgm:cxn modelId="{23E9747E-021E-4ED3-9F49-CF4A2D58157D}" type="presParOf" srcId="{220AFE67-3B1F-4EAD-8BAA-AD6B67EE64CF}" destId="{34C2366F-A16E-4FD7-83B5-DB2D958A78BF}" srcOrd="2" destOrd="0" presId="urn:microsoft.com/office/officeart/2005/8/layout/lProcess3"/>
    <dgm:cxn modelId="{B44272D3-DB5C-4112-9258-503703E2FD47}" type="presParOf" srcId="{FDC25B82-6CC8-4368-ACE1-1E0310896064}" destId="{39371E8F-D4B6-4823-9A75-9271708B4151}" srcOrd="3" destOrd="0" presId="urn:microsoft.com/office/officeart/2005/8/layout/lProcess3"/>
    <dgm:cxn modelId="{5EF051DF-F2EF-4CD6-A096-27BBBB4B7153}" type="presParOf" srcId="{FDC25B82-6CC8-4368-ACE1-1E0310896064}" destId="{659AF58A-91D0-4EC5-8502-87A71CA6E640}" srcOrd="4" destOrd="0" presId="urn:microsoft.com/office/officeart/2005/8/layout/lProcess3"/>
    <dgm:cxn modelId="{66D18542-4FD4-4AB7-8967-5687FBA525B2}" type="presParOf" srcId="{659AF58A-91D0-4EC5-8502-87A71CA6E640}" destId="{B71FC08C-2AA3-4B1A-9E16-631A453F4E2B}" srcOrd="0" destOrd="0" presId="urn:microsoft.com/office/officeart/2005/8/layout/lProcess3"/>
    <dgm:cxn modelId="{2C765735-C974-49F0-B2F5-718A41FAA13A}" type="presParOf" srcId="{659AF58A-91D0-4EC5-8502-87A71CA6E640}" destId="{182687D7-1991-4C1A-8183-8FF6ADF9A0BE}" srcOrd="1" destOrd="0" presId="urn:microsoft.com/office/officeart/2005/8/layout/lProcess3"/>
    <dgm:cxn modelId="{D54F6358-BD08-43A9-BE65-F276F39908F4}" type="presParOf" srcId="{659AF58A-91D0-4EC5-8502-87A71CA6E640}" destId="{8C5A5016-13BA-4C5D-BF84-A6D1D9B84E22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B74923-DE47-4327-B510-E3FC2FC45E44}" type="doc">
      <dgm:prSet loTypeId="urn:microsoft.com/office/officeart/2009/3/layout/IncreasingArrowsProcess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18CAEDE-9A82-4C30-B9AB-A00C4D576463}">
      <dgm:prSet phldrT="[Текст]"/>
      <dgm:spPr>
        <a:solidFill>
          <a:schemeClr val="tx1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/>
            <a:t>Now</a:t>
          </a:r>
          <a:endParaRPr lang="ru-RU" b="1" dirty="0"/>
        </a:p>
      </dgm:t>
    </dgm:pt>
    <dgm:pt modelId="{74A289A8-6973-4E39-92CE-9E0F1F45B463}" type="parTrans" cxnId="{3A8992D1-48C2-44F2-80FD-F9E35535D3F6}">
      <dgm:prSet/>
      <dgm:spPr/>
      <dgm:t>
        <a:bodyPr/>
        <a:lstStyle/>
        <a:p>
          <a:endParaRPr lang="ru-RU" b="1"/>
        </a:p>
      </dgm:t>
    </dgm:pt>
    <dgm:pt modelId="{5F0F69B8-B392-438D-ADFC-D5EBBA4033B1}" type="sibTrans" cxnId="{3A8992D1-48C2-44F2-80FD-F9E35535D3F6}">
      <dgm:prSet/>
      <dgm:spPr/>
      <dgm:t>
        <a:bodyPr/>
        <a:lstStyle/>
        <a:p>
          <a:endParaRPr lang="ru-RU" b="1"/>
        </a:p>
      </dgm:t>
    </dgm:pt>
    <dgm:pt modelId="{F59359D1-A144-4586-AC1C-8C28396DBD18}">
      <dgm:prSet phldrT="[Текст]" custT="1"/>
      <dgm:spPr/>
      <dgm:t>
        <a:bodyPr/>
        <a:lstStyle/>
        <a:p>
          <a:r>
            <a:rPr lang="en-US" sz="2800" b="1" dirty="0" smtClean="0"/>
            <a:t>Registries</a:t>
          </a:r>
        </a:p>
        <a:p>
          <a:endParaRPr lang="en-US" sz="2500" b="1" dirty="0" smtClean="0"/>
        </a:p>
        <a:p>
          <a:r>
            <a:rPr lang="en-US" sz="2400" b="1" dirty="0" smtClean="0">
              <a:solidFill>
                <a:srgbClr val="C00000"/>
              </a:solidFill>
            </a:rPr>
            <a:t>Required by ICANN for new </a:t>
          </a:r>
          <a:r>
            <a:rPr lang="en-US" sz="2400" b="1" dirty="0" err="1" smtClean="0">
              <a:solidFill>
                <a:srgbClr val="C00000"/>
              </a:solidFill>
            </a:rPr>
            <a:t>gTLDs</a:t>
          </a:r>
          <a:endParaRPr lang="ru-RU" sz="2400" b="1" dirty="0">
            <a:solidFill>
              <a:srgbClr val="C00000"/>
            </a:solidFill>
          </a:endParaRPr>
        </a:p>
      </dgm:t>
    </dgm:pt>
    <dgm:pt modelId="{C9944C01-B282-4F6D-88FE-9181E8C53734}" type="parTrans" cxnId="{B5B9827A-AE25-41B2-ABA8-45664DCA9744}">
      <dgm:prSet/>
      <dgm:spPr/>
      <dgm:t>
        <a:bodyPr/>
        <a:lstStyle/>
        <a:p>
          <a:endParaRPr lang="ru-RU" b="1"/>
        </a:p>
      </dgm:t>
    </dgm:pt>
    <dgm:pt modelId="{0EE749F0-F678-46CB-BDFF-163EAD868B20}" type="sibTrans" cxnId="{B5B9827A-AE25-41B2-ABA8-45664DCA9744}">
      <dgm:prSet/>
      <dgm:spPr/>
      <dgm:t>
        <a:bodyPr/>
        <a:lstStyle/>
        <a:p>
          <a:endParaRPr lang="ru-RU" b="1"/>
        </a:p>
      </dgm:t>
    </dgm:pt>
    <dgm:pt modelId="{03C78E8A-10FA-4043-AC62-FB97FB601167}">
      <dgm:prSet phldrT="[Текст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b="1" dirty="0" smtClean="0"/>
            <a:t>Tomorrow</a:t>
          </a:r>
          <a:endParaRPr lang="ru-RU" b="1" dirty="0"/>
        </a:p>
      </dgm:t>
    </dgm:pt>
    <dgm:pt modelId="{099B393D-12DA-4A63-BBD8-529D47B8B573}" type="parTrans" cxnId="{01A3DD37-943E-4929-B866-7C19983FA031}">
      <dgm:prSet/>
      <dgm:spPr/>
      <dgm:t>
        <a:bodyPr/>
        <a:lstStyle/>
        <a:p>
          <a:endParaRPr lang="ru-RU" b="1"/>
        </a:p>
      </dgm:t>
    </dgm:pt>
    <dgm:pt modelId="{0588345A-1754-4560-9206-E247CC6177B5}" type="sibTrans" cxnId="{01A3DD37-943E-4929-B866-7C19983FA031}">
      <dgm:prSet/>
      <dgm:spPr/>
      <dgm:t>
        <a:bodyPr/>
        <a:lstStyle/>
        <a:p>
          <a:endParaRPr lang="ru-RU" b="1"/>
        </a:p>
      </dgm:t>
    </dgm:pt>
    <dgm:pt modelId="{E04BC66B-DF5C-4633-987D-07985C02B9A6}">
      <dgm:prSet phldrT="[Текст]" custT="1"/>
      <dgm:spPr/>
      <dgm:t>
        <a:bodyPr/>
        <a:lstStyle/>
        <a:p>
          <a:r>
            <a:rPr lang="en-US" sz="2800" b="1" dirty="0" smtClean="0"/>
            <a:t>Registrar</a:t>
          </a:r>
          <a:endParaRPr lang="ru-RU" sz="2800" b="1" dirty="0"/>
        </a:p>
      </dgm:t>
    </dgm:pt>
    <dgm:pt modelId="{BDEF9DF3-1774-44D8-846F-ED0551A1F90C}" type="parTrans" cxnId="{27968BDD-2DEF-4D85-966B-D8C27E28F1C6}">
      <dgm:prSet/>
      <dgm:spPr/>
      <dgm:t>
        <a:bodyPr/>
        <a:lstStyle/>
        <a:p>
          <a:endParaRPr lang="ru-RU" b="1"/>
        </a:p>
      </dgm:t>
    </dgm:pt>
    <dgm:pt modelId="{79089859-1CC3-4882-8EE6-A2C813C31CE9}" type="sibTrans" cxnId="{27968BDD-2DEF-4D85-966B-D8C27E28F1C6}">
      <dgm:prSet/>
      <dgm:spPr/>
      <dgm:t>
        <a:bodyPr/>
        <a:lstStyle/>
        <a:p>
          <a:endParaRPr lang="ru-RU" b="1"/>
        </a:p>
      </dgm:t>
    </dgm:pt>
    <dgm:pt modelId="{BB6A7905-C496-4B63-9CBC-CFBAEFC64FE3}">
      <dgm:prSet phldrT="[Текст]"/>
      <dgm:spPr/>
      <dgm:t>
        <a:bodyPr/>
        <a:lstStyle/>
        <a:p>
          <a:r>
            <a:rPr lang="en-US" b="1" dirty="0" smtClean="0"/>
            <a:t>After day?</a:t>
          </a:r>
          <a:endParaRPr lang="ru-RU" b="1" dirty="0"/>
        </a:p>
      </dgm:t>
    </dgm:pt>
    <dgm:pt modelId="{3395E1C7-6968-4C9B-9CBA-3317292BFE9D}" type="parTrans" cxnId="{2B76CAD4-4F9F-4103-9F29-325617EEECFB}">
      <dgm:prSet/>
      <dgm:spPr/>
      <dgm:t>
        <a:bodyPr/>
        <a:lstStyle/>
        <a:p>
          <a:endParaRPr lang="ru-RU" b="1"/>
        </a:p>
      </dgm:t>
    </dgm:pt>
    <dgm:pt modelId="{F1B40073-D383-4187-93B4-E13D8D29AD70}" type="sibTrans" cxnId="{2B76CAD4-4F9F-4103-9F29-325617EEECFB}">
      <dgm:prSet/>
      <dgm:spPr/>
      <dgm:t>
        <a:bodyPr/>
        <a:lstStyle/>
        <a:p>
          <a:endParaRPr lang="ru-RU" b="1"/>
        </a:p>
      </dgm:t>
    </dgm:pt>
    <dgm:pt modelId="{F4D5D1F1-F40C-426D-A4D4-D479715E26EA}">
      <dgm:prSet phldrT="[Текст]" custT="1"/>
      <dgm:spPr/>
      <dgm:t>
        <a:bodyPr/>
        <a:lstStyle/>
        <a:p>
          <a:r>
            <a:rPr lang="en-US" sz="2800" b="1" dirty="0" err="1" smtClean="0"/>
            <a:t>Hosters</a:t>
          </a:r>
          <a:endParaRPr lang="en-US" sz="2800" b="1" dirty="0" smtClean="0"/>
        </a:p>
        <a:p>
          <a:endParaRPr lang="en-US" sz="2500" b="1" dirty="0" smtClean="0"/>
        </a:p>
        <a:p>
          <a:r>
            <a:rPr lang="en-US" sz="2500" b="1" dirty="0" smtClean="0">
              <a:solidFill>
                <a:srgbClr val="C00000"/>
              </a:solidFill>
            </a:rPr>
            <a:t>Who can watch yoursite.com?</a:t>
          </a:r>
          <a:endParaRPr lang="ru-RU" sz="2500" b="1" dirty="0">
            <a:solidFill>
              <a:srgbClr val="C00000"/>
            </a:solidFill>
          </a:endParaRPr>
        </a:p>
      </dgm:t>
    </dgm:pt>
    <dgm:pt modelId="{78FF598F-3DDE-44DF-8441-3CF8DFD2C332}" type="parTrans" cxnId="{CB9FB133-E0A5-4E36-A628-F35145307367}">
      <dgm:prSet/>
      <dgm:spPr/>
      <dgm:t>
        <a:bodyPr/>
        <a:lstStyle/>
        <a:p>
          <a:endParaRPr lang="ru-RU" b="1"/>
        </a:p>
      </dgm:t>
    </dgm:pt>
    <dgm:pt modelId="{F3E70D8F-146A-449B-AEE3-3F64BC6324AC}" type="sibTrans" cxnId="{CB9FB133-E0A5-4E36-A628-F35145307367}">
      <dgm:prSet/>
      <dgm:spPr/>
      <dgm:t>
        <a:bodyPr/>
        <a:lstStyle/>
        <a:p>
          <a:endParaRPr lang="ru-RU" b="1"/>
        </a:p>
      </dgm:t>
    </dgm:pt>
    <dgm:pt modelId="{33902BBF-F06B-4213-8FFB-388DAA0F149D}" type="pres">
      <dgm:prSet presAssocID="{43B74923-DE47-4327-B510-E3FC2FC45E44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2A6DD51-BC9E-4C99-82FD-E26054036595}" type="pres">
      <dgm:prSet presAssocID="{B18CAEDE-9A82-4C30-B9AB-A00C4D576463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6C78B-790D-4E06-8D8A-2D637D71562D}" type="pres">
      <dgm:prSet presAssocID="{B18CAEDE-9A82-4C30-B9AB-A00C4D576463}" presName="childText1" presStyleLbl="solidAlignAcc1" presStyleIdx="0" presStyleCnt="3" custScaleY="80122" custLinFactNeighborX="-54" custLinFactNeighborY="-103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D988C-DC73-473E-84EC-2FC859D4E02C}" type="pres">
      <dgm:prSet presAssocID="{03C78E8A-10FA-4043-AC62-FB97FB601167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FC091-1EC3-492E-8241-ED9DE87F3143}" type="pres">
      <dgm:prSet presAssocID="{03C78E8A-10FA-4043-AC62-FB97FB601167}" presName="childText2" presStyleLbl="solidAlignAcc1" presStyleIdx="1" presStyleCnt="3" custScaleY="80122" custLinFactNeighborX="-54" custLinFactNeighborY="-103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939B08-6B3C-43C0-ADD9-4B62DF0F5C47}" type="pres">
      <dgm:prSet presAssocID="{BB6A7905-C496-4B63-9CBC-CFBAEFC64FE3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93552-18D9-4D02-8C5A-60B96878EF27}" type="pres">
      <dgm:prSet presAssocID="{BB6A7905-C496-4B63-9CBC-CFBAEFC64FE3}" presName="childText3" presStyleLbl="solidAlignAcc1" presStyleIdx="2" presStyleCnt="3" custScaleY="80122" custLinFactNeighborX="-54" custLinFactNeighborY="-105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852B0D-3E33-456A-97A4-DB18EB5C110B}" type="presOf" srcId="{03C78E8A-10FA-4043-AC62-FB97FB601167}" destId="{00BD988C-DC73-473E-84EC-2FC859D4E02C}" srcOrd="0" destOrd="0" presId="urn:microsoft.com/office/officeart/2009/3/layout/IncreasingArrowsProcess"/>
    <dgm:cxn modelId="{3A8992D1-48C2-44F2-80FD-F9E35535D3F6}" srcId="{43B74923-DE47-4327-B510-E3FC2FC45E44}" destId="{B18CAEDE-9A82-4C30-B9AB-A00C4D576463}" srcOrd="0" destOrd="0" parTransId="{74A289A8-6973-4E39-92CE-9E0F1F45B463}" sibTransId="{5F0F69B8-B392-438D-ADFC-D5EBBA4033B1}"/>
    <dgm:cxn modelId="{B09E904C-1887-4A33-8348-1C5A0DC14B3C}" type="presOf" srcId="{BB6A7905-C496-4B63-9CBC-CFBAEFC64FE3}" destId="{BD939B08-6B3C-43C0-ADD9-4B62DF0F5C47}" srcOrd="0" destOrd="0" presId="urn:microsoft.com/office/officeart/2009/3/layout/IncreasingArrowsProcess"/>
    <dgm:cxn modelId="{B5B9827A-AE25-41B2-ABA8-45664DCA9744}" srcId="{B18CAEDE-9A82-4C30-B9AB-A00C4D576463}" destId="{F59359D1-A144-4586-AC1C-8C28396DBD18}" srcOrd="0" destOrd="0" parTransId="{C9944C01-B282-4F6D-88FE-9181E8C53734}" sibTransId="{0EE749F0-F678-46CB-BDFF-163EAD868B20}"/>
    <dgm:cxn modelId="{08B88AB1-60AE-44AF-9C19-CF97D6A7ED07}" type="presOf" srcId="{E04BC66B-DF5C-4633-987D-07985C02B9A6}" destId="{1D6FC091-1EC3-492E-8241-ED9DE87F3143}" srcOrd="0" destOrd="0" presId="urn:microsoft.com/office/officeart/2009/3/layout/IncreasingArrowsProcess"/>
    <dgm:cxn modelId="{27968BDD-2DEF-4D85-966B-D8C27E28F1C6}" srcId="{03C78E8A-10FA-4043-AC62-FB97FB601167}" destId="{E04BC66B-DF5C-4633-987D-07985C02B9A6}" srcOrd="0" destOrd="0" parTransId="{BDEF9DF3-1774-44D8-846F-ED0551A1F90C}" sibTransId="{79089859-1CC3-4882-8EE6-A2C813C31CE9}"/>
    <dgm:cxn modelId="{2B76CAD4-4F9F-4103-9F29-325617EEECFB}" srcId="{43B74923-DE47-4327-B510-E3FC2FC45E44}" destId="{BB6A7905-C496-4B63-9CBC-CFBAEFC64FE3}" srcOrd="2" destOrd="0" parTransId="{3395E1C7-6968-4C9B-9CBA-3317292BFE9D}" sibTransId="{F1B40073-D383-4187-93B4-E13D8D29AD70}"/>
    <dgm:cxn modelId="{9508887B-0D45-41AC-8870-7FAB3A6EA425}" type="presOf" srcId="{F4D5D1F1-F40C-426D-A4D4-D479715E26EA}" destId="{7D193552-18D9-4D02-8C5A-60B96878EF27}" srcOrd="0" destOrd="0" presId="urn:microsoft.com/office/officeart/2009/3/layout/IncreasingArrowsProcess"/>
    <dgm:cxn modelId="{60EDE7E9-CB42-47B9-9880-0D23314322EF}" type="presOf" srcId="{F59359D1-A144-4586-AC1C-8C28396DBD18}" destId="{5C96C78B-790D-4E06-8D8A-2D637D71562D}" srcOrd="0" destOrd="0" presId="urn:microsoft.com/office/officeart/2009/3/layout/IncreasingArrowsProcess"/>
    <dgm:cxn modelId="{BF9D8DE8-0232-4AB4-8E1B-26B8E90FC03E}" type="presOf" srcId="{43B74923-DE47-4327-B510-E3FC2FC45E44}" destId="{33902BBF-F06B-4213-8FFB-388DAA0F149D}" srcOrd="0" destOrd="0" presId="urn:microsoft.com/office/officeart/2009/3/layout/IncreasingArrowsProcess"/>
    <dgm:cxn modelId="{19C7229E-889C-49B1-BFFF-CD7C164D9CE4}" type="presOf" srcId="{B18CAEDE-9A82-4C30-B9AB-A00C4D576463}" destId="{22A6DD51-BC9E-4C99-82FD-E26054036595}" srcOrd="0" destOrd="0" presId="urn:microsoft.com/office/officeart/2009/3/layout/IncreasingArrowsProcess"/>
    <dgm:cxn modelId="{01A3DD37-943E-4929-B866-7C19983FA031}" srcId="{43B74923-DE47-4327-B510-E3FC2FC45E44}" destId="{03C78E8A-10FA-4043-AC62-FB97FB601167}" srcOrd="1" destOrd="0" parTransId="{099B393D-12DA-4A63-BBD8-529D47B8B573}" sibTransId="{0588345A-1754-4560-9206-E247CC6177B5}"/>
    <dgm:cxn modelId="{CB9FB133-E0A5-4E36-A628-F35145307367}" srcId="{BB6A7905-C496-4B63-9CBC-CFBAEFC64FE3}" destId="{F4D5D1F1-F40C-426D-A4D4-D479715E26EA}" srcOrd="0" destOrd="0" parTransId="{78FF598F-3DDE-44DF-8441-3CF8DFD2C332}" sibTransId="{F3E70D8F-146A-449B-AEE3-3F64BC6324AC}"/>
    <dgm:cxn modelId="{68D7588B-F236-487E-987E-E943A2718353}" type="presParOf" srcId="{33902BBF-F06B-4213-8FFB-388DAA0F149D}" destId="{22A6DD51-BC9E-4C99-82FD-E26054036595}" srcOrd="0" destOrd="0" presId="urn:microsoft.com/office/officeart/2009/3/layout/IncreasingArrowsProcess"/>
    <dgm:cxn modelId="{9FC9F2AE-210B-4610-8713-DD80BFA0A055}" type="presParOf" srcId="{33902BBF-F06B-4213-8FFB-388DAA0F149D}" destId="{5C96C78B-790D-4E06-8D8A-2D637D71562D}" srcOrd="1" destOrd="0" presId="urn:microsoft.com/office/officeart/2009/3/layout/IncreasingArrowsProcess"/>
    <dgm:cxn modelId="{0B137006-C733-4E4D-BB2D-0DFB8D896A83}" type="presParOf" srcId="{33902BBF-F06B-4213-8FFB-388DAA0F149D}" destId="{00BD988C-DC73-473E-84EC-2FC859D4E02C}" srcOrd="2" destOrd="0" presId="urn:microsoft.com/office/officeart/2009/3/layout/IncreasingArrowsProcess"/>
    <dgm:cxn modelId="{963E187F-7851-439E-8DD7-E663BDE79EEF}" type="presParOf" srcId="{33902BBF-F06B-4213-8FFB-388DAA0F149D}" destId="{1D6FC091-1EC3-492E-8241-ED9DE87F3143}" srcOrd="3" destOrd="0" presId="urn:microsoft.com/office/officeart/2009/3/layout/IncreasingArrowsProcess"/>
    <dgm:cxn modelId="{E981710C-45A0-48C2-9815-8B1E398AAC89}" type="presParOf" srcId="{33902BBF-F06B-4213-8FFB-388DAA0F149D}" destId="{BD939B08-6B3C-43C0-ADD9-4B62DF0F5C47}" srcOrd="4" destOrd="0" presId="urn:microsoft.com/office/officeart/2009/3/layout/IncreasingArrowsProcess"/>
    <dgm:cxn modelId="{5D22BEC9-2366-4364-8FAE-3865355153E3}" type="presParOf" srcId="{33902BBF-F06B-4213-8FFB-388DAA0F149D}" destId="{7D193552-18D9-4D02-8C5A-60B96878EF2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DBFF7-6E0C-4E8E-9642-53022EDC0943}">
      <dsp:nvSpPr>
        <dsp:cNvPr id="0" name=""/>
        <dsp:cNvSpPr/>
      </dsp:nvSpPr>
      <dsp:spPr>
        <a:xfrm>
          <a:off x="5004556" y="2016316"/>
          <a:ext cx="964806" cy="1519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45"/>
              </a:lnTo>
              <a:lnTo>
                <a:pt x="964806" y="1339445"/>
              </a:lnTo>
              <a:lnTo>
                <a:pt x="964806" y="1519373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C718A-C506-4E03-8B30-FE4289CA6EF9}">
      <dsp:nvSpPr>
        <dsp:cNvPr id="0" name=""/>
        <dsp:cNvSpPr/>
      </dsp:nvSpPr>
      <dsp:spPr>
        <a:xfrm>
          <a:off x="5004556" y="2016316"/>
          <a:ext cx="2073451" cy="359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27"/>
              </a:lnTo>
              <a:lnTo>
                <a:pt x="2073451" y="179927"/>
              </a:lnTo>
              <a:lnTo>
                <a:pt x="2073451" y="359855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10A7AD-E652-4E71-8A91-617F0CE6C467}">
      <dsp:nvSpPr>
        <dsp:cNvPr id="0" name=""/>
        <dsp:cNvSpPr/>
      </dsp:nvSpPr>
      <dsp:spPr>
        <a:xfrm>
          <a:off x="4958836" y="2016316"/>
          <a:ext cx="91440" cy="359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855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D595D-BA6D-4CEC-9722-D0A941E9915D}">
      <dsp:nvSpPr>
        <dsp:cNvPr id="0" name=""/>
        <dsp:cNvSpPr/>
      </dsp:nvSpPr>
      <dsp:spPr>
        <a:xfrm>
          <a:off x="2931104" y="2016316"/>
          <a:ext cx="2073451" cy="359855"/>
        </a:xfrm>
        <a:custGeom>
          <a:avLst/>
          <a:gdLst/>
          <a:ahLst/>
          <a:cxnLst/>
          <a:rect l="0" t="0" r="0" b="0"/>
          <a:pathLst>
            <a:path>
              <a:moveTo>
                <a:pt x="2073451" y="0"/>
              </a:moveTo>
              <a:lnTo>
                <a:pt x="2073451" y="179927"/>
              </a:lnTo>
              <a:lnTo>
                <a:pt x="0" y="179927"/>
              </a:lnTo>
              <a:lnTo>
                <a:pt x="0" y="359855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161A1-26D8-47EE-97D2-FA873F2AF3F0}">
      <dsp:nvSpPr>
        <dsp:cNvPr id="0" name=""/>
        <dsp:cNvSpPr/>
      </dsp:nvSpPr>
      <dsp:spPr>
        <a:xfrm>
          <a:off x="3967539" y="2016316"/>
          <a:ext cx="1037016" cy="1519373"/>
        </a:xfrm>
        <a:custGeom>
          <a:avLst/>
          <a:gdLst/>
          <a:ahLst/>
          <a:cxnLst/>
          <a:rect l="0" t="0" r="0" b="0"/>
          <a:pathLst>
            <a:path>
              <a:moveTo>
                <a:pt x="1037016" y="0"/>
              </a:moveTo>
              <a:lnTo>
                <a:pt x="1037016" y="1339445"/>
              </a:lnTo>
              <a:lnTo>
                <a:pt x="0" y="1339445"/>
              </a:lnTo>
              <a:lnTo>
                <a:pt x="0" y="1519373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C6002-95C3-4502-B2EE-E51F398C1032}">
      <dsp:nvSpPr>
        <dsp:cNvPr id="0" name=""/>
        <dsp:cNvSpPr/>
      </dsp:nvSpPr>
      <dsp:spPr>
        <a:xfrm>
          <a:off x="2111294" y="1159518"/>
          <a:ext cx="5786522" cy="856798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Abuse monitoring of TCI</a:t>
          </a:r>
          <a:endParaRPr lang="ru-RU" sz="3000" b="1" kern="1200" dirty="0"/>
        </a:p>
      </dsp:txBody>
      <dsp:txXfrm>
        <a:off x="2111294" y="1159518"/>
        <a:ext cx="5786522" cy="856798"/>
      </dsp:txXfrm>
    </dsp:sp>
    <dsp:sp modelId="{C390DAED-12D7-42B2-8CAD-DFC6DD91FE0D}">
      <dsp:nvSpPr>
        <dsp:cNvPr id="0" name=""/>
        <dsp:cNvSpPr/>
      </dsp:nvSpPr>
      <dsp:spPr>
        <a:xfrm>
          <a:off x="3110740" y="3535689"/>
          <a:ext cx="1713596" cy="8567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28575" cap="flat" cmpd="sng" algn="ctr">
          <a:solidFill>
            <a:srgbClr val="DC6E6E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smtClean="0"/>
            <a:t>.дети</a:t>
          </a:r>
          <a:endParaRPr lang="ru-RU" sz="3000" b="1" kern="1200" dirty="0"/>
        </a:p>
      </dsp:txBody>
      <dsp:txXfrm>
        <a:off x="3110740" y="3535689"/>
        <a:ext cx="1713596" cy="856798"/>
      </dsp:txXfrm>
    </dsp:sp>
    <dsp:sp modelId="{A23F7C7A-FE5E-46B6-A27F-667369557C32}">
      <dsp:nvSpPr>
        <dsp:cNvPr id="0" name=""/>
        <dsp:cNvSpPr/>
      </dsp:nvSpPr>
      <dsp:spPr>
        <a:xfrm>
          <a:off x="2074306" y="2376171"/>
          <a:ext cx="1713596" cy="8567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28575" cap="flat" cmpd="sng" algn="ctr">
          <a:solidFill>
            <a:srgbClr val="00B05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.</a:t>
          </a:r>
          <a:r>
            <a:rPr lang="ru-RU" sz="3000" b="1" kern="1200" dirty="0" err="1" smtClean="0"/>
            <a:t>москва</a:t>
          </a:r>
          <a:endParaRPr lang="ru-RU" sz="3000" b="1" kern="1200" dirty="0"/>
        </a:p>
      </dsp:txBody>
      <dsp:txXfrm>
        <a:off x="2074306" y="2376171"/>
        <a:ext cx="1713596" cy="856798"/>
      </dsp:txXfrm>
    </dsp:sp>
    <dsp:sp modelId="{F9EBB5D5-22E4-4066-BC56-720221F23706}">
      <dsp:nvSpPr>
        <dsp:cNvPr id="0" name=""/>
        <dsp:cNvSpPr/>
      </dsp:nvSpPr>
      <dsp:spPr>
        <a:xfrm>
          <a:off x="4147757" y="2376171"/>
          <a:ext cx="1713596" cy="8567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28575" cap="flat" cmpd="sng" algn="ctr">
          <a:solidFill>
            <a:schemeClr val="accent2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smtClean="0"/>
            <a:t>.</a:t>
          </a:r>
          <a:r>
            <a:rPr lang="en-US" sz="3000" b="1" kern="1200" smtClean="0"/>
            <a:t>moscow</a:t>
          </a:r>
          <a:endParaRPr lang="ru-RU" sz="3000" b="1" kern="1200" dirty="0"/>
        </a:p>
      </dsp:txBody>
      <dsp:txXfrm>
        <a:off x="4147757" y="2376171"/>
        <a:ext cx="1713596" cy="856798"/>
      </dsp:txXfrm>
    </dsp:sp>
    <dsp:sp modelId="{43C21591-FD55-4D96-AC3C-5DBD08415518}">
      <dsp:nvSpPr>
        <dsp:cNvPr id="0" name=""/>
        <dsp:cNvSpPr/>
      </dsp:nvSpPr>
      <dsp:spPr>
        <a:xfrm>
          <a:off x="6221209" y="2376171"/>
          <a:ext cx="1713596" cy="8567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28575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.</a:t>
          </a:r>
          <a:r>
            <a:rPr lang="en-US" sz="3000" b="1" kern="1200" dirty="0" err="1" smtClean="0"/>
            <a:t>tatar</a:t>
          </a:r>
          <a:endParaRPr lang="ru-RU" sz="3000" b="1" kern="1200" dirty="0"/>
        </a:p>
      </dsp:txBody>
      <dsp:txXfrm>
        <a:off x="6221209" y="2376171"/>
        <a:ext cx="1713596" cy="856798"/>
      </dsp:txXfrm>
    </dsp:sp>
    <dsp:sp modelId="{5E8B97CA-2870-4E49-A1D7-C777353E1767}">
      <dsp:nvSpPr>
        <dsp:cNvPr id="0" name=""/>
        <dsp:cNvSpPr/>
      </dsp:nvSpPr>
      <dsp:spPr>
        <a:xfrm>
          <a:off x="5112563" y="3535689"/>
          <a:ext cx="1713596" cy="8567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28575" cap="flat" cmpd="sng" algn="ctr">
          <a:solidFill>
            <a:srgbClr val="FFC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etc…</a:t>
          </a:r>
          <a:endParaRPr lang="ru-RU" sz="3000" b="1" kern="1200" dirty="0"/>
        </a:p>
      </dsp:txBody>
      <dsp:txXfrm>
        <a:off x="5112563" y="3535689"/>
        <a:ext cx="1713596" cy="856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FBC94-4471-4B5A-ACB1-4673F5D65E90}">
      <dsp:nvSpPr>
        <dsp:cNvPr id="0" name=""/>
        <dsp:cNvSpPr/>
      </dsp:nvSpPr>
      <dsp:spPr>
        <a:xfrm>
          <a:off x="0" y="0"/>
          <a:ext cx="5242182" cy="1108923"/>
        </a:xfrm>
        <a:prstGeom prst="roundRect">
          <a:avLst>
            <a:gd name="adj" fmla="val 10000"/>
          </a:avLst>
        </a:prstGeom>
        <a:solidFill>
          <a:schemeClr val="bg1"/>
        </a:solidFill>
        <a:ln w="28575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accent4">
                  <a:lumMod val="90000"/>
                  <a:lumOff val="10000"/>
                </a:schemeClr>
              </a:solidFill>
            </a:rPr>
            <a:t>Sources: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accent4">
                  <a:lumMod val="90000"/>
                  <a:lumOff val="10000"/>
                </a:schemeClr>
              </a:solidFill>
            </a:rPr>
            <a:t>SURBL, </a:t>
          </a:r>
          <a:r>
            <a:rPr lang="en-US" sz="2400" b="1" kern="1200" dirty="0" err="1" smtClean="0">
              <a:solidFill>
                <a:schemeClr val="accent4">
                  <a:lumMod val="90000"/>
                  <a:lumOff val="10000"/>
                </a:schemeClr>
              </a:solidFill>
            </a:rPr>
            <a:t>Netoscope</a:t>
          </a:r>
          <a:r>
            <a:rPr lang="en-US" sz="2400" b="1" kern="1200" dirty="0" smtClean="0">
              <a:solidFill>
                <a:schemeClr val="accent4">
                  <a:lumMod val="90000"/>
                  <a:lumOff val="10000"/>
                </a:schemeClr>
              </a:solidFill>
            </a:rPr>
            <a:t>, etc…</a:t>
          </a:r>
          <a:endParaRPr lang="ru-RU" sz="2400" b="1" kern="1200" dirty="0">
            <a:solidFill>
              <a:schemeClr val="accent4">
                <a:lumMod val="90000"/>
                <a:lumOff val="10000"/>
              </a:schemeClr>
            </a:solidFill>
          </a:endParaRPr>
        </a:p>
      </dsp:txBody>
      <dsp:txXfrm>
        <a:off x="32479" y="32479"/>
        <a:ext cx="3951864" cy="1043965"/>
      </dsp:txXfrm>
    </dsp:sp>
    <dsp:sp modelId="{E12C1DC9-52BB-4BF3-8F22-9E71879736E8}">
      <dsp:nvSpPr>
        <dsp:cNvPr id="0" name=""/>
        <dsp:cNvSpPr/>
      </dsp:nvSpPr>
      <dsp:spPr>
        <a:xfrm>
          <a:off x="632259" y="1296140"/>
          <a:ext cx="5242182" cy="11089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Filter for interesting domains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664738" y="1328619"/>
        <a:ext cx="4017391" cy="1043965"/>
      </dsp:txXfrm>
    </dsp:sp>
    <dsp:sp modelId="{DCE657C0-3AFA-4121-B986-D0DF726CEF03}">
      <dsp:nvSpPr>
        <dsp:cNvPr id="0" name=""/>
        <dsp:cNvSpPr/>
      </dsp:nvSpPr>
      <dsp:spPr>
        <a:xfrm>
          <a:off x="632259" y="2592292"/>
          <a:ext cx="5242182" cy="11089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Aggregate Unify classification - TBD 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664738" y="2624771"/>
        <a:ext cx="4023944" cy="1043965"/>
      </dsp:txXfrm>
    </dsp:sp>
    <dsp:sp modelId="{27C59BD5-90C9-46BB-AB6C-B43B08BA8FD1}">
      <dsp:nvSpPr>
        <dsp:cNvPr id="0" name=""/>
        <dsp:cNvSpPr/>
      </dsp:nvSpPr>
      <dsp:spPr>
        <a:xfrm>
          <a:off x="1305513" y="3931636"/>
          <a:ext cx="5242182" cy="1108923"/>
        </a:xfrm>
        <a:prstGeom prst="roundRect">
          <a:avLst>
            <a:gd name="adj" fmla="val 10000"/>
          </a:avLst>
        </a:prstGeom>
        <a:solidFill>
          <a:schemeClr val="bg1"/>
        </a:solidFill>
        <a:ln w="28575">
          <a:solidFill>
            <a:schemeClr val="tx2">
              <a:lumMod val="75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accent4">
                  <a:lumMod val="90000"/>
                  <a:lumOff val="10000"/>
                </a:schemeClr>
              </a:solidFill>
            </a:rPr>
            <a:t>Reports (daily, monthly…)</a:t>
          </a:r>
          <a:endParaRPr lang="ru-RU" sz="2400" b="1" kern="1200" dirty="0">
            <a:solidFill>
              <a:schemeClr val="accent4">
                <a:lumMod val="90000"/>
                <a:lumOff val="10000"/>
              </a:schemeClr>
            </a:solidFill>
          </a:endParaRPr>
        </a:p>
      </dsp:txBody>
      <dsp:txXfrm>
        <a:off x="1337992" y="3964115"/>
        <a:ext cx="4017391" cy="1043965"/>
      </dsp:txXfrm>
    </dsp:sp>
    <dsp:sp modelId="{201F070B-7AD3-4C99-8F5A-682C0D01C899}">
      <dsp:nvSpPr>
        <dsp:cNvPr id="0" name=""/>
        <dsp:cNvSpPr/>
      </dsp:nvSpPr>
      <dsp:spPr>
        <a:xfrm>
          <a:off x="4339704" y="792088"/>
          <a:ext cx="720800" cy="72080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/>
        </a:p>
      </dsp:txBody>
      <dsp:txXfrm>
        <a:off x="4501884" y="792088"/>
        <a:ext cx="396440" cy="542402"/>
      </dsp:txXfrm>
    </dsp:sp>
    <dsp:sp modelId="{22BE6E60-ACEE-4C57-80D1-EA4F2C045DB5}">
      <dsp:nvSpPr>
        <dsp:cNvPr id="0" name=""/>
        <dsp:cNvSpPr/>
      </dsp:nvSpPr>
      <dsp:spPr>
        <a:xfrm>
          <a:off x="4247392" y="2132878"/>
          <a:ext cx="720800" cy="72080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/>
        </a:p>
      </dsp:txBody>
      <dsp:txXfrm>
        <a:off x="4409572" y="2132878"/>
        <a:ext cx="396440" cy="542402"/>
      </dsp:txXfrm>
    </dsp:sp>
    <dsp:sp modelId="{065B0915-CA4C-4680-B3A5-E203CB728CDE}">
      <dsp:nvSpPr>
        <dsp:cNvPr id="0" name=""/>
        <dsp:cNvSpPr/>
      </dsp:nvSpPr>
      <dsp:spPr>
        <a:xfrm>
          <a:off x="4196049" y="3456384"/>
          <a:ext cx="720800" cy="72080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/>
        </a:p>
      </dsp:txBody>
      <dsp:txXfrm>
        <a:off x="4358229" y="3456384"/>
        <a:ext cx="396440" cy="5424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D3F2C0-1717-4774-91B1-024006693638}">
      <dsp:nvSpPr>
        <dsp:cNvPr id="0" name=""/>
        <dsp:cNvSpPr/>
      </dsp:nvSpPr>
      <dsp:spPr>
        <a:xfrm>
          <a:off x="311326" y="1171"/>
          <a:ext cx="3163301" cy="1096968"/>
        </a:xfrm>
        <a:prstGeom prst="chevron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Perl</a:t>
          </a:r>
          <a:endParaRPr lang="ru-RU" sz="2600" b="1" kern="1200" dirty="0"/>
        </a:p>
      </dsp:txBody>
      <dsp:txXfrm>
        <a:off x="859810" y="1171"/>
        <a:ext cx="2066333" cy="1096968"/>
      </dsp:txXfrm>
    </dsp:sp>
    <dsp:sp modelId="{8E2B6858-D9E5-4164-BFD8-896767B4E8B3}">
      <dsp:nvSpPr>
        <dsp:cNvPr id="0" name=""/>
        <dsp:cNvSpPr/>
      </dsp:nvSpPr>
      <dsp:spPr>
        <a:xfrm>
          <a:off x="3118113" y="94413"/>
          <a:ext cx="5067503" cy="910484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Pluggable architecture to add new lists</a:t>
          </a:r>
          <a:endParaRPr lang="ru-RU" sz="3000" b="1" kern="1200" dirty="0"/>
        </a:p>
      </dsp:txBody>
      <dsp:txXfrm>
        <a:off x="3573355" y="94413"/>
        <a:ext cx="4157019" cy="910484"/>
      </dsp:txXfrm>
    </dsp:sp>
    <dsp:sp modelId="{ECBD0EFD-DA51-46A4-9140-0F36AF4EC1BF}">
      <dsp:nvSpPr>
        <dsp:cNvPr id="0" name=""/>
        <dsp:cNvSpPr/>
      </dsp:nvSpPr>
      <dsp:spPr>
        <a:xfrm>
          <a:off x="311326" y="1251715"/>
          <a:ext cx="3163301" cy="1096968"/>
        </a:xfrm>
        <a:prstGeom prst="chevron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PostgreSQL</a:t>
          </a:r>
          <a:endParaRPr lang="ru-RU" sz="2600" b="1" kern="1200" dirty="0"/>
        </a:p>
      </dsp:txBody>
      <dsp:txXfrm>
        <a:off x="859810" y="1251715"/>
        <a:ext cx="2066333" cy="1096968"/>
      </dsp:txXfrm>
    </dsp:sp>
    <dsp:sp modelId="{34C2366F-A16E-4FD7-83B5-DB2D958A78BF}">
      <dsp:nvSpPr>
        <dsp:cNvPr id="0" name=""/>
        <dsp:cNvSpPr/>
      </dsp:nvSpPr>
      <dsp:spPr>
        <a:xfrm>
          <a:off x="3118113" y="1344957"/>
          <a:ext cx="5067503" cy="910484"/>
        </a:xfrm>
        <a:prstGeom prst="chevron">
          <a:avLst/>
        </a:prstGeom>
        <a:solidFill>
          <a:schemeClr val="accent5">
            <a:tint val="40000"/>
            <a:alpha val="90000"/>
            <a:hueOff val="-6418017"/>
            <a:satOff val="20675"/>
            <a:lumOff val="-139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6418017"/>
              <a:satOff val="20675"/>
              <a:lumOff val="-13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Domain – source – categories – details</a:t>
          </a:r>
          <a:endParaRPr lang="ru-RU" sz="3000" b="1" kern="1200" dirty="0"/>
        </a:p>
      </dsp:txBody>
      <dsp:txXfrm>
        <a:off x="3573355" y="1344957"/>
        <a:ext cx="4157019" cy="910484"/>
      </dsp:txXfrm>
    </dsp:sp>
    <dsp:sp modelId="{B71FC08C-2AA3-4B1A-9E16-631A453F4E2B}">
      <dsp:nvSpPr>
        <dsp:cNvPr id="0" name=""/>
        <dsp:cNvSpPr/>
      </dsp:nvSpPr>
      <dsp:spPr>
        <a:xfrm>
          <a:off x="311326" y="2502259"/>
          <a:ext cx="3163301" cy="1096968"/>
        </a:xfrm>
        <a:prstGeom prst="chevron">
          <a:avLst/>
        </a:prstGeom>
        <a:gradFill rotWithShape="0">
          <a:gsLst>
            <a:gs pos="0">
              <a:schemeClr val="accent5">
                <a:hueOff val="-12150060"/>
                <a:satOff val="48236"/>
                <a:lumOff val="-20785"/>
                <a:alphaOff val="0"/>
                <a:shade val="51000"/>
                <a:satMod val="130000"/>
              </a:schemeClr>
            </a:gs>
            <a:gs pos="80000">
              <a:schemeClr val="accent5">
                <a:hueOff val="-12150060"/>
                <a:satOff val="48236"/>
                <a:lumOff val="-20785"/>
                <a:alphaOff val="0"/>
                <a:shade val="93000"/>
                <a:satMod val="130000"/>
              </a:schemeClr>
            </a:gs>
            <a:gs pos="100000">
              <a:schemeClr val="accent5">
                <a:hueOff val="-12150060"/>
                <a:satOff val="48236"/>
                <a:lumOff val="-20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ftp, </a:t>
          </a:r>
          <a:r>
            <a:rPr lang="en-US" sz="2600" b="1" kern="1200" dirty="0" err="1" smtClean="0"/>
            <a:t>WebDaV</a:t>
          </a:r>
          <a:r>
            <a:rPr lang="en-US" sz="2600" b="1" kern="1200" dirty="0" smtClean="0"/>
            <a:t>, email</a:t>
          </a:r>
        </a:p>
      </dsp:txBody>
      <dsp:txXfrm>
        <a:off x="859810" y="2502259"/>
        <a:ext cx="2066333" cy="1096968"/>
      </dsp:txXfrm>
    </dsp:sp>
    <dsp:sp modelId="{8C5A5016-13BA-4C5D-BF84-A6D1D9B84E22}">
      <dsp:nvSpPr>
        <dsp:cNvPr id="0" name=""/>
        <dsp:cNvSpPr/>
      </dsp:nvSpPr>
      <dsp:spPr>
        <a:xfrm>
          <a:off x="3118113" y="2595502"/>
          <a:ext cx="5067503" cy="910484"/>
        </a:xfrm>
        <a:prstGeom prst="chevron">
          <a:avLst/>
        </a:prstGeom>
        <a:solidFill>
          <a:schemeClr val="accent5">
            <a:tint val="40000"/>
            <a:alpha val="90000"/>
            <a:hueOff val="-12836035"/>
            <a:satOff val="41351"/>
            <a:lumOff val="-278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2836035"/>
              <a:satOff val="41351"/>
              <a:lumOff val="-278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Daily Report</a:t>
          </a:r>
          <a:endParaRPr lang="ru-RU" sz="3000" b="1" kern="1200" dirty="0"/>
        </a:p>
      </dsp:txBody>
      <dsp:txXfrm>
        <a:off x="3573355" y="2595502"/>
        <a:ext cx="4157019" cy="9104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6DD51-BC9E-4C99-82FD-E26054036595}">
      <dsp:nvSpPr>
        <dsp:cNvPr id="0" name=""/>
        <dsp:cNvSpPr/>
      </dsp:nvSpPr>
      <dsp:spPr>
        <a:xfrm>
          <a:off x="25537" y="394082"/>
          <a:ext cx="8805909" cy="1282475"/>
        </a:xfrm>
        <a:prstGeom prst="rightArrow">
          <a:avLst>
            <a:gd name="adj1" fmla="val 50000"/>
            <a:gd name="adj2" fmla="val 50000"/>
          </a:avLst>
        </a:prstGeom>
        <a:solidFill>
          <a:schemeClr val="tx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203593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Now</a:t>
          </a:r>
          <a:endParaRPr lang="ru-RU" sz="2500" b="1" kern="1200" dirty="0"/>
        </a:p>
      </dsp:txBody>
      <dsp:txXfrm>
        <a:off x="25537" y="714701"/>
        <a:ext cx="8485290" cy="641237"/>
      </dsp:txXfrm>
    </dsp:sp>
    <dsp:sp modelId="{5C96C78B-790D-4E06-8D8A-2D637D71562D}">
      <dsp:nvSpPr>
        <dsp:cNvPr id="0" name=""/>
        <dsp:cNvSpPr/>
      </dsp:nvSpPr>
      <dsp:spPr>
        <a:xfrm>
          <a:off x="24072" y="1372704"/>
          <a:ext cx="2712220" cy="1979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Registries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b="1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C00000"/>
              </a:solidFill>
            </a:rPr>
            <a:t>Required by ICANN for new </a:t>
          </a:r>
          <a:r>
            <a:rPr lang="en-US" sz="2400" b="1" kern="1200" dirty="0" err="1" smtClean="0">
              <a:solidFill>
                <a:srgbClr val="C00000"/>
              </a:solidFill>
            </a:rPr>
            <a:t>gTLDs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24072" y="1372704"/>
        <a:ext cx="2712220" cy="1979430"/>
      </dsp:txXfrm>
    </dsp:sp>
    <dsp:sp modelId="{00BD988C-DC73-473E-84EC-2FC859D4E02C}">
      <dsp:nvSpPr>
        <dsp:cNvPr id="0" name=""/>
        <dsp:cNvSpPr/>
      </dsp:nvSpPr>
      <dsp:spPr>
        <a:xfrm>
          <a:off x="2737757" y="821574"/>
          <a:ext cx="6093689" cy="1282475"/>
        </a:xfrm>
        <a:prstGeom prst="rightArrow">
          <a:avLst>
            <a:gd name="adj1" fmla="val 50000"/>
            <a:gd name="adj2" fmla="val 5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203593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Tomorrow</a:t>
          </a:r>
          <a:endParaRPr lang="ru-RU" sz="2500" b="1" kern="1200" dirty="0"/>
        </a:p>
      </dsp:txBody>
      <dsp:txXfrm>
        <a:off x="2737757" y="1142193"/>
        <a:ext cx="5773070" cy="641237"/>
      </dsp:txXfrm>
    </dsp:sp>
    <dsp:sp modelId="{1D6FC091-1EC3-492E-8241-ED9DE87F3143}">
      <dsp:nvSpPr>
        <dsp:cNvPr id="0" name=""/>
        <dsp:cNvSpPr/>
      </dsp:nvSpPr>
      <dsp:spPr>
        <a:xfrm>
          <a:off x="2736292" y="1800196"/>
          <a:ext cx="2712220" cy="1979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075030"/>
              <a:satOff val="24118"/>
              <a:lumOff val="-1039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Registrar</a:t>
          </a:r>
          <a:endParaRPr lang="ru-RU" sz="2800" b="1" kern="1200" dirty="0"/>
        </a:p>
      </dsp:txBody>
      <dsp:txXfrm>
        <a:off x="2736292" y="1800196"/>
        <a:ext cx="2712220" cy="1979430"/>
      </dsp:txXfrm>
    </dsp:sp>
    <dsp:sp modelId="{BD939B08-6B3C-43C0-ADD9-4B62DF0F5C47}">
      <dsp:nvSpPr>
        <dsp:cNvPr id="0" name=""/>
        <dsp:cNvSpPr/>
      </dsp:nvSpPr>
      <dsp:spPr>
        <a:xfrm>
          <a:off x="5449977" y="1249066"/>
          <a:ext cx="3381469" cy="128247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5">
                <a:hueOff val="-12150060"/>
                <a:satOff val="48236"/>
                <a:lumOff val="-20785"/>
                <a:alphaOff val="0"/>
                <a:shade val="51000"/>
                <a:satMod val="130000"/>
              </a:schemeClr>
            </a:gs>
            <a:gs pos="80000">
              <a:schemeClr val="accent5">
                <a:hueOff val="-12150060"/>
                <a:satOff val="48236"/>
                <a:lumOff val="-20785"/>
                <a:alphaOff val="0"/>
                <a:shade val="93000"/>
                <a:satMod val="130000"/>
              </a:schemeClr>
            </a:gs>
            <a:gs pos="100000">
              <a:schemeClr val="accent5">
                <a:hueOff val="-12150060"/>
                <a:satOff val="48236"/>
                <a:lumOff val="-20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203593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After day?</a:t>
          </a:r>
          <a:endParaRPr lang="ru-RU" sz="2500" b="1" kern="1200" dirty="0"/>
        </a:p>
      </dsp:txBody>
      <dsp:txXfrm>
        <a:off x="5449977" y="1569685"/>
        <a:ext cx="3060850" cy="641237"/>
      </dsp:txXfrm>
    </dsp:sp>
    <dsp:sp modelId="{7D193552-18D9-4D02-8C5A-60B96878EF27}">
      <dsp:nvSpPr>
        <dsp:cNvPr id="0" name=""/>
        <dsp:cNvSpPr/>
      </dsp:nvSpPr>
      <dsp:spPr>
        <a:xfrm>
          <a:off x="5448512" y="2224091"/>
          <a:ext cx="2712220" cy="19504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2150060"/>
              <a:satOff val="48236"/>
              <a:lumOff val="-207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/>
            <a:t>Hosters</a:t>
          </a:r>
          <a:endParaRPr lang="en-US" sz="2800" b="1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b="1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rgbClr val="C00000"/>
              </a:solidFill>
            </a:rPr>
            <a:t>Who can watch yoursite.com?</a:t>
          </a:r>
          <a:endParaRPr lang="ru-RU" sz="2500" b="1" kern="1200" dirty="0">
            <a:solidFill>
              <a:srgbClr val="C00000"/>
            </a:solidFill>
          </a:endParaRPr>
        </a:p>
      </dsp:txBody>
      <dsp:txXfrm>
        <a:off x="5448512" y="2224091"/>
        <a:ext cx="2712220" cy="1950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BC915D9-2C35-4C32-8656-9657CD48D5E7}" type="datetimeFigureOut">
              <a:rPr lang="ru-RU"/>
              <a:pPr>
                <a:defRPr/>
              </a:pPr>
              <a:t>03.06.2015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59A4200-B0F8-4CE7-B995-E2C9FDEFC8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999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3200" b="1" dirty="0" smtClean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9A4200-B0F8-4CE7-B995-E2C9FDEFC8D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9A4200-B0F8-4CE7-B995-E2C9FDEFC8D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68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white">
          <a:xfrm>
            <a:off x="0" y="4221163"/>
            <a:ext cx="9144000" cy="26368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 rot="10800000">
            <a:off x="7413625" y="5162550"/>
            <a:ext cx="1655763" cy="1630363"/>
            <a:chOff x="0" y="2704"/>
            <a:chExt cx="1063" cy="1086"/>
          </a:xfrm>
        </p:grpSpPr>
        <p:sp>
          <p:nvSpPr>
            <p:cNvPr id="6" name="Rectangle 19"/>
            <p:cNvSpPr>
              <a:spLocks noChangeArrowheads="1"/>
            </p:cNvSpPr>
            <p:nvPr userDrawn="1"/>
          </p:nvSpPr>
          <p:spPr bwMode="ltGray">
            <a:xfrm>
              <a:off x="-13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20"/>
            <p:cNvSpPr>
              <a:spLocks noChangeArrowheads="1"/>
            </p:cNvSpPr>
            <p:nvPr userDrawn="1"/>
          </p:nvSpPr>
          <p:spPr bwMode="ltGray">
            <a:xfrm>
              <a:off x="285" y="2704"/>
              <a:ext cx="216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21"/>
            <p:cNvSpPr>
              <a:spLocks noChangeArrowheads="1"/>
            </p:cNvSpPr>
            <p:nvPr userDrawn="1"/>
          </p:nvSpPr>
          <p:spPr bwMode="ltGray">
            <a:xfrm>
              <a:off x="555" y="2704"/>
              <a:ext cx="220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22"/>
            <p:cNvSpPr>
              <a:spLocks noChangeArrowheads="1"/>
            </p:cNvSpPr>
            <p:nvPr userDrawn="1"/>
          </p:nvSpPr>
          <p:spPr bwMode="ltGray">
            <a:xfrm>
              <a:off x="-13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23"/>
            <p:cNvSpPr>
              <a:spLocks noChangeArrowheads="1"/>
            </p:cNvSpPr>
            <p:nvPr userDrawn="1"/>
          </p:nvSpPr>
          <p:spPr bwMode="ltGray">
            <a:xfrm>
              <a:off x="285" y="2990"/>
              <a:ext cx="216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24"/>
            <p:cNvSpPr>
              <a:spLocks noChangeArrowheads="1"/>
            </p:cNvSpPr>
            <p:nvPr userDrawn="1"/>
          </p:nvSpPr>
          <p:spPr bwMode="ltGray">
            <a:xfrm>
              <a:off x="555" y="2990"/>
              <a:ext cx="220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25"/>
            <p:cNvSpPr>
              <a:spLocks noChangeArrowheads="1"/>
            </p:cNvSpPr>
            <p:nvPr userDrawn="1"/>
          </p:nvSpPr>
          <p:spPr bwMode="ltGray">
            <a:xfrm>
              <a:off x="826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26"/>
            <p:cNvSpPr>
              <a:spLocks noChangeArrowheads="1"/>
            </p:cNvSpPr>
            <p:nvPr userDrawn="1"/>
          </p:nvSpPr>
          <p:spPr bwMode="lt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27"/>
            <p:cNvSpPr>
              <a:spLocks noChangeArrowheads="1"/>
            </p:cNvSpPr>
            <p:nvPr userDrawn="1"/>
          </p:nvSpPr>
          <p:spPr bwMode="lt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28"/>
            <p:cNvSpPr>
              <a:spLocks noChangeArrowheads="1"/>
            </p:cNvSpPr>
            <p:nvPr userDrawn="1"/>
          </p:nvSpPr>
          <p:spPr bwMode="lt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6" name="Group 29"/>
          <p:cNvGrpSpPr>
            <a:grpSpLocks/>
          </p:cNvGrpSpPr>
          <p:nvPr/>
        </p:nvGrpSpPr>
        <p:grpSpPr bwMode="auto">
          <a:xfrm>
            <a:off x="20638" y="4281488"/>
            <a:ext cx="1655762" cy="1630362"/>
            <a:chOff x="0" y="2704"/>
            <a:chExt cx="1063" cy="1086"/>
          </a:xfrm>
        </p:grpSpPr>
        <p:sp>
          <p:nvSpPr>
            <p:cNvPr id="17" name="Rectangle 30"/>
            <p:cNvSpPr>
              <a:spLocks noChangeArrowheads="1"/>
            </p:cNvSpPr>
            <p:nvPr userDrawn="1"/>
          </p:nvSpPr>
          <p:spPr bwMode="ltGray">
            <a:xfrm>
              <a:off x="0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31"/>
            <p:cNvSpPr>
              <a:spLocks noChangeArrowheads="1"/>
            </p:cNvSpPr>
            <p:nvPr userDrawn="1"/>
          </p:nvSpPr>
          <p:spPr bwMode="ltGray">
            <a:xfrm>
              <a:off x="295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32"/>
            <p:cNvSpPr>
              <a:spLocks noChangeArrowheads="1"/>
            </p:cNvSpPr>
            <p:nvPr userDrawn="1"/>
          </p:nvSpPr>
          <p:spPr bwMode="ltGray">
            <a:xfrm>
              <a:off x="567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33"/>
            <p:cNvSpPr>
              <a:spLocks noChangeArrowheads="1"/>
            </p:cNvSpPr>
            <p:nvPr userDrawn="1"/>
          </p:nvSpPr>
          <p:spPr bwMode="ltGray">
            <a:xfrm>
              <a:off x="0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34"/>
            <p:cNvSpPr>
              <a:spLocks noChangeArrowheads="1"/>
            </p:cNvSpPr>
            <p:nvPr userDrawn="1"/>
          </p:nvSpPr>
          <p:spPr bwMode="ltGray">
            <a:xfrm>
              <a:off x="295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35"/>
            <p:cNvSpPr>
              <a:spLocks noChangeArrowheads="1"/>
            </p:cNvSpPr>
            <p:nvPr userDrawn="1"/>
          </p:nvSpPr>
          <p:spPr bwMode="ltGray">
            <a:xfrm>
              <a:off x="567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36"/>
            <p:cNvSpPr>
              <a:spLocks noChangeArrowheads="1"/>
            </p:cNvSpPr>
            <p:nvPr userDrawn="1"/>
          </p:nvSpPr>
          <p:spPr bwMode="ltGray">
            <a:xfrm>
              <a:off x="839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Rectangle 37"/>
            <p:cNvSpPr>
              <a:spLocks noChangeArrowheads="1"/>
            </p:cNvSpPr>
            <p:nvPr userDrawn="1"/>
          </p:nvSpPr>
          <p:spPr bwMode="lt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Rectangle 38"/>
            <p:cNvSpPr>
              <a:spLocks noChangeArrowheads="1"/>
            </p:cNvSpPr>
            <p:nvPr userDrawn="1"/>
          </p:nvSpPr>
          <p:spPr bwMode="lt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Rectangle 39"/>
            <p:cNvSpPr>
              <a:spLocks noChangeArrowheads="1"/>
            </p:cNvSpPr>
            <p:nvPr userDrawn="1"/>
          </p:nvSpPr>
          <p:spPr bwMode="lt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081088" y="5443538"/>
            <a:ext cx="7086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4572000"/>
            <a:ext cx="7239000" cy="631825"/>
          </a:xfrm>
        </p:spPr>
        <p:txBody>
          <a:bodyPr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E2F7D-E3D1-40CB-B636-7D3168943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F7A2B-A242-477E-9F45-4B21D3D80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9088"/>
            <a:ext cx="73914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16AB3-868C-4134-849C-50E4CF865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3217E-BBDB-4868-AE63-EB2EDC840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4BEBA-35D4-4549-AEC1-1FCCF58B5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9FACA-B9AF-4E79-8421-DFBAAE704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FA49E-3120-4163-B2B8-24BEE2E49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2FCE-0748-4CD3-8ED4-EFC48F862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62D56-02D9-4CEE-8680-C98EFDFBF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80933-6033-47FF-B0E6-01F180D8E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EA5E3-3696-43A3-AD47-C04604D2E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8"/>
          <p:cNvSpPr>
            <a:spLocks noChangeArrowheads="1"/>
          </p:cNvSpPr>
          <p:nvPr/>
        </p:nvSpPr>
        <p:spPr bwMode="gray">
          <a:xfrm>
            <a:off x="0" y="6562725"/>
            <a:ext cx="9144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44450" y="44450"/>
            <a:ext cx="863600" cy="847725"/>
            <a:chOff x="0" y="2704"/>
            <a:chExt cx="1063" cy="1086"/>
          </a:xfrm>
        </p:grpSpPr>
        <p:sp>
          <p:nvSpPr>
            <p:cNvPr id="1044" name="Rectangle 17"/>
            <p:cNvSpPr>
              <a:spLocks noChangeArrowheads="1"/>
            </p:cNvSpPr>
            <p:nvPr userDrawn="1"/>
          </p:nvSpPr>
          <p:spPr bwMode="gray">
            <a:xfrm>
              <a:off x="0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Rectangle 18"/>
            <p:cNvSpPr>
              <a:spLocks noChangeArrowheads="1"/>
            </p:cNvSpPr>
            <p:nvPr userDrawn="1"/>
          </p:nvSpPr>
          <p:spPr bwMode="gray">
            <a:xfrm>
              <a:off x="295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Rectangle 19"/>
            <p:cNvSpPr>
              <a:spLocks noChangeArrowheads="1"/>
            </p:cNvSpPr>
            <p:nvPr userDrawn="1"/>
          </p:nvSpPr>
          <p:spPr bwMode="gray">
            <a:xfrm>
              <a:off x="567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Rectangle 20"/>
            <p:cNvSpPr>
              <a:spLocks noChangeArrowheads="1"/>
            </p:cNvSpPr>
            <p:nvPr userDrawn="1"/>
          </p:nvSpPr>
          <p:spPr bwMode="gray">
            <a:xfrm>
              <a:off x="0" y="2991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21"/>
            <p:cNvSpPr>
              <a:spLocks noChangeArrowheads="1"/>
            </p:cNvSpPr>
            <p:nvPr userDrawn="1"/>
          </p:nvSpPr>
          <p:spPr bwMode="gray">
            <a:xfrm>
              <a:off x="295" y="2991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Rectangle 22"/>
            <p:cNvSpPr>
              <a:spLocks noChangeArrowheads="1"/>
            </p:cNvSpPr>
            <p:nvPr userDrawn="1"/>
          </p:nvSpPr>
          <p:spPr bwMode="gray">
            <a:xfrm>
              <a:off x="567" y="2991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Rectangle 23"/>
            <p:cNvSpPr>
              <a:spLocks noChangeArrowheads="1"/>
            </p:cNvSpPr>
            <p:nvPr userDrawn="1"/>
          </p:nvSpPr>
          <p:spPr bwMode="gray">
            <a:xfrm>
              <a:off x="838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Rectangle 24"/>
            <p:cNvSpPr>
              <a:spLocks noChangeArrowheads="1"/>
            </p:cNvSpPr>
            <p:nvPr userDrawn="1"/>
          </p:nvSpPr>
          <p:spPr bwMode="gray">
            <a:xfrm>
              <a:off x="295" y="3273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Rectangle 25"/>
            <p:cNvSpPr>
              <a:spLocks noChangeArrowheads="1"/>
            </p:cNvSpPr>
            <p:nvPr userDrawn="1"/>
          </p:nvSpPr>
          <p:spPr bwMode="gray">
            <a:xfrm>
              <a:off x="0" y="3273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Rectangle 26"/>
            <p:cNvSpPr>
              <a:spLocks noChangeArrowheads="1"/>
            </p:cNvSpPr>
            <p:nvPr userDrawn="1"/>
          </p:nvSpPr>
          <p:spPr bwMode="gray">
            <a:xfrm>
              <a:off x="0" y="3562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9" name="Group 27"/>
          <p:cNvGrpSpPr>
            <a:grpSpLocks/>
          </p:cNvGrpSpPr>
          <p:nvPr/>
        </p:nvGrpSpPr>
        <p:grpSpPr bwMode="auto">
          <a:xfrm rot="10800000">
            <a:off x="8228013" y="22225"/>
            <a:ext cx="863600" cy="847725"/>
            <a:chOff x="0" y="2704"/>
            <a:chExt cx="1063" cy="1086"/>
          </a:xfrm>
        </p:grpSpPr>
        <p:sp>
          <p:nvSpPr>
            <p:cNvPr id="1034" name="Rectangle 28"/>
            <p:cNvSpPr>
              <a:spLocks noChangeArrowheads="1"/>
            </p:cNvSpPr>
            <p:nvPr userDrawn="1"/>
          </p:nvSpPr>
          <p:spPr bwMode="gray">
            <a:xfrm>
              <a:off x="25" y="2730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Rectangle 29"/>
            <p:cNvSpPr>
              <a:spLocks noChangeArrowheads="1"/>
            </p:cNvSpPr>
            <p:nvPr userDrawn="1"/>
          </p:nvSpPr>
          <p:spPr bwMode="gray">
            <a:xfrm>
              <a:off x="320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Rectangle 30"/>
            <p:cNvSpPr>
              <a:spLocks noChangeArrowheads="1"/>
            </p:cNvSpPr>
            <p:nvPr userDrawn="1"/>
          </p:nvSpPr>
          <p:spPr bwMode="gray">
            <a:xfrm>
              <a:off x="592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Rectangle 31"/>
            <p:cNvSpPr>
              <a:spLocks noChangeArrowheads="1"/>
            </p:cNvSpPr>
            <p:nvPr userDrawn="1"/>
          </p:nvSpPr>
          <p:spPr bwMode="gray">
            <a:xfrm>
              <a:off x="25" y="3044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Rectangle 32"/>
            <p:cNvSpPr>
              <a:spLocks noChangeArrowheads="1"/>
            </p:cNvSpPr>
            <p:nvPr userDrawn="1"/>
          </p:nvSpPr>
          <p:spPr bwMode="gray">
            <a:xfrm>
              <a:off x="320" y="3017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Rectangle 33"/>
            <p:cNvSpPr>
              <a:spLocks noChangeArrowheads="1"/>
            </p:cNvSpPr>
            <p:nvPr userDrawn="1"/>
          </p:nvSpPr>
          <p:spPr bwMode="gray">
            <a:xfrm>
              <a:off x="592" y="3017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Rectangle 34"/>
            <p:cNvSpPr>
              <a:spLocks noChangeArrowheads="1"/>
            </p:cNvSpPr>
            <p:nvPr userDrawn="1"/>
          </p:nvSpPr>
          <p:spPr bwMode="gray">
            <a:xfrm>
              <a:off x="864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Rectangle 35"/>
            <p:cNvSpPr>
              <a:spLocks noChangeArrowheads="1"/>
            </p:cNvSpPr>
            <p:nvPr userDrawn="1"/>
          </p:nvSpPr>
          <p:spPr bwMode="gray">
            <a:xfrm>
              <a:off x="320" y="3326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Rectangle 36"/>
            <p:cNvSpPr>
              <a:spLocks noChangeArrowheads="1"/>
            </p:cNvSpPr>
            <p:nvPr userDrawn="1"/>
          </p:nvSpPr>
          <p:spPr bwMode="gray">
            <a:xfrm>
              <a:off x="25" y="3326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37"/>
            <p:cNvSpPr>
              <a:spLocks noChangeArrowheads="1"/>
            </p:cNvSpPr>
            <p:nvPr userDrawn="1"/>
          </p:nvSpPr>
          <p:spPr bwMode="gray">
            <a:xfrm>
              <a:off x="25" y="3589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62800" y="6567488"/>
            <a:ext cx="15240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6250" y="6565900"/>
            <a:ext cx="609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7F4A2EDE-D57C-4BDE-8C62-5A30B400E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838200" y="319088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tcinet.r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4076700"/>
            <a:ext cx="7416800" cy="2447925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  <a:ea typeface="msmincho"/>
                <a:cs typeface="msmincho"/>
              </a:rPr>
              <a:t>Blacklists aggregator:</a:t>
            </a:r>
            <a:br>
              <a:rPr lang="en-US" sz="2400" dirty="0" smtClean="0">
                <a:solidFill>
                  <a:schemeClr val="bg1"/>
                </a:solidFill>
                <a:ea typeface="msmincho"/>
                <a:cs typeface="msmincho"/>
              </a:rPr>
            </a:br>
            <a:r>
              <a:rPr lang="en-US" sz="2400" dirty="0" smtClean="0">
                <a:solidFill>
                  <a:schemeClr val="bg1"/>
                </a:solidFill>
                <a:ea typeface="msmincho"/>
                <a:cs typeface="msmincho"/>
              </a:rPr>
              <a:t>New service by TCI</a:t>
            </a:r>
            <a:r>
              <a:rPr lang="ru-RU" sz="2400" dirty="0" smtClean="0">
                <a:solidFill>
                  <a:schemeClr val="bg1"/>
                </a:solidFill>
                <a:ea typeface="msmincho"/>
                <a:cs typeface="msmincho"/>
              </a:rPr>
              <a:t/>
            </a:r>
            <a:br>
              <a:rPr lang="ru-RU" sz="2400" dirty="0" smtClean="0">
                <a:solidFill>
                  <a:schemeClr val="bg1"/>
                </a:solidFill>
                <a:ea typeface="msmincho"/>
                <a:cs typeface="msmincho"/>
              </a:rPr>
            </a:br>
            <a:r>
              <a:rPr lang="ru-RU" sz="2400" dirty="0" smtClean="0">
                <a:solidFill>
                  <a:schemeClr val="bg1"/>
                </a:solidFill>
                <a:ea typeface="msmincho"/>
                <a:cs typeface="msmincho"/>
              </a:rPr>
              <a:t/>
            </a:r>
            <a:br>
              <a:rPr lang="ru-RU" sz="2400" dirty="0" smtClean="0">
                <a:solidFill>
                  <a:schemeClr val="bg1"/>
                </a:solidFill>
                <a:ea typeface="msmincho"/>
                <a:cs typeface="msmincho"/>
              </a:rPr>
            </a:b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5445224"/>
            <a:ext cx="7915275" cy="1152303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1600" dirty="0" smtClean="0">
                <a:ea typeface="msmincho"/>
                <a:cs typeface="msmincho"/>
              </a:rPr>
              <a:t>Dmitry </a:t>
            </a:r>
            <a:r>
              <a:rPr lang="en-US" sz="1600" dirty="0" err="1" smtClean="0">
                <a:ea typeface="msmincho"/>
                <a:cs typeface="msmincho"/>
              </a:rPr>
              <a:t>Belyavsky</a:t>
            </a:r>
            <a:r>
              <a:rPr lang="en-US" sz="1600" dirty="0" smtClean="0">
                <a:ea typeface="msmincho"/>
                <a:cs typeface="msmincho"/>
              </a:rPr>
              <a:t>, TCI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 dirty="0" smtClean="0">
                <a:ea typeface="msmincho"/>
                <a:cs typeface="msmincho"/>
              </a:rPr>
              <a:t>ENOG 9</a:t>
            </a:r>
          </a:p>
          <a:p>
            <a:pPr algn="l" eaLnBrk="1" hangingPunct="1">
              <a:lnSpc>
                <a:spcPct val="90000"/>
              </a:lnSpc>
            </a:pPr>
            <a:r>
              <a:rPr lang="fi-FI" sz="1600" dirty="0"/>
              <a:t>Kazan, </a:t>
            </a:r>
            <a:r>
              <a:rPr lang="fi-FI" sz="1600" dirty="0" smtClean="0"/>
              <a:t>Russia, 9-10 </a:t>
            </a:r>
            <a:r>
              <a:rPr lang="fi-FI" sz="1600" dirty="0"/>
              <a:t>June 2015</a:t>
            </a:r>
          </a:p>
          <a:p>
            <a:pPr algn="l" eaLnBrk="1" hangingPunct="1">
              <a:lnSpc>
                <a:spcPct val="90000"/>
              </a:lnSpc>
            </a:pPr>
            <a:endParaRPr lang="ru-RU" sz="1600" dirty="0" smtClean="0">
              <a:ea typeface="msmincho"/>
              <a:cs typeface="msmincho"/>
            </a:endParaRPr>
          </a:p>
          <a:p>
            <a:pPr algn="l" eaLnBrk="1" hangingPunct="1">
              <a:lnSpc>
                <a:spcPct val="90000"/>
              </a:lnSpc>
            </a:pPr>
            <a:endParaRPr lang="en-US" sz="1600" dirty="0" smtClean="0">
              <a:ea typeface="msmincho"/>
              <a:cs typeface="msminch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Internet is dangerous</a:t>
            </a:r>
            <a:endParaRPr lang="ru-RU" dirty="0"/>
          </a:p>
        </p:txBody>
      </p:sp>
      <p:pic>
        <p:nvPicPr>
          <p:cNvPr id="1026" name="Picture 2" descr="Угрозы в сети Интерне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63" y="1757806"/>
            <a:ext cx="4800752" cy="3516199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552" y="1793347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SPAM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699" y="4433167"/>
            <a:ext cx="2532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Phishing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1188" y="4415835"/>
            <a:ext cx="2532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C00000"/>
                </a:solidFill>
              </a:rPr>
              <a:t>FastFlux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2240" y="1813878"/>
            <a:ext cx="2532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Malware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66878" y="5661248"/>
            <a:ext cx="3834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What else???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47" y="1215770"/>
            <a:ext cx="8362632" cy="108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Previous project</a:t>
            </a:r>
            <a:endParaRPr lang="ru-RU" dirty="0"/>
          </a:p>
        </p:txBody>
      </p:sp>
      <p:pic>
        <p:nvPicPr>
          <p:cNvPr id="5" name="Picture 35" descr="C:\Users\Alla Farafonova\AppData\Local\Microsoft\Windows\Temporary Internet Files\Content.Outlook\A61T7OR2\logo_tci_e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68538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r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57442" y="4641123"/>
            <a:ext cx="1872214" cy="832094"/>
          </a:xfrm>
          <a:prstGeom prst="rect">
            <a:avLst/>
          </a:prstGeom>
        </p:spPr>
      </p:pic>
      <p:pic>
        <p:nvPicPr>
          <p:cNvPr id="7" name="Рисунок 6" descr="yandex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48167" y="5717471"/>
            <a:ext cx="1696624" cy="800806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84174" y="4509120"/>
            <a:ext cx="83702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 descr="groupib_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03672" y="5783795"/>
            <a:ext cx="1800200" cy="734482"/>
          </a:xfrm>
          <a:prstGeom prst="rect">
            <a:avLst/>
          </a:prstGeom>
        </p:spPr>
      </p:pic>
      <p:pic>
        <p:nvPicPr>
          <p:cNvPr id="11" name="Рисунок 10" descr="kaspersky_log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92475" y="4945805"/>
            <a:ext cx="2363364" cy="510486"/>
          </a:xfrm>
          <a:prstGeom prst="rect">
            <a:avLst/>
          </a:prstGeom>
        </p:spPr>
      </p:pic>
      <p:pic>
        <p:nvPicPr>
          <p:cNvPr id="12" name="Рисунок 11" descr="mailru_logo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0572" y="5861487"/>
            <a:ext cx="2003029" cy="512774"/>
          </a:xfrm>
          <a:prstGeom prst="rect">
            <a:avLst/>
          </a:prstGeom>
        </p:spPr>
      </p:pic>
      <p:pic>
        <p:nvPicPr>
          <p:cNvPr id="13" name="Рисунок 12" descr="rucert_logo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07527" y="5951345"/>
            <a:ext cx="1696624" cy="447908"/>
          </a:xfrm>
          <a:prstGeom prst="rect">
            <a:avLst/>
          </a:prstGeom>
        </p:spPr>
      </p:pic>
      <p:pic>
        <p:nvPicPr>
          <p:cNvPr id="14" name="Рисунок 13" descr="tci_logo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67216" y="4833807"/>
            <a:ext cx="1968084" cy="7465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0373" y="2636912"/>
            <a:ext cx="821780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C00000"/>
                </a:solidFill>
              </a:rPr>
              <a:t>The 1</a:t>
            </a:r>
            <a:r>
              <a:rPr lang="en-US" sz="2600" b="1" baseline="30000" dirty="0" smtClean="0">
                <a:solidFill>
                  <a:srgbClr val="C00000"/>
                </a:solidFill>
              </a:rPr>
              <a:t>st</a:t>
            </a:r>
            <a:r>
              <a:rPr lang="en-US" sz="2600" b="1" dirty="0" smtClean="0">
                <a:solidFill>
                  <a:srgbClr val="C00000"/>
                </a:solidFill>
              </a:rPr>
              <a:t> in Russia </a:t>
            </a:r>
            <a:r>
              <a:rPr lang="en-US" sz="2600" b="1" dirty="0" smtClean="0"/>
              <a:t>unique </a:t>
            </a:r>
            <a:r>
              <a:rPr lang="en-US" sz="2600" b="1" dirty="0"/>
              <a:t>analytical resource, </a:t>
            </a:r>
            <a:endParaRPr lang="en-US" sz="2600" b="1" dirty="0" smtClean="0"/>
          </a:p>
          <a:p>
            <a:pPr algn="ctr"/>
            <a:r>
              <a:rPr lang="en-US" sz="2600" b="1" dirty="0" smtClean="0"/>
              <a:t>the </a:t>
            </a:r>
            <a:r>
              <a:rPr lang="en-US" sz="2600" b="1" dirty="0" err="1"/>
              <a:t>Netoscope</a:t>
            </a:r>
            <a:r>
              <a:rPr lang="en-US" sz="2600" b="1" dirty="0"/>
              <a:t> project aims at making the Russian domain space safer for users</a:t>
            </a:r>
            <a:endParaRPr lang="ru-RU" sz="2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92486" y="1342293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B0F0"/>
                </a:solidFill>
              </a:rPr>
              <a:t>http://netoscope.ru</a:t>
            </a:r>
            <a:endParaRPr lang="en-US" sz="2400" b="1" dirty="0" smtClean="0">
              <a:solidFill>
                <a:srgbClr val="00B0F0"/>
              </a:solidFill>
            </a:endParaRPr>
          </a:p>
          <a:p>
            <a:r>
              <a:rPr lang="en-US" sz="2400" b="1" dirty="0" smtClean="0">
                <a:solidFill>
                  <a:srgbClr val="00B0F0"/>
                </a:solidFill>
              </a:rPr>
              <a:t>http://</a:t>
            </a:r>
            <a:r>
              <a:rPr lang="ru-RU" sz="2400" b="1" dirty="0" err="1" smtClean="0">
                <a:solidFill>
                  <a:srgbClr val="00B0F0"/>
                </a:solidFill>
              </a:rPr>
              <a:t>нетоскоп.рф</a:t>
            </a:r>
            <a:endParaRPr lang="ru-RU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74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Some statistics</a:t>
            </a:r>
            <a:endParaRPr lang="ru-RU" dirty="0"/>
          </a:p>
        </p:txBody>
      </p:sp>
      <p:pic>
        <p:nvPicPr>
          <p:cNvPr id="5" name="Picture 35" descr="C:\Users\Alla Farafonova\AppData\Local\Microsoft\Windows\Temporary Internet Files\Content.Outlook\A61T7OR2\logo_tci_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68538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532019"/>
              </p:ext>
            </p:extLst>
          </p:nvPr>
        </p:nvGraphicFramePr>
        <p:xfrm>
          <a:off x="323528" y="1124744"/>
          <a:ext cx="8640960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8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New </a:t>
            </a:r>
            <a:r>
              <a:rPr lang="en-US" dirty="0" err="1" smtClean="0"/>
              <a:t>gTLDs</a:t>
            </a:r>
            <a:r>
              <a:rPr lang="en-US" dirty="0" smtClean="0"/>
              <a:t> start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20999535"/>
              </p:ext>
            </p:extLst>
          </p:nvPr>
        </p:nvGraphicFramePr>
        <p:xfrm>
          <a:off x="-252536" y="1916832"/>
          <a:ext cx="1000911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1196752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ICANN: abuse monitoring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057038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Welcome to us!</a:t>
            </a:r>
            <a:endParaRPr lang="ru-RU" sz="4000" b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Blacklists aggregator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55776" y="3356992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3"/>
                </a:solidFill>
              </a:rPr>
              <a:t>Filter for interesting domains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495372"/>
              </p:ext>
            </p:extLst>
          </p:nvPr>
        </p:nvGraphicFramePr>
        <p:xfrm>
          <a:off x="1475656" y="1313765"/>
          <a:ext cx="65527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544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Implemented with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28156920"/>
              </p:ext>
            </p:extLst>
          </p:nvPr>
        </p:nvGraphicFramePr>
        <p:xfrm>
          <a:off x="395536" y="1484784"/>
          <a:ext cx="849694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34413" y="5517232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Nothing extraordinary! 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58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Implemented for…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25422887"/>
              </p:ext>
            </p:extLst>
          </p:nvPr>
        </p:nvGraphicFramePr>
        <p:xfrm>
          <a:off x="179512" y="1052736"/>
          <a:ext cx="885698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6322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dirty="0" smtClean="0"/>
              <a:t>Questions?</a:t>
            </a:r>
          </a:p>
        </p:txBody>
      </p:sp>
      <p:pic>
        <p:nvPicPr>
          <p:cNvPr id="12291" name="Picture 35" descr="C:\Users\Alla Farafonova\AppData\Local\Microsoft\Windows\Temporary Internet Files\Content.Outlook\A61T7OR2\logo_tci_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68538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Подзаголовок 2"/>
          <p:cNvSpPr txBox="1">
            <a:spLocks/>
          </p:cNvSpPr>
          <p:nvPr/>
        </p:nvSpPr>
        <p:spPr bwMode="auto">
          <a:xfrm>
            <a:off x="179388" y="1052513"/>
            <a:ext cx="8713787" cy="568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/>
            <a:endParaRPr lang="ru-RU" sz="2000" b="1"/>
          </a:p>
          <a:p>
            <a:pPr lvl="1"/>
            <a:endParaRPr lang="ru-RU" sz="2000" b="1"/>
          </a:p>
        </p:txBody>
      </p:sp>
      <p:sp>
        <p:nvSpPr>
          <p:cNvPr id="12293" name="Подзаголовок 2"/>
          <p:cNvSpPr txBox="1">
            <a:spLocks/>
          </p:cNvSpPr>
          <p:nvPr/>
        </p:nvSpPr>
        <p:spPr bwMode="auto">
          <a:xfrm>
            <a:off x="179388" y="1628775"/>
            <a:ext cx="87852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lvl="1" algn="ctr">
              <a:buClr>
                <a:srgbClr val="006C64"/>
              </a:buClr>
              <a:buSzPct val="100000"/>
            </a:pPr>
            <a:endParaRPr lang="en-US" sz="2400" b="1" u="sng" dirty="0"/>
          </a:p>
          <a:p>
            <a:pPr marL="88900" lvl="1" algn="ctr">
              <a:buClr>
                <a:srgbClr val="006C64"/>
              </a:buClr>
              <a:buSzPct val="100000"/>
            </a:pPr>
            <a:r>
              <a:rPr lang="en-US" sz="2400" b="1" dirty="0" smtClean="0"/>
              <a:t>Drop them at</a:t>
            </a:r>
            <a:r>
              <a:rPr lang="ru-RU" sz="2400" b="1" dirty="0" smtClean="0"/>
              <a:t>: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dirty="0">
              <a:hlinkClick r:id="rId3"/>
            </a:endParaRPr>
          </a:p>
          <a:p>
            <a:pPr marL="88900" lvl="1" algn="ctr">
              <a:buClr>
                <a:srgbClr val="006C64"/>
              </a:buClr>
              <a:buSzPct val="100000"/>
            </a:pPr>
            <a:r>
              <a:rPr lang="en-US" sz="3400" b="1" u="sng" dirty="0" err="1" smtClean="0">
                <a:hlinkClick r:id="rId3"/>
              </a:rPr>
              <a:t>beldmit@tcinet.ru</a:t>
            </a:r>
            <a:endParaRPr lang="en-US" sz="3400" b="1" u="sng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u="sng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u="sng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u="sng" dirty="0"/>
          </a:p>
          <a:p>
            <a:pPr marL="88900" lvl="1">
              <a:buClr>
                <a:srgbClr val="006C64"/>
              </a:buClr>
              <a:buSzPct val="100000"/>
            </a:pPr>
            <a:endParaRPr lang="ru-RU" sz="2400" b="1" dirty="0"/>
          </a:p>
          <a:p>
            <a:pPr marL="88900" lvl="1">
              <a:buClr>
                <a:srgbClr val="006C64"/>
              </a:buClr>
              <a:buSzPct val="100000"/>
            </a:pPr>
            <a:endParaRPr lang="ru-RU" sz="2400" b="1" dirty="0"/>
          </a:p>
          <a:p>
            <a:pPr marL="88900" lvl="1"/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+++cdb2004c007l">
  <a:themeElements>
    <a:clrScheme name="sample 3">
      <a:dk1>
        <a:srgbClr val="000066"/>
      </a:dk1>
      <a:lt1>
        <a:srgbClr val="FFFFFF"/>
      </a:lt1>
      <a:dk2>
        <a:srgbClr val="50A834"/>
      </a:dk2>
      <a:lt2>
        <a:srgbClr val="B2B2B2"/>
      </a:lt2>
      <a:accent1>
        <a:srgbClr val="2045AE"/>
      </a:accent1>
      <a:accent2>
        <a:srgbClr val="FF9933"/>
      </a:accent2>
      <a:accent3>
        <a:srgbClr val="FFFFFF"/>
      </a:accent3>
      <a:accent4>
        <a:srgbClr val="000056"/>
      </a:accent4>
      <a:accent5>
        <a:srgbClr val="ABB0D3"/>
      </a:accent5>
      <a:accent6>
        <a:srgbClr val="E78A2D"/>
      </a:accent6>
      <a:hlink>
        <a:srgbClr val="3DC5C5"/>
      </a:hlink>
      <a:folHlink>
        <a:srgbClr val="6B41BF"/>
      </a:folHlink>
    </a:clrScheme>
    <a:fontScheme name="s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4C1A37"/>
        </a:dk1>
        <a:lt1>
          <a:srgbClr val="FFFFFF"/>
        </a:lt1>
        <a:dk2>
          <a:srgbClr val="FFFFE7"/>
        </a:dk2>
        <a:lt2>
          <a:srgbClr val="B2B2B2"/>
        </a:lt2>
        <a:accent1>
          <a:srgbClr val="C06C98"/>
        </a:accent1>
        <a:accent2>
          <a:srgbClr val="FF9966"/>
        </a:accent2>
        <a:accent3>
          <a:srgbClr val="FFFFFF"/>
        </a:accent3>
        <a:accent4>
          <a:srgbClr val="40142D"/>
        </a:accent4>
        <a:accent5>
          <a:srgbClr val="DCBACA"/>
        </a:accent5>
        <a:accent6>
          <a:srgbClr val="E78A5C"/>
        </a:accent6>
        <a:hlink>
          <a:srgbClr val="BD6D45"/>
        </a:hlink>
        <a:folHlink>
          <a:srgbClr val="3AAB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FFFFFF"/>
        </a:dk2>
        <a:lt2>
          <a:srgbClr val="B2B2B2"/>
        </a:lt2>
        <a:accent1>
          <a:srgbClr val="2879B0"/>
        </a:accent1>
        <a:accent2>
          <a:srgbClr val="0099CC"/>
        </a:accent2>
        <a:accent3>
          <a:srgbClr val="FFFFFF"/>
        </a:accent3>
        <a:accent4>
          <a:srgbClr val="002A56"/>
        </a:accent4>
        <a:accent5>
          <a:srgbClr val="ACBED4"/>
        </a:accent5>
        <a:accent6>
          <a:srgbClr val="008AB9"/>
        </a:accent6>
        <a:hlink>
          <a:srgbClr val="A9683B"/>
        </a:hlink>
        <a:folHlink>
          <a:srgbClr val="166A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50A834"/>
        </a:dk2>
        <a:lt2>
          <a:srgbClr val="B2B2B2"/>
        </a:lt2>
        <a:accent1>
          <a:srgbClr val="2045AE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ABB0D3"/>
        </a:accent5>
        <a:accent6>
          <a:srgbClr val="E78A2D"/>
        </a:accent6>
        <a:hlink>
          <a:srgbClr val="3DC5C5"/>
        </a:hlink>
        <a:folHlink>
          <a:srgbClr val="6B41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+++cdb2004c007l</Template>
  <TotalTime>20852</TotalTime>
  <Words>174</Words>
  <Application>Microsoft Office PowerPoint</Application>
  <PresentationFormat>Экран (4:3)</PresentationFormat>
  <Paragraphs>64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+++cdb2004c007l</vt:lpstr>
      <vt:lpstr>Blacklists aggregator: New service by TCI  </vt:lpstr>
      <vt:lpstr>Internet is dangerous</vt:lpstr>
      <vt:lpstr>Previous project</vt:lpstr>
      <vt:lpstr>Some statistics</vt:lpstr>
      <vt:lpstr>New gTLDs start</vt:lpstr>
      <vt:lpstr>Blacklists aggregator</vt:lpstr>
      <vt:lpstr>Implemented with</vt:lpstr>
      <vt:lpstr>Implemented for…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Marina Nikerova</dc:creator>
  <cp:lastModifiedBy>Belyavskyi</cp:lastModifiedBy>
  <cp:revision>827</cp:revision>
  <dcterms:created xsi:type="dcterms:W3CDTF">2010-06-09T14:17:01Z</dcterms:created>
  <dcterms:modified xsi:type="dcterms:W3CDTF">2015-06-03T11:07:00Z</dcterms:modified>
</cp:coreProperties>
</file>