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Override PartName="/ppt/diagrams/colors2.xml" ContentType="application/vnd.openxmlformats-officedocument.drawingml.diagramColors+xml"/>
  <Default Extension="png" ContentType="image/png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diagrams/data2.xml" ContentType="application/vnd.openxmlformats-officedocument.drawingml.diagramData+xml"/>
  <Override PartName="/ppt/tableStyles.xml" ContentType="application/vnd.openxmlformats-officedocument.presentationml.tableStyles+xml"/>
  <Override PartName="/ppt/diagrams/drawing2.xml" ContentType="application/vnd.ms-office.drawingml.diagramDrawing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diagrams/layout2.xml" ContentType="application/vnd.openxmlformats-officedocument.drawingml.diagramLayout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diagrams/quickStyle3.xml" ContentType="application/vnd.openxmlformats-officedocument.drawingml.diagram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diagrams/quickStyle1.xml" ContentType="application/vnd.openxmlformats-officedocument.drawingml.diagramStyle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diagrams/colors3.xml" ContentType="application/vnd.openxmlformats-officedocument.drawingml.diagramColors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diagrams/colors1.xml" ContentType="application/vnd.openxmlformats-officedocument.drawingml.diagramColors+xml"/>
  <Override PartName="/ppt/diagrams/data3.xml" ContentType="application/vnd.openxmlformats-officedocument.drawingml.diagramData+xml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diagrams/data1.xml" ContentType="application/vnd.openxmlformats-officedocument.drawingml.diagramData+xml"/>
  <Override PartName="/ppt/diagrams/layout3.xml" ContentType="application/vnd.openxmlformats-officedocument.drawingml.diagramLayout+xml"/>
  <Override PartName="/ppt/diagrams/drawing1.xml" ContentType="application/vnd.ms-office.drawingml.diagramDrawing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diagrams/drawing3.xml" ContentType="application/vnd.ms-office.drawingml.diagramDrawing+xml"/>
  <Override PartName="/ppt/diagrams/layout1.xml" ContentType="application/vnd.openxmlformats-officedocument.drawingml.diagramLayout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diagrams/quickStyle2.xml" ContentType="application/vnd.openxmlformats-officedocument.drawingml.diagramStyle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63" r:id="rId4"/>
    <p:sldId id="258" r:id="rId5"/>
    <p:sldId id="260" r:id="rId6"/>
    <p:sldId id="261" r:id="rId7"/>
    <p:sldId id="264" r:id="rId8"/>
    <p:sldId id="262" r:id="rId9"/>
    <p:sldId id="269" r:id="rId10"/>
    <p:sldId id="270" r:id="rId11"/>
    <p:sldId id="271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37" d="100"/>
          <a:sy n="137" d="100"/>
        </p:scale>
        <p:origin x="-163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55C60AE-A5DE-0842-B344-B1EC4F0FA713}" type="doc">
      <dgm:prSet loTypeId="urn:microsoft.com/office/officeart/2005/8/layout/hierarchy4" loCatId="hierarchy" qsTypeId="urn:microsoft.com/office/officeart/2005/8/quickstyle/simple4" qsCatId="simple" csTypeId="urn:microsoft.com/office/officeart/2005/8/colors/accent1_2" csCatId="accent1" phldr="1"/>
      <dgm:spPr/>
    </dgm:pt>
    <dgm:pt modelId="{E8E001D1-5DF0-554D-B046-047E9A98177A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>
        <a:effectLst>
          <a:glow rad="101600">
            <a:schemeClr val="accent2">
              <a:alpha val="75000"/>
            </a:schemeClr>
          </a:glow>
        </a:effectLst>
      </dgm:spPr>
      <dgm:t>
        <a:bodyPr/>
        <a:lstStyle/>
        <a:p>
          <a:r>
            <a:rPr lang="ru-RU" dirty="0" smtClean="0"/>
            <a:t>Сетевая гигиена</a:t>
          </a:r>
          <a:endParaRPr lang="en-US" dirty="0"/>
        </a:p>
      </dgm:t>
    </dgm:pt>
    <dgm:pt modelId="{041E88EC-7898-0A43-A03F-12158B629E01}" type="parTrans" cxnId="{78AB7375-FC02-1C47-BDD1-6EE6C40EA9C0}">
      <dgm:prSet/>
      <dgm:spPr/>
      <dgm:t>
        <a:bodyPr/>
        <a:lstStyle/>
        <a:p>
          <a:endParaRPr lang="en-US"/>
        </a:p>
      </dgm:t>
    </dgm:pt>
    <dgm:pt modelId="{62DD872C-C171-8546-A1EB-33D91932761E}" type="sibTrans" cxnId="{78AB7375-FC02-1C47-BDD1-6EE6C40EA9C0}">
      <dgm:prSet/>
      <dgm:spPr/>
      <dgm:t>
        <a:bodyPr/>
        <a:lstStyle/>
        <a:p>
          <a:endParaRPr lang="en-US"/>
        </a:p>
      </dgm:t>
    </dgm:pt>
    <dgm:pt modelId="{C06D086C-F80B-044C-9672-4DBE22763030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 smtClean="0"/>
            <a:t>Контроль собственной инфраструктуры</a:t>
          </a:r>
          <a:endParaRPr lang="en-US" dirty="0"/>
        </a:p>
      </dgm:t>
    </dgm:pt>
    <dgm:pt modelId="{5FE9785F-3CD5-0E45-9510-AD3EC616D9A9}" type="parTrans" cxnId="{D8FFBEBA-9BE8-F748-A974-CD1E8A242C66}">
      <dgm:prSet/>
      <dgm:spPr/>
      <dgm:t>
        <a:bodyPr/>
        <a:lstStyle/>
        <a:p>
          <a:endParaRPr lang="en-US"/>
        </a:p>
      </dgm:t>
    </dgm:pt>
    <dgm:pt modelId="{D43C09AF-8B0F-1145-B98C-A4695C0FB73A}" type="sibTrans" cxnId="{D8FFBEBA-9BE8-F748-A974-CD1E8A242C66}">
      <dgm:prSet/>
      <dgm:spPr/>
      <dgm:t>
        <a:bodyPr/>
        <a:lstStyle/>
        <a:p>
          <a:endParaRPr lang="en-US"/>
        </a:p>
      </dgm:t>
    </dgm:pt>
    <dgm:pt modelId="{4FA8B997-2837-DB4A-BE1B-8B5B9BED7703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 smtClean="0"/>
            <a:t>Корректные анонсы</a:t>
          </a:r>
          <a:endParaRPr lang="en-US" dirty="0"/>
        </a:p>
      </dgm:t>
    </dgm:pt>
    <dgm:pt modelId="{3E462430-DD45-CE49-85AB-E1C239BEE1E2}" type="parTrans" cxnId="{69B63E92-96C2-5A4A-B079-0A6043ACE4DC}">
      <dgm:prSet/>
      <dgm:spPr/>
      <dgm:t>
        <a:bodyPr/>
        <a:lstStyle/>
        <a:p>
          <a:endParaRPr lang="en-US"/>
        </a:p>
      </dgm:t>
    </dgm:pt>
    <dgm:pt modelId="{81E532C7-5AC6-9545-AD58-902DEF00FE37}" type="sibTrans" cxnId="{69B63E92-96C2-5A4A-B079-0A6043ACE4DC}">
      <dgm:prSet/>
      <dgm:spPr/>
      <dgm:t>
        <a:bodyPr/>
        <a:lstStyle/>
        <a:p>
          <a:endParaRPr lang="en-US"/>
        </a:p>
      </dgm:t>
    </dgm:pt>
    <dgm:pt modelId="{57DCDC1D-D03F-A345-AD07-4C980F4838DE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 smtClean="0"/>
            <a:t>Контроль префиксов</a:t>
          </a:r>
          <a:endParaRPr lang="en-US" dirty="0"/>
        </a:p>
      </dgm:t>
    </dgm:pt>
    <dgm:pt modelId="{B7F8849F-B947-624F-BB3A-133EE9FD5852}" type="parTrans" cxnId="{C5A3B35E-8FA6-5A49-91A4-922A78E83F30}">
      <dgm:prSet/>
      <dgm:spPr/>
      <dgm:t>
        <a:bodyPr/>
        <a:lstStyle/>
        <a:p>
          <a:endParaRPr lang="en-US"/>
        </a:p>
      </dgm:t>
    </dgm:pt>
    <dgm:pt modelId="{3911BA85-5C0B-BD42-9553-E856EB7474E7}" type="sibTrans" cxnId="{C5A3B35E-8FA6-5A49-91A4-922A78E83F30}">
      <dgm:prSet/>
      <dgm:spPr/>
      <dgm:t>
        <a:bodyPr/>
        <a:lstStyle/>
        <a:p>
          <a:endParaRPr lang="en-US"/>
        </a:p>
      </dgm:t>
    </dgm:pt>
    <dgm:pt modelId="{6DC4CD07-8149-E042-8484-8801FF4229DA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 smtClean="0"/>
            <a:t>Мониторинг клиентов</a:t>
          </a:r>
        </a:p>
      </dgm:t>
    </dgm:pt>
    <dgm:pt modelId="{2945DE9C-2158-DB43-BB9B-7929C7F06406}" type="parTrans" cxnId="{648E94F6-0C7C-7241-927A-9F0F04158E0A}">
      <dgm:prSet/>
      <dgm:spPr/>
      <dgm:t>
        <a:bodyPr/>
        <a:lstStyle/>
        <a:p>
          <a:endParaRPr lang="en-US"/>
        </a:p>
      </dgm:t>
    </dgm:pt>
    <dgm:pt modelId="{02AE68E6-143A-3244-A7BF-36556324FD74}" type="sibTrans" cxnId="{648E94F6-0C7C-7241-927A-9F0F04158E0A}">
      <dgm:prSet/>
      <dgm:spPr/>
      <dgm:t>
        <a:bodyPr/>
        <a:lstStyle/>
        <a:p>
          <a:endParaRPr lang="en-US"/>
        </a:p>
      </dgm:t>
    </dgm:pt>
    <dgm:pt modelId="{13F108BB-2726-4D4F-AEA0-030640A9A90E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 smtClean="0"/>
            <a:t>Ботнеты</a:t>
          </a:r>
          <a:endParaRPr lang="en-US" dirty="0"/>
        </a:p>
      </dgm:t>
    </dgm:pt>
    <dgm:pt modelId="{B65CB6F6-9D90-714D-8083-6DD8BF2F9C3D}" type="parTrans" cxnId="{8688EBD3-9186-2B4D-A0B3-20197738A9CB}">
      <dgm:prSet/>
      <dgm:spPr/>
      <dgm:t>
        <a:bodyPr/>
        <a:lstStyle/>
        <a:p>
          <a:endParaRPr lang="en-US"/>
        </a:p>
      </dgm:t>
    </dgm:pt>
    <dgm:pt modelId="{07F066C8-9169-794A-917C-F4B30474F51D}" type="sibTrans" cxnId="{8688EBD3-9186-2B4D-A0B3-20197738A9CB}">
      <dgm:prSet/>
      <dgm:spPr/>
      <dgm:t>
        <a:bodyPr/>
        <a:lstStyle/>
        <a:p>
          <a:endParaRPr lang="en-US"/>
        </a:p>
      </dgm:t>
    </dgm:pt>
    <dgm:pt modelId="{AAB5786A-9909-424C-8518-2C2CA42073D6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 smtClean="0"/>
            <a:t>Амплификаторы</a:t>
          </a:r>
          <a:endParaRPr lang="en-US" dirty="0"/>
        </a:p>
      </dgm:t>
    </dgm:pt>
    <dgm:pt modelId="{5F7736E8-FFEE-524D-B2E1-A72849A43FD1}" type="parTrans" cxnId="{F907EE91-E4AD-0945-8C61-A8D5B17F5C71}">
      <dgm:prSet/>
      <dgm:spPr/>
      <dgm:t>
        <a:bodyPr/>
        <a:lstStyle/>
        <a:p>
          <a:endParaRPr lang="en-US"/>
        </a:p>
      </dgm:t>
    </dgm:pt>
    <dgm:pt modelId="{CDD9A4D6-1942-7943-B311-C48E35241C40}" type="sibTrans" cxnId="{F907EE91-E4AD-0945-8C61-A8D5B17F5C71}">
      <dgm:prSet/>
      <dgm:spPr/>
      <dgm:t>
        <a:bodyPr/>
        <a:lstStyle/>
        <a:p>
          <a:endParaRPr lang="en-US"/>
        </a:p>
      </dgm:t>
    </dgm:pt>
    <dgm:pt modelId="{71EE88CA-BAC7-8F4F-8AA8-F09CB5EF701D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…</a:t>
          </a:r>
          <a:endParaRPr lang="en-US" dirty="0"/>
        </a:p>
      </dgm:t>
    </dgm:pt>
    <dgm:pt modelId="{878DB13B-8E42-EB4A-BDD5-8CEEC2F08B5F}" type="parTrans" cxnId="{C4AC1383-0735-214C-8242-31A672925FB5}">
      <dgm:prSet/>
      <dgm:spPr/>
      <dgm:t>
        <a:bodyPr/>
        <a:lstStyle/>
        <a:p>
          <a:endParaRPr lang="en-US"/>
        </a:p>
      </dgm:t>
    </dgm:pt>
    <dgm:pt modelId="{96749971-3421-9E41-BC06-21F0B4409A8B}" type="sibTrans" cxnId="{C4AC1383-0735-214C-8242-31A672925FB5}">
      <dgm:prSet/>
      <dgm:spPr/>
      <dgm:t>
        <a:bodyPr/>
        <a:lstStyle/>
        <a:p>
          <a:endParaRPr lang="en-US"/>
        </a:p>
      </dgm:t>
    </dgm:pt>
    <dgm:pt modelId="{3B90D355-2E10-4F4A-9291-776945E1B2FF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…</a:t>
          </a:r>
          <a:endParaRPr lang="en-US" dirty="0"/>
        </a:p>
      </dgm:t>
    </dgm:pt>
    <dgm:pt modelId="{B84F9520-0FA0-F342-AA91-E84B7DDFF09F}" type="parTrans" cxnId="{EA640B25-F9FF-2A48-9F1F-043004E01A4A}">
      <dgm:prSet/>
      <dgm:spPr/>
      <dgm:t>
        <a:bodyPr/>
        <a:lstStyle/>
        <a:p>
          <a:endParaRPr lang="en-US"/>
        </a:p>
      </dgm:t>
    </dgm:pt>
    <dgm:pt modelId="{65AD39BA-925F-DB4E-B19D-EE1594238D0F}" type="sibTrans" cxnId="{EA640B25-F9FF-2A48-9F1F-043004E01A4A}">
      <dgm:prSet/>
      <dgm:spPr/>
      <dgm:t>
        <a:bodyPr/>
        <a:lstStyle/>
        <a:p>
          <a:endParaRPr lang="en-US"/>
        </a:p>
      </dgm:t>
    </dgm:pt>
    <dgm:pt modelId="{889D9273-C402-0D42-898E-5FFCBF1191A9}" type="pres">
      <dgm:prSet presAssocID="{B55C60AE-A5DE-0842-B344-B1EC4F0FA713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332E06D-CBD2-9740-9AB1-13F418B87DB8}" type="pres">
      <dgm:prSet presAssocID="{E8E001D1-5DF0-554D-B046-047E9A98177A}" presName="vertOne" presStyleCnt="0"/>
      <dgm:spPr/>
    </dgm:pt>
    <dgm:pt modelId="{A4F93612-48E3-724E-859B-1A75C2DB6C8A}" type="pres">
      <dgm:prSet presAssocID="{E8E001D1-5DF0-554D-B046-047E9A98177A}" presName="txOne" presStyleLbl="node0" presStyleIdx="0" presStyleCnt="1" custScaleY="65440" custLinFactNeighborX="2129" custLinFactNeighborY="-491">
        <dgm:presLayoutVars>
          <dgm:chPref val="3"/>
        </dgm:presLayoutVars>
      </dgm:prSet>
      <dgm:spPr/>
    </dgm:pt>
    <dgm:pt modelId="{B8C56D60-8D79-6846-B575-40426055487F}" type="pres">
      <dgm:prSet presAssocID="{E8E001D1-5DF0-554D-B046-047E9A98177A}" presName="parTransOne" presStyleCnt="0"/>
      <dgm:spPr/>
    </dgm:pt>
    <dgm:pt modelId="{D9094BF6-1E88-BA4C-93C9-F000BBE160E9}" type="pres">
      <dgm:prSet presAssocID="{E8E001D1-5DF0-554D-B046-047E9A98177A}" presName="horzOne" presStyleCnt="0"/>
      <dgm:spPr/>
    </dgm:pt>
    <dgm:pt modelId="{C841BA87-256D-4A48-80C7-6EF24B47A241}" type="pres">
      <dgm:prSet presAssocID="{C06D086C-F80B-044C-9672-4DBE22763030}" presName="vertTwo" presStyleCnt="0"/>
      <dgm:spPr/>
    </dgm:pt>
    <dgm:pt modelId="{8487EEFF-F269-3A43-AC6D-20D65490200F}" type="pres">
      <dgm:prSet presAssocID="{C06D086C-F80B-044C-9672-4DBE22763030}" presName="txTwo" presStyleLbl="node2" presStyleIdx="0" presStyleCnt="2">
        <dgm:presLayoutVars>
          <dgm:chPref val="3"/>
        </dgm:presLayoutVars>
      </dgm:prSet>
      <dgm:spPr/>
    </dgm:pt>
    <dgm:pt modelId="{72A5DECA-191F-0643-A513-817C3DCA46D5}" type="pres">
      <dgm:prSet presAssocID="{C06D086C-F80B-044C-9672-4DBE22763030}" presName="parTransTwo" presStyleCnt="0"/>
      <dgm:spPr/>
    </dgm:pt>
    <dgm:pt modelId="{C19A821C-B17F-D54E-BAB4-43C1C01584C6}" type="pres">
      <dgm:prSet presAssocID="{C06D086C-F80B-044C-9672-4DBE22763030}" presName="horzTwo" presStyleCnt="0"/>
      <dgm:spPr/>
    </dgm:pt>
    <dgm:pt modelId="{6FBDA2F4-C37E-7847-B9DC-04BD4153055F}" type="pres">
      <dgm:prSet presAssocID="{4FA8B997-2837-DB4A-BE1B-8B5B9BED7703}" presName="vertThree" presStyleCnt="0"/>
      <dgm:spPr/>
    </dgm:pt>
    <dgm:pt modelId="{5E21307F-0946-E941-BC4A-A8B9FBE1CD0B}" type="pres">
      <dgm:prSet presAssocID="{4FA8B997-2837-DB4A-BE1B-8B5B9BED7703}" presName="txThree" presStyleLbl="node3" presStyleIdx="0" presStyleCnt="6" custScaleY="54592">
        <dgm:presLayoutVars>
          <dgm:chPref val="3"/>
        </dgm:presLayoutVars>
      </dgm:prSet>
      <dgm:spPr/>
    </dgm:pt>
    <dgm:pt modelId="{728AE95E-0FFA-2942-9410-D9D6AFAE52EB}" type="pres">
      <dgm:prSet presAssocID="{4FA8B997-2837-DB4A-BE1B-8B5B9BED7703}" presName="horzThree" presStyleCnt="0"/>
      <dgm:spPr/>
    </dgm:pt>
    <dgm:pt modelId="{7FB8D59A-B7C5-1D42-AC19-3EA209815971}" type="pres">
      <dgm:prSet presAssocID="{81E532C7-5AC6-9545-AD58-902DEF00FE37}" presName="sibSpaceThree" presStyleCnt="0"/>
      <dgm:spPr/>
    </dgm:pt>
    <dgm:pt modelId="{8A4EFA53-74DC-5E4B-9A46-FF56B5CCC636}" type="pres">
      <dgm:prSet presAssocID="{57DCDC1D-D03F-A345-AD07-4C980F4838DE}" presName="vertThree" presStyleCnt="0"/>
      <dgm:spPr/>
    </dgm:pt>
    <dgm:pt modelId="{CBFE552B-53B2-A84F-85BE-197411A83E98}" type="pres">
      <dgm:prSet presAssocID="{57DCDC1D-D03F-A345-AD07-4C980F4838DE}" presName="txThree" presStyleLbl="node3" presStyleIdx="1" presStyleCnt="6" custScaleY="56122">
        <dgm:presLayoutVars>
          <dgm:chPref val="3"/>
        </dgm:presLayoutVars>
      </dgm:prSet>
      <dgm:spPr/>
    </dgm:pt>
    <dgm:pt modelId="{E80D0436-A73C-044D-8CF9-F9EF30823CF5}" type="pres">
      <dgm:prSet presAssocID="{57DCDC1D-D03F-A345-AD07-4C980F4838DE}" presName="horzThree" presStyleCnt="0"/>
      <dgm:spPr/>
    </dgm:pt>
    <dgm:pt modelId="{C3211A79-6B08-F849-8EBB-297CFCF4C4D3}" type="pres">
      <dgm:prSet presAssocID="{3911BA85-5C0B-BD42-9553-E856EB7474E7}" presName="sibSpaceThree" presStyleCnt="0"/>
      <dgm:spPr/>
    </dgm:pt>
    <dgm:pt modelId="{937C177C-A571-2A45-A6BE-7385BC6DED77}" type="pres">
      <dgm:prSet presAssocID="{71EE88CA-BAC7-8F4F-8AA8-F09CB5EF701D}" presName="vertThree" presStyleCnt="0"/>
      <dgm:spPr/>
    </dgm:pt>
    <dgm:pt modelId="{47898D95-9674-9B44-99A9-01D5957A4A6A}" type="pres">
      <dgm:prSet presAssocID="{71EE88CA-BAC7-8F4F-8AA8-F09CB5EF701D}" presName="txThree" presStyleLbl="node3" presStyleIdx="2" presStyleCnt="6" custScaleY="5466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D54BC4A-7C59-3243-86B8-18E425767B31}" type="pres">
      <dgm:prSet presAssocID="{71EE88CA-BAC7-8F4F-8AA8-F09CB5EF701D}" presName="horzThree" presStyleCnt="0"/>
      <dgm:spPr/>
    </dgm:pt>
    <dgm:pt modelId="{07A14B66-91F0-2447-99C2-3471739CA6AE}" type="pres">
      <dgm:prSet presAssocID="{D43C09AF-8B0F-1145-B98C-A4695C0FB73A}" presName="sibSpaceTwo" presStyleCnt="0"/>
      <dgm:spPr/>
    </dgm:pt>
    <dgm:pt modelId="{857611A6-C0B8-A74A-A6BD-527EACDF2533}" type="pres">
      <dgm:prSet presAssocID="{6DC4CD07-8149-E042-8484-8801FF4229DA}" presName="vertTwo" presStyleCnt="0"/>
      <dgm:spPr/>
    </dgm:pt>
    <dgm:pt modelId="{3B9D71B9-D7E9-4248-887D-2249DB93B567}" type="pres">
      <dgm:prSet presAssocID="{6DC4CD07-8149-E042-8484-8801FF4229DA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7E39A3F-B561-F54D-B0E7-20AD6A5830DA}" type="pres">
      <dgm:prSet presAssocID="{6DC4CD07-8149-E042-8484-8801FF4229DA}" presName="parTransTwo" presStyleCnt="0"/>
      <dgm:spPr/>
    </dgm:pt>
    <dgm:pt modelId="{8671495A-B27E-2B46-99C7-43E7A6A16B5D}" type="pres">
      <dgm:prSet presAssocID="{6DC4CD07-8149-E042-8484-8801FF4229DA}" presName="horzTwo" presStyleCnt="0"/>
      <dgm:spPr/>
    </dgm:pt>
    <dgm:pt modelId="{FC934D57-6A7F-9A49-AA19-575F05BC04EF}" type="pres">
      <dgm:prSet presAssocID="{13F108BB-2726-4D4F-AEA0-030640A9A90E}" presName="vertThree" presStyleCnt="0"/>
      <dgm:spPr/>
    </dgm:pt>
    <dgm:pt modelId="{E41D56D7-A724-4945-82E3-F7648FC73D51}" type="pres">
      <dgm:prSet presAssocID="{13F108BB-2726-4D4F-AEA0-030640A9A90E}" presName="txThree" presStyleLbl="node3" presStyleIdx="3" presStyleCnt="6" custScaleY="53867">
        <dgm:presLayoutVars>
          <dgm:chPref val="3"/>
        </dgm:presLayoutVars>
      </dgm:prSet>
      <dgm:spPr/>
    </dgm:pt>
    <dgm:pt modelId="{39E5AF63-DBE4-674B-ADB6-85D359994257}" type="pres">
      <dgm:prSet presAssocID="{13F108BB-2726-4D4F-AEA0-030640A9A90E}" presName="horzThree" presStyleCnt="0"/>
      <dgm:spPr/>
    </dgm:pt>
    <dgm:pt modelId="{785E687B-8AD4-944A-8EAF-9B909A3A2041}" type="pres">
      <dgm:prSet presAssocID="{07F066C8-9169-794A-917C-F4B30474F51D}" presName="sibSpaceThree" presStyleCnt="0"/>
      <dgm:spPr/>
    </dgm:pt>
    <dgm:pt modelId="{C03E2058-B66E-0948-96EF-00419E4ACD23}" type="pres">
      <dgm:prSet presAssocID="{AAB5786A-9909-424C-8518-2C2CA42073D6}" presName="vertThree" presStyleCnt="0"/>
      <dgm:spPr/>
    </dgm:pt>
    <dgm:pt modelId="{3395F757-C1BB-8644-B866-3429FA578CBD}" type="pres">
      <dgm:prSet presAssocID="{AAB5786A-9909-424C-8518-2C2CA42073D6}" presName="txThree" presStyleLbl="node3" presStyleIdx="4" presStyleCnt="6" custScaleY="55030">
        <dgm:presLayoutVars>
          <dgm:chPref val="3"/>
        </dgm:presLayoutVars>
      </dgm:prSet>
      <dgm:spPr/>
    </dgm:pt>
    <dgm:pt modelId="{A87D612E-35DF-BF4E-91B3-92E2DC348529}" type="pres">
      <dgm:prSet presAssocID="{AAB5786A-9909-424C-8518-2C2CA42073D6}" presName="horzThree" presStyleCnt="0"/>
      <dgm:spPr/>
    </dgm:pt>
    <dgm:pt modelId="{EA3AD1D5-A12E-2343-B6DF-8FBC97454CB6}" type="pres">
      <dgm:prSet presAssocID="{CDD9A4D6-1942-7943-B311-C48E35241C40}" presName="sibSpaceThree" presStyleCnt="0"/>
      <dgm:spPr/>
    </dgm:pt>
    <dgm:pt modelId="{34ED9BB3-01A6-3745-A505-E790CD6BC3C5}" type="pres">
      <dgm:prSet presAssocID="{3B90D355-2E10-4F4A-9291-776945E1B2FF}" presName="vertThree" presStyleCnt="0"/>
      <dgm:spPr/>
    </dgm:pt>
    <dgm:pt modelId="{62F8FC12-858F-B849-B55D-F142FEB1AA59}" type="pres">
      <dgm:prSet presAssocID="{3B90D355-2E10-4F4A-9291-776945E1B2FF}" presName="txThree" presStyleLbl="node3" presStyleIdx="5" presStyleCnt="6" custScaleY="54207">
        <dgm:presLayoutVars>
          <dgm:chPref val="3"/>
        </dgm:presLayoutVars>
      </dgm:prSet>
      <dgm:spPr/>
    </dgm:pt>
    <dgm:pt modelId="{A18A40F2-DDB9-7A45-B77D-9574CBAD5299}" type="pres">
      <dgm:prSet presAssocID="{3B90D355-2E10-4F4A-9291-776945E1B2FF}" presName="horzThree" presStyleCnt="0"/>
      <dgm:spPr/>
    </dgm:pt>
  </dgm:ptLst>
  <dgm:cxnLst>
    <dgm:cxn modelId="{BF83AAAE-5855-D348-985F-9CA5046C33CD}" type="presOf" srcId="{57DCDC1D-D03F-A345-AD07-4C980F4838DE}" destId="{CBFE552B-53B2-A84F-85BE-197411A83E98}" srcOrd="0" destOrd="0" presId="urn:microsoft.com/office/officeart/2005/8/layout/hierarchy4"/>
    <dgm:cxn modelId="{C4AC1383-0735-214C-8242-31A672925FB5}" srcId="{C06D086C-F80B-044C-9672-4DBE22763030}" destId="{71EE88CA-BAC7-8F4F-8AA8-F09CB5EF701D}" srcOrd="2" destOrd="0" parTransId="{878DB13B-8E42-EB4A-BDD5-8CEEC2F08B5F}" sibTransId="{96749971-3421-9E41-BC06-21F0B4409A8B}"/>
    <dgm:cxn modelId="{DA4E4CBA-9AE5-474A-A2C9-EA10348A6031}" type="presOf" srcId="{E8E001D1-5DF0-554D-B046-047E9A98177A}" destId="{A4F93612-48E3-724E-859B-1A75C2DB6C8A}" srcOrd="0" destOrd="0" presId="urn:microsoft.com/office/officeart/2005/8/layout/hierarchy4"/>
    <dgm:cxn modelId="{0A5F691C-0D3D-314E-9D9B-20E11DC2D577}" type="presOf" srcId="{C06D086C-F80B-044C-9672-4DBE22763030}" destId="{8487EEFF-F269-3A43-AC6D-20D65490200F}" srcOrd="0" destOrd="0" presId="urn:microsoft.com/office/officeart/2005/8/layout/hierarchy4"/>
    <dgm:cxn modelId="{EA640B25-F9FF-2A48-9F1F-043004E01A4A}" srcId="{6DC4CD07-8149-E042-8484-8801FF4229DA}" destId="{3B90D355-2E10-4F4A-9291-776945E1B2FF}" srcOrd="2" destOrd="0" parTransId="{B84F9520-0FA0-F342-AA91-E84B7DDFF09F}" sibTransId="{65AD39BA-925F-DB4E-B19D-EE1594238D0F}"/>
    <dgm:cxn modelId="{C5A3B35E-8FA6-5A49-91A4-922A78E83F30}" srcId="{C06D086C-F80B-044C-9672-4DBE22763030}" destId="{57DCDC1D-D03F-A345-AD07-4C980F4838DE}" srcOrd="1" destOrd="0" parTransId="{B7F8849F-B947-624F-BB3A-133EE9FD5852}" sibTransId="{3911BA85-5C0B-BD42-9553-E856EB7474E7}"/>
    <dgm:cxn modelId="{F907EE91-E4AD-0945-8C61-A8D5B17F5C71}" srcId="{6DC4CD07-8149-E042-8484-8801FF4229DA}" destId="{AAB5786A-9909-424C-8518-2C2CA42073D6}" srcOrd="1" destOrd="0" parTransId="{5F7736E8-FFEE-524D-B2E1-A72849A43FD1}" sibTransId="{CDD9A4D6-1942-7943-B311-C48E35241C40}"/>
    <dgm:cxn modelId="{FEF10203-B263-EB47-BE01-DB83A12B1117}" type="presOf" srcId="{71EE88CA-BAC7-8F4F-8AA8-F09CB5EF701D}" destId="{47898D95-9674-9B44-99A9-01D5957A4A6A}" srcOrd="0" destOrd="0" presId="urn:microsoft.com/office/officeart/2005/8/layout/hierarchy4"/>
    <dgm:cxn modelId="{E6AFB3E0-2354-BD4D-97A1-B17621A1637E}" type="presOf" srcId="{B55C60AE-A5DE-0842-B344-B1EC4F0FA713}" destId="{889D9273-C402-0D42-898E-5FFCBF1191A9}" srcOrd="0" destOrd="0" presId="urn:microsoft.com/office/officeart/2005/8/layout/hierarchy4"/>
    <dgm:cxn modelId="{648E94F6-0C7C-7241-927A-9F0F04158E0A}" srcId="{E8E001D1-5DF0-554D-B046-047E9A98177A}" destId="{6DC4CD07-8149-E042-8484-8801FF4229DA}" srcOrd="1" destOrd="0" parTransId="{2945DE9C-2158-DB43-BB9B-7929C7F06406}" sibTransId="{02AE68E6-143A-3244-A7BF-36556324FD74}"/>
    <dgm:cxn modelId="{78AB7375-FC02-1C47-BDD1-6EE6C40EA9C0}" srcId="{B55C60AE-A5DE-0842-B344-B1EC4F0FA713}" destId="{E8E001D1-5DF0-554D-B046-047E9A98177A}" srcOrd="0" destOrd="0" parTransId="{041E88EC-7898-0A43-A03F-12158B629E01}" sibTransId="{62DD872C-C171-8546-A1EB-33D91932761E}"/>
    <dgm:cxn modelId="{D8FFBEBA-9BE8-F748-A974-CD1E8A242C66}" srcId="{E8E001D1-5DF0-554D-B046-047E9A98177A}" destId="{C06D086C-F80B-044C-9672-4DBE22763030}" srcOrd="0" destOrd="0" parTransId="{5FE9785F-3CD5-0E45-9510-AD3EC616D9A9}" sibTransId="{D43C09AF-8B0F-1145-B98C-A4695C0FB73A}"/>
    <dgm:cxn modelId="{06E45259-F6F2-0F4F-B7B2-EEB6E928C711}" type="presOf" srcId="{13F108BB-2726-4D4F-AEA0-030640A9A90E}" destId="{E41D56D7-A724-4945-82E3-F7648FC73D51}" srcOrd="0" destOrd="0" presId="urn:microsoft.com/office/officeart/2005/8/layout/hierarchy4"/>
    <dgm:cxn modelId="{69B63E92-96C2-5A4A-B079-0A6043ACE4DC}" srcId="{C06D086C-F80B-044C-9672-4DBE22763030}" destId="{4FA8B997-2837-DB4A-BE1B-8B5B9BED7703}" srcOrd="0" destOrd="0" parTransId="{3E462430-DD45-CE49-85AB-E1C239BEE1E2}" sibTransId="{81E532C7-5AC6-9545-AD58-902DEF00FE37}"/>
    <dgm:cxn modelId="{8688EBD3-9186-2B4D-A0B3-20197738A9CB}" srcId="{6DC4CD07-8149-E042-8484-8801FF4229DA}" destId="{13F108BB-2726-4D4F-AEA0-030640A9A90E}" srcOrd="0" destOrd="0" parTransId="{B65CB6F6-9D90-714D-8083-6DD8BF2F9C3D}" sibTransId="{07F066C8-9169-794A-917C-F4B30474F51D}"/>
    <dgm:cxn modelId="{171667BC-B7D5-B24B-8FBA-2CB05D86350A}" type="presOf" srcId="{6DC4CD07-8149-E042-8484-8801FF4229DA}" destId="{3B9D71B9-D7E9-4248-887D-2249DB93B567}" srcOrd="0" destOrd="0" presId="urn:microsoft.com/office/officeart/2005/8/layout/hierarchy4"/>
    <dgm:cxn modelId="{2ECEA78F-93C5-2744-B56C-C5F297C23AEE}" type="presOf" srcId="{AAB5786A-9909-424C-8518-2C2CA42073D6}" destId="{3395F757-C1BB-8644-B866-3429FA578CBD}" srcOrd="0" destOrd="0" presId="urn:microsoft.com/office/officeart/2005/8/layout/hierarchy4"/>
    <dgm:cxn modelId="{AD798099-6063-A440-8C36-B1A8F8DA24C4}" type="presOf" srcId="{3B90D355-2E10-4F4A-9291-776945E1B2FF}" destId="{62F8FC12-858F-B849-B55D-F142FEB1AA59}" srcOrd="0" destOrd="0" presId="urn:microsoft.com/office/officeart/2005/8/layout/hierarchy4"/>
    <dgm:cxn modelId="{C60A5449-6401-9D4E-ABF3-E4F0D03CAC9F}" type="presOf" srcId="{4FA8B997-2837-DB4A-BE1B-8B5B9BED7703}" destId="{5E21307F-0946-E941-BC4A-A8B9FBE1CD0B}" srcOrd="0" destOrd="0" presId="urn:microsoft.com/office/officeart/2005/8/layout/hierarchy4"/>
    <dgm:cxn modelId="{87AC3232-611B-6143-A9A5-39902A8CD8D6}" type="presParOf" srcId="{889D9273-C402-0D42-898E-5FFCBF1191A9}" destId="{3332E06D-CBD2-9740-9AB1-13F418B87DB8}" srcOrd="0" destOrd="0" presId="urn:microsoft.com/office/officeart/2005/8/layout/hierarchy4"/>
    <dgm:cxn modelId="{398CB1F5-D35E-184F-BE43-BF09FC5663AE}" type="presParOf" srcId="{3332E06D-CBD2-9740-9AB1-13F418B87DB8}" destId="{A4F93612-48E3-724E-859B-1A75C2DB6C8A}" srcOrd="0" destOrd="0" presId="urn:microsoft.com/office/officeart/2005/8/layout/hierarchy4"/>
    <dgm:cxn modelId="{29D531DF-0142-CF46-BBC0-FB8FBD549A99}" type="presParOf" srcId="{3332E06D-CBD2-9740-9AB1-13F418B87DB8}" destId="{B8C56D60-8D79-6846-B575-40426055487F}" srcOrd="1" destOrd="0" presId="urn:microsoft.com/office/officeart/2005/8/layout/hierarchy4"/>
    <dgm:cxn modelId="{D538C52C-EED6-FA46-8AA0-8E1DE97365DB}" type="presParOf" srcId="{3332E06D-CBD2-9740-9AB1-13F418B87DB8}" destId="{D9094BF6-1E88-BA4C-93C9-F000BBE160E9}" srcOrd="2" destOrd="0" presId="urn:microsoft.com/office/officeart/2005/8/layout/hierarchy4"/>
    <dgm:cxn modelId="{4AF1D372-F13D-A043-8B9C-C5636BF7CE20}" type="presParOf" srcId="{D9094BF6-1E88-BA4C-93C9-F000BBE160E9}" destId="{C841BA87-256D-4A48-80C7-6EF24B47A241}" srcOrd="0" destOrd="0" presId="urn:microsoft.com/office/officeart/2005/8/layout/hierarchy4"/>
    <dgm:cxn modelId="{E4703EFB-D9BF-1047-804B-33BDD1D3D7DE}" type="presParOf" srcId="{C841BA87-256D-4A48-80C7-6EF24B47A241}" destId="{8487EEFF-F269-3A43-AC6D-20D65490200F}" srcOrd="0" destOrd="0" presId="urn:microsoft.com/office/officeart/2005/8/layout/hierarchy4"/>
    <dgm:cxn modelId="{0A291E6B-845B-4245-87CB-37DDC9648292}" type="presParOf" srcId="{C841BA87-256D-4A48-80C7-6EF24B47A241}" destId="{72A5DECA-191F-0643-A513-817C3DCA46D5}" srcOrd="1" destOrd="0" presId="urn:microsoft.com/office/officeart/2005/8/layout/hierarchy4"/>
    <dgm:cxn modelId="{8F8F6864-2103-E741-B2BD-63DEC4506C85}" type="presParOf" srcId="{C841BA87-256D-4A48-80C7-6EF24B47A241}" destId="{C19A821C-B17F-D54E-BAB4-43C1C01584C6}" srcOrd="2" destOrd="0" presId="urn:microsoft.com/office/officeart/2005/8/layout/hierarchy4"/>
    <dgm:cxn modelId="{D1AB91F2-63EF-DE4C-A949-1C86A1EBF1E0}" type="presParOf" srcId="{C19A821C-B17F-D54E-BAB4-43C1C01584C6}" destId="{6FBDA2F4-C37E-7847-B9DC-04BD4153055F}" srcOrd="0" destOrd="0" presId="urn:microsoft.com/office/officeart/2005/8/layout/hierarchy4"/>
    <dgm:cxn modelId="{3AF23A69-2D3E-1748-94FA-C18C1149ABE2}" type="presParOf" srcId="{6FBDA2F4-C37E-7847-B9DC-04BD4153055F}" destId="{5E21307F-0946-E941-BC4A-A8B9FBE1CD0B}" srcOrd="0" destOrd="0" presId="urn:microsoft.com/office/officeart/2005/8/layout/hierarchy4"/>
    <dgm:cxn modelId="{3B45F2AE-9CC8-404A-BA35-6D95B2486D9F}" type="presParOf" srcId="{6FBDA2F4-C37E-7847-B9DC-04BD4153055F}" destId="{728AE95E-0FFA-2942-9410-D9D6AFAE52EB}" srcOrd="1" destOrd="0" presId="urn:microsoft.com/office/officeart/2005/8/layout/hierarchy4"/>
    <dgm:cxn modelId="{8D7F5BD7-797D-8045-9E5D-F0AC39B31DFD}" type="presParOf" srcId="{C19A821C-B17F-D54E-BAB4-43C1C01584C6}" destId="{7FB8D59A-B7C5-1D42-AC19-3EA209815971}" srcOrd="1" destOrd="0" presId="urn:microsoft.com/office/officeart/2005/8/layout/hierarchy4"/>
    <dgm:cxn modelId="{FD1D440F-D0DC-664B-9234-EF1F076026DC}" type="presParOf" srcId="{C19A821C-B17F-D54E-BAB4-43C1C01584C6}" destId="{8A4EFA53-74DC-5E4B-9A46-FF56B5CCC636}" srcOrd="2" destOrd="0" presId="urn:microsoft.com/office/officeart/2005/8/layout/hierarchy4"/>
    <dgm:cxn modelId="{E6D46662-E677-5F47-9AB5-D163CCA40769}" type="presParOf" srcId="{8A4EFA53-74DC-5E4B-9A46-FF56B5CCC636}" destId="{CBFE552B-53B2-A84F-85BE-197411A83E98}" srcOrd="0" destOrd="0" presId="urn:microsoft.com/office/officeart/2005/8/layout/hierarchy4"/>
    <dgm:cxn modelId="{950B577E-1F66-734B-8951-84634BD5D0ED}" type="presParOf" srcId="{8A4EFA53-74DC-5E4B-9A46-FF56B5CCC636}" destId="{E80D0436-A73C-044D-8CF9-F9EF30823CF5}" srcOrd="1" destOrd="0" presId="urn:microsoft.com/office/officeart/2005/8/layout/hierarchy4"/>
    <dgm:cxn modelId="{D9CCEB73-5E19-C74B-B7CC-383525174B0F}" type="presParOf" srcId="{C19A821C-B17F-D54E-BAB4-43C1C01584C6}" destId="{C3211A79-6B08-F849-8EBB-297CFCF4C4D3}" srcOrd="3" destOrd="0" presId="urn:microsoft.com/office/officeart/2005/8/layout/hierarchy4"/>
    <dgm:cxn modelId="{F8C6DA3F-890D-DB48-91DC-144E0C1376C4}" type="presParOf" srcId="{C19A821C-B17F-D54E-BAB4-43C1C01584C6}" destId="{937C177C-A571-2A45-A6BE-7385BC6DED77}" srcOrd="4" destOrd="0" presId="urn:microsoft.com/office/officeart/2005/8/layout/hierarchy4"/>
    <dgm:cxn modelId="{7A4803CA-FF66-6540-8BDB-4BF67C10ECD1}" type="presParOf" srcId="{937C177C-A571-2A45-A6BE-7385BC6DED77}" destId="{47898D95-9674-9B44-99A9-01D5957A4A6A}" srcOrd="0" destOrd="0" presId="urn:microsoft.com/office/officeart/2005/8/layout/hierarchy4"/>
    <dgm:cxn modelId="{5E2EFAA3-A527-3244-A687-C03B7743C891}" type="presParOf" srcId="{937C177C-A571-2A45-A6BE-7385BC6DED77}" destId="{5D54BC4A-7C59-3243-86B8-18E425767B31}" srcOrd="1" destOrd="0" presId="urn:microsoft.com/office/officeart/2005/8/layout/hierarchy4"/>
    <dgm:cxn modelId="{82B871C1-50E9-AB4B-8DA0-B5B614DD66D4}" type="presParOf" srcId="{D9094BF6-1E88-BA4C-93C9-F000BBE160E9}" destId="{07A14B66-91F0-2447-99C2-3471739CA6AE}" srcOrd="1" destOrd="0" presId="urn:microsoft.com/office/officeart/2005/8/layout/hierarchy4"/>
    <dgm:cxn modelId="{1F75D70C-2C52-7541-8591-D300B62337F4}" type="presParOf" srcId="{D9094BF6-1E88-BA4C-93C9-F000BBE160E9}" destId="{857611A6-C0B8-A74A-A6BD-527EACDF2533}" srcOrd="2" destOrd="0" presId="urn:microsoft.com/office/officeart/2005/8/layout/hierarchy4"/>
    <dgm:cxn modelId="{FA251972-3117-8E44-8AE4-0402B541AF98}" type="presParOf" srcId="{857611A6-C0B8-A74A-A6BD-527EACDF2533}" destId="{3B9D71B9-D7E9-4248-887D-2249DB93B567}" srcOrd="0" destOrd="0" presId="urn:microsoft.com/office/officeart/2005/8/layout/hierarchy4"/>
    <dgm:cxn modelId="{AB7BD52B-D482-0348-84E7-F1F64A2B3AF0}" type="presParOf" srcId="{857611A6-C0B8-A74A-A6BD-527EACDF2533}" destId="{47E39A3F-B561-F54D-B0E7-20AD6A5830DA}" srcOrd="1" destOrd="0" presId="urn:microsoft.com/office/officeart/2005/8/layout/hierarchy4"/>
    <dgm:cxn modelId="{D437ACAB-4460-604B-B28B-A004C31C3A47}" type="presParOf" srcId="{857611A6-C0B8-A74A-A6BD-527EACDF2533}" destId="{8671495A-B27E-2B46-99C7-43E7A6A16B5D}" srcOrd="2" destOrd="0" presId="urn:microsoft.com/office/officeart/2005/8/layout/hierarchy4"/>
    <dgm:cxn modelId="{FB2FCD9E-DA22-9D46-A7C8-D1C8A7495158}" type="presParOf" srcId="{8671495A-B27E-2B46-99C7-43E7A6A16B5D}" destId="{FC934D57-6A7F-9A49-AA19-575F05BC04EF}" srcOrd="0" destOrd="0" presId="urn:microsoft.com/office/officeart/2005/8/layout/hierarchy4"/>
    <dgm:cxn modelId="{CBE35579-1CB7-1B44-8056-CF6650379596}" type="presParOf" srcId="{FC934D57-6A7F-9A49-AA19-575F05BC04EF}" destId="{E41D56D7-A724-4945-82E3-F7648FC73D51}" srcOrd="0" destOrd="0" presId="urn:microsoft.com/office/officeart/2005/8/layout/hierarchy4"/>
    <dgm:cxn modelId="{26D3A0B7-2D6E-FB4F-B495-66191D17AEB5}" type="presParOf" srcId="{FC934D57-6A7F-9A49-AA19-575F05BC04EF}" destId="{39E5AF63-DBE4-674B-ADB6-85D359994257}" srcOrd="1" destOrd="0" presId="urn:microsoft.com/office/officeart/2005/8/layout/hierarchy4"/>
    <dgm:cxn modelId="{30A20C0C-0795-354E-875A-19A0E6E3BFE2}" type="presParOf" srcId="{8671495A-B27E-2B46-99C7-43E7A6A16B5D}" destId="{785E687B-8AD4-944A-8EAF-9B909A3A2041}" srcOrd="1" destOrd="0" presId="urn:microsoft.com/office/officeart/2005/8/layout/hierarchy4"/>
    <dgm:cxn modelId="{2CA90385-07DA-3542-8FB4-1BA3F83AC45A}" type="presParOf" srcId="{8671495A-B27E-2B46-99C7-43E7A6A16B5D}" destId="{C03E2058-B66E-0948-96EF-00419E4ACD23}" srcOrd="2" destOrd="0" presId="urn:microsoft.com/office/officeart/2005/8/layout/hierarchy4"/>
    <dgm:cxn modelId="{93921FAD-1DAC-BD44-9817-6FCE9E2590B2}" type="presParOf" srcId="{C03E2058-B66E-0948-96EF-00419E4ACD23}" destId="{3395F757-C1BB-8644-B866-3429FA578CBD}" srcOrd="0" destOrd="0" presId="urn:microsoft.com/office/officeart/2005/8/layout/hierarchy4"/>
    <dgm:cxn modelId="{58DAE8AA-6C3E-B649-B083-F4FB581BD474}" type="presParOf" srcId="{C03E2058-B66E-0948-96EF-00419E4ACD23}" destId="{A87D612E-35DF-BF4E-91B3-92E2DC348529}" srcOrd="1" destOrd="0" presId="urn:microsoft.com/office/officeart/2005/8/layout/hierarchy4"/>
    <dgm:cxn modelId="{AA71A6BE-6779-5F4B-85A8-B2101ED395C5}" type="presParOf" srcId="{8671495A-B27E-2B46-99C7-43E7A6A16B5D}" destId="{EA3AD1D5-A12E-2343-B6DF-8FBC97454CB6}" srcOrd="3" destOrd="0" presId="urn:microsoft.com/office/officeart/2005/8/layout/hierarchy4"/>
    <dgm:cxn modelId="{85FCDD3A-C796-6848-827A-9F801914E671}" type="presParOf" srcId="{8671495A-B27E-2B46-99C7-43E7A6A16B5D}" destId="{34ED9BB3-01A6-3745-A505-E790CD6BC3C5}" srcOrd="4" destOrd="0" presId="urn:microsoft.com/office/officeart/2005/8/layout/hierarchy4"/>
    <dgm:cxn modelId="{0148F4F8-18C7-1D49-920D-103C8931CF5E}" type="presParOf" srcId="{34ED9BB3-01A6-3745-A505-E790CD6BC3C5}" destId="{62F8FC12-858F-B849-B55D-F142FEB1AA59}" srcOrd="0" destOrd="0" presId="urn:microsoft.com/office/officeart/2005/8/layout/hierarchy4"/>
    <dgm:cxn modelId="{90BE1A0A-3943-2643-BADD-881FA416CDA7}" type="presParOf" srcId="{34ED9BB3-01A6-3745-A505-E790CD6BC3C5}" destId="{A18A40F2-DDB9-7A45-B77D-9574CBAD5299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6D6C37F-6FD8-0548-A708-4A109FD6FF87}" type="doc">
      <dgm:prSet loTypeId="urn:microsoft.com/office/officeart/2005/8/layout/chevron2" loCatId="process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DB887AD-779D-4245-97F5-03916A0185E2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 smtClean="0"/>
            <a:t>Некорректные анонсы</a:t>
          </a:r>
          <a:endParaRPr lang="en-US" dirty="0"/>
        </a:p>
      </dgm:t>
    </dgm:pt>
    <dgm:pt modelId="{A7901F1F-F286-0645-8B7E-228903814DE0}" type="parTrans" cxnId="{DBB212C9-7866-714C-BC6C-214EBF33DA58}">
      <dgm:prSet/>
      <dgm:spPr/>
      <dgm:t>
        <a:bodyPr/>
        <a:lstStyle/>
        <a:p>
          <a:endParaRPr lang="en-US"/>
        </a:p>
      </dgm:t>
    </dgm:pt>
    <dgm:pt modelId="{DC689CA5-27BA-C549-ADBE-808A5F3820E3}" type="sibTrans" cxnId="{DBB212C9-7866-714C-BC6C-214EBF33DA58}">
      <dgm:prSet/>
      <dgm:spPr/>
      <dgm:t>
        <a:bodyPr/>
        <a:lstStyle/>
        <a:p>
          <a:endParaRPr lang="en-US"/>
        </a:p>
      </dgm:t>
    </dgm:pt>
    <dgm:pt modelId="{AF9B2F04-55B6-F54B-BCAD-A700D419C3E9}">
      <dgm:prSet phldrT="[Text]"/>
      <dgm:spPr/>
      <dgm:t>
        <a:bodyPr/>
        <a:lstStyle/>
        <a:p>
          <a:r>
            <a:rPr lang="ru-RU" dirty="0" smtClean="0"/>
            <a:t>Неэффективное использование полосы</a:t>
          </a:r>
          <a:endParaRPr lang="en-US" dirty="0"/>
        </a:p>
      </dgm:t>
    </dgm:pt>
    <dgm:pt modelId="{C6C48383-AA2E-5140-B102-944758A9B9E8}" type="parTrans" cxnId="{7418066E-4E0C-0045-9B4A-AAD8868D75DB}">
      <dgm:prSet/>
      <dgm:spPr/>
      <dgm:t>
        <a:bodyPr/>
        <a:lstStyle/>
        <a:p>
          <a:endParaRPr lang="en-US"/>
        </a:p>
      </dgm:t>
    </dgm:pt>
    <dgm:pt modelId="{6C350CB1-B9A0-E241-8AD3-6F17D61D9E2D}" type="sibTrans" cxnId="{7418066E-4E0C-0045-9B4A-AAD8868D75DB}">
      <dgm:prSet/>
      <dgm:spPr/>
      <dgm:t>
        <a:bodyPr/>
        <a:lstStyle/>
        <a:p>
          <a:endParaRPr lang="en-US"/>
        </a:p>
      </dgm:t>
    </dgm:pt>
    <dgm:pt modelId="{E0BF42BC-305F-E249-A47C-C1C5ED7F9155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 smtClean="0"/>
            <a:t>Не контролируются адреса источников</a:t>
          </a:r>
          <a:endParaRPr lang="en-US" dirty="0"/>
        </a:p>
      </dgm:t>
    </dgm:pt>
    <dgm:pt modelId="{551ACA3C-E294-474E-BA72-D67FB4500C15}" type="parTrans" cxnId="{88BD0E36-C3FB-AF41-BE33-6CEEA15D8D4B}">
      <dgm:prSet/>
      <dgm:spPr/>
      <dgm:t>
        <a:bodyPr/>
        <a:lstStyle/>
        <a:p>
          <a:endParaRPr lang="en-US"/>
        </a:p>
      </dgm:t>
    </dgm:pt>
    <dgm:pt modelId="{A9C4CCE9-EF27-1C41-B403-659E7BE666CB}" type="sibTrans" cxnId="{88BD0E36-C3FB-AF41-BE33-6CEEA15D8D4B}">
      <dgm:prSet/>
      <dgm:spPr/>
      <dgm:t>
        <a:bodyPr/>
        <a:lstStyle/>
        <a:p>
          <a:endParaRPr lang="en-US"/>
        </a:p>
      </dgm:t>
    </dgm:pt>
    <dgm:pt modelId="{98973EFA-AE42-2E42-8234-CAB811228EEE}">
      <dgm:prSet phldrT="[Text]"/>
      <dgm:spPr/>
      <dgm:t>
        <a:bodyPr/>
        <a:lstStyle/>
        <a:p>
          <a:r>
            <a:rPr lang="ru-RU" dirty="0" smtClean="0"/>
            <a:t>Оборудование пропускает сетевой мусор, не препятствуя трафику </a:t>
          </a:r>
          <a:r>
            <a:rPr lang="en-US" dirty="0" err="1" smtClean="0"/>
            <a:t>DDoS</a:t>
          </a:r>
          <a:r>
            <a:rPr lang="en-US" dirty="0" smtClean="0"/>
            <a:t>-</a:t>
          </a:r>
          <a:r>
            <a:rPr lang="ru-RU" dirty="0" smtClean="0"/>
            <a:t>атак</a:t>
          </a:r>
          <a:endParaRPr lang="en-US" dirty="0"/>
        </a:p>
      </dgm:t>
    </dgm:pt>
    <dgm:pt modelId="{5EBEB300-1911-BB40-A8DA-926D1759D20B}" type="parTrans" cxnId="{1956C79E-2553-1D4C-ACEE-DE842C7EA75D}">
      <dgm:prSet/>
      <dgm:spPr/>
      <dgm:t>
        <a:bodyPr/>
        <a:lstStyle/>
        <a:p>
          <a:endParaRPr lang="en-US"/>
        </a:p>
      </dgm:t>
    </dgm:pt>
    <dgm:pt modelId="{28C904B1-97B5-7641-BE56-13B63010BF20}" type="sibTrans" cxnId="{1956C79E-2553-1D4C-ACEE-DE842C7EA75D}">
      <dgm:prSet/>
      <dgm:spPr/>
      <dgm:t>
        <a:bodyPr/>
        <a:lstStyle/>
        <a:p>
          <a:endParaRPr lang="en-US"/>
        </a:p>
      </dgm:t>
    </dgm:pt>
    <dgm:pt modelId="{60742665-12B8-944D-92A5-B8A34AF45414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 smtClean="0"/>
            <a:t>Амплификаторы и боты в клиентских сетях</a:t>
          </a:r>
          <a:endParaRPr lang="en-US" dirty="0"/>
        </a:p>
      </dgm:t>
    </dgm:pt>
    <dgm:pt modelId="{11075E68-E893-674B-A44F-C94BF07AA6C9}" type="parTrans" cxnId="{36038D8D-2997-4E46-AFE1-30C2EF65F2CC}">
      <dgm:prSet/>
      <dgm:spPr/>
      <dgm:t>
        <a:bodyPr/>
        <a:lstStyle/>
        <a:p>
          <a:endParaRPr lang="en-US"/>
        </a:p>
      </dgm:t>
    </dgm:pt>
    <dgm:pt modelId="{F64BC876-35F3-1343-BEDA-E959620FE711}" type="sibTrans" cxnId="{36038D8D-2997-4E46-AFE1-30C2EF65F2CC}">
      <dgm:prSet/>
      <dgm:spPr/>
      <dgm:t>
        <a:bodyPr/>
        <a:lstStyle/>
        <a:p>
          <a:endParaRPr lang="en-US"/>
        </a:p>
      </dgm:t>
    </dgm:pt>
    <dgm:pt modelId="{0DEB9CF3-6657-8D4E-AC1F-DF24392DA6A0}">
      <dgm:prSet phldrT="[Text]"/>
      <dgm:spPr/>
      <dgm:t>
        <a:bodyPr/>
        <a:lstStyle/>
        <a:p>
          <a:r>
            <a:rPr lang="ru-RU" dirty="0" smtClean="0"/>
            <a:t>Внутри есть источники паразитного трафика, используемого для организации </a:t>
          </a:r>
          <a:r>
            <a:rPr lang="en-US" dirty="0" err="1" smtClean="0"/>
            <a:t>DDoS</a:t>
          </a:r>
          <a:r>
            <a:rPr lang="ru-RU" dirty="0" smtClean="0"/>
            <a:t>-атак</a:t>
          </a:r>
          <a:endParaRPr lang="en-US" dirty="0"/>
        </a:p>
      </dgm:t>
    </dgm:pt>
    <dgm:pt modelId="{78CBFBE0-AD28-C942-ABED-66163594478D}" type="parTrans" cxnId="{1A1CE86A-93B8-BB46-B79F-C16E39356073}">
      <dgm:prSet/>
      <dgm:spPr/>
      <dgm:t>
        <a:bodyPr/>
        <a:lstStyle/>
        <a:p>
          <a:endParaRPr lang="en-US"/>
        </a:p>
      </dgm:t>
    </dgm:pt>
    <dgm:pt modelId="{A329BDEB-E1EF-FB42-8554-814026F83AF2}" type="sibTrans" cxnId="{1A1CE86A-93B8-BB46-B79F-C16E39356073}">
      <dgm:prSet/>
      <dgm:spPr/>
      <dgm:t>
        <a:bodyPr/>
        <a:lstStyle/>
        <a:p>
          <a:endParaRPr lang="en-US"/>
        </a:p>
      </dgm:t>
    </dgm:pt>
    <dgm:pt modelId="{FB41BC44-FB4C-7245-B2E3-3F2796EAB8CF}">
      <dgm:prSet phldrT="[Text]"/>
      <dgm:spPr/>
      <dgm:t>
        <a:bodyPr/>
        <a:lstStyle/>
        <a:p>
          <a:r>
            <a:rPr lang="ru-RU" dirty="0" smtClean="0"/>
            <a:t>Увеличение задержек</a:t>
          </a:r>
          <a:endParaRPr lang="en-US" dirty="0"/>
        </a:p>
      </dgm:t>
    </dgm:pt>
    <dgm:pt modelId="{49F09AA9-603C-4C4A-92B0-65C599F1FC83}" type="parTrans" cxnId="{EE730965-06E8-B343-9352-50DF32784330}">
      <dgm:prSet/>
      <dgm:spPr/>
      <dgm:t>
        <a:bodyPr/>
        <a:lstStyle/>
        <a:p>
          <a:endParaRPr lang="en-US"/>
        </a:p>
      </dgm:t>
    </dgm:pt>
    <dgm:pt modelId="{AF228F8E-B9AB-6540-A235-36D134E331C3}" type="sibTrans" cxnId="{EE730965-06E8-B343-9352-50DF32784330}">
      <dgm:prSet/>
      <dgm:spPr/>
      <dgm:t>
        <a:bodyPr/>
        <a:lstStyle/>
        <a:p>
          <a:endParaRPr lang="en-US"/>
        </a:p>
      </dgm:t>
    </dgm:pt>
    <dgm:pt modelId="{A45F8A38-C5FE-004D-81E1-5B5DA488ECD3}">
      <dgm:prSet phldrT="[Text]"/>
      <dgm:spPr/>
      <dgm:t>
        <a:bodyPr/>
        <a:lstStyle/>
        <a:p>
          <a:r>
            <a:rPr lang="ru-RU" dirty="0" smtClean="0"/>
            <a:t>Потеря видимости клиентов снаружи</a:t>
          </a:r>
          <a:endParaRPr lang="en-US" dirty="0"/>
        </a:p>
      </dgm:t>
    </dgm:pt>
    <dgm:pt modelId="{FBB71EA4-8F0E-264F-8A35-C877C03D0E1E}" type="parTrans" cxnId="{684A89D1-7255-B342-94A0-4A2A902E7DB1}">
      <dgm:prSet/>
      <dgm:spPr/>
      <dgm:t>
        <a:bodyPr/>
        <a:lstStyle/>
        <a:p>
          <a:endParaRPr lang="en-US"/>
        </a:p>
      </dgm:t>
    </dgm:pt>
    <dgm:pt modelId="{7AD418E2-79B5-2E4A-93C2-E6CE99696380}" type="sibTrans" cxnId="{684A89D1-7255-B342-94A0-4A2A902E7DB1}">
      <dgm:prSet/>
      <dgm:spPr/>
      <dgm:t>
        <a:bodyPr/>
        <a:lstStyle/>
        <a:p>
          <a:endParaRPr lang="en-US"/>
        </a:p>
      </dgm:t>
    </dgm:pt>
    <dgm:pt modelId="{1D44A34D-A6B7-0041-BE31-378C6648E5BE}" type="pres">
      <dgm:prSet presAssocID="{66D6C37F-6FD8-0548-A708-4A109FD6FF87}" presName="linearFlow" presStyleCnt="0">
        <dgm:presLayoutVars>
          <dgm:dir/>
          <dgm:animLvl val="lvl"/>
          <dgm:resizeHandles val="exact"/>
        </dgm:presLayoutVars>
      </dgm:prSet>
      <dgm:spPr/>
    </dgm:pt>
    <dgm:pt modelId="{7296AAD6-A45F-F042-829A-E3A8CD8F2256}" type="pres">
      <dgm:prSet presAssocID="{9DB887AD-779D-4245-97F5-03916A0185E2}" presName="composite" presStyleCnt="0"/>
      <dgm:spPr/>
    </dgm:pt>
    <dgm:pt modelId="{2E9BC6EA-2015-214B-BC8A-98FAC63DBF7D}" type="pres">
      <dgm:prSet presAssocID="{9DB887AD-779D-4245-97F5-03916A0185E2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022ECC5E-6D81-7741-A90F-BFD138266FBA}" type="pres">
      <dgm:prSet presAssocID="{9DB887AD-779D-4245-97F5-03916A0185E2}" presName="descendantText" presStyleLbl="alignAcc1" presStyleIdx="0" presStyleCnt="3">
        <dgm:presLayoutVars>
          <dgm:bulletEnabled val="1"/>
        </dgm:presLayoutVars>
      </dgm:prSet>
      <dgm:spPr/>
    </dgm:pt>
    <dgm:pt modelId="{A31EA292-E862-6544-944A-32B61C638A97}" type="pres">
      <dgm:prSet presAssocID="{DC689CA5-27BA-C549-ADBE-808A5F3820E3}" presName="sp" presStyleCnt="0"/>
      <dgm:spPr/>
    </dgm:pt>
    <dgm:pt modelId="{A94D05C7-5CE3-C84F-8675-2FAE49C96A01}" type="pres">
      <dgm:prSet presAssocID="{E0BF42BC-305F-E249-A47C-C1C5ED7F9155}" presName="composite" presStyleCnt="0"/>
      <dgm:spPr/>
    </dgm:pt>
    <dgm:pt modelId="{CB4872D8-0AA8-DF42-91CE-ABA5F39E2919}" type="pres">
      <dgm:prSet presAssocID="{E0BF42BC-305F-E249-A47C-C1C5ED7F9155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FB4E2F-6E1A-FD4E-8F21-6E9239DA5BA1}" type="pres">
      <dgm:prSet presAssocID="{E0BF42BC-305F-E249-A47C-C1C5ED7F9155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D79362-E1B8-6F46-8E05-C465EA1C7322}" type="pres">
      <dgm:prSet presAssocID="{A9C4CCE9-EF27-1C41-B403-659E7BE666CB}" presName="sp" presStyleCnt="0"/>
      <dgm:spPr/>
    </dgm:pt>
    <dgm:pt modelId="{DC6FD19B-D63B-354D-BE5F-7A22E06400BE}" type="pres">
      <dgm:prSet presAssocID="{60742665-12B8-944D-92A5-B8A34AF45414}" presName="composite" presStyleCnt="0"/>
      <dgm:spPr/>
    </dgm:pt>
    <dgm:pt modelId="{6B407587-987A-4946-AFE5-E00284D2CCBD}" type="pres">
      <dgm:prSet presAssocID="{60742665-12B8-944D-92A5-B8A34AF45414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1FF8BA4A-275A-174B-BA91-D956E56C55AB}" type="pres">
      <dgm:prSet presAssocID="{60742665-12B8-944D-92A5-B8A34AF45414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CCAAB74-2AFB-DB46-9B09-C47737D592CC}" type="presOf" srcId="{A45F8A38-C5FE-004D-81E1-5B5DA488ECD3}" destId="{022ECC5E-6D81-7741-A90F-BFD138266FBA}" srcOrd="0" destOrd="2" presId="urn:microsoft.com/office/officeart/2005/8/layout/chevron2"/>
    <dgm:cxn modelId="{8F98E572-C734-6F44-A392-D4098FA7D069}" type="presOf" srcId="{E0BF42BC-305F-E249-A47C-C1C5ED7F9155}" destId="{CB4872D8-0AA8-DF42-91CE-ABA5F39E2919}" srcOrd="0" destOrd="0" presId="urn:microsoft.com/office/officeart/2005/8/layout/chevron2"/>
    <dgm:cxn modelId="{684A89D1-7255-B342-94A0-4A2A902E7DB1}" srcId="{9DB887AD-779D-4245-97F5-03916A0185E2}" destId="{A45F8A38-C5FE-004D-81E1-5B5DA488ECD3}" srcOrd="2" destOrd="0" parTransId="{FBB71EA4-8F0E-264F-8A35-C877C03D0E1E}" sibTransId="{7AD418E2-79B5-2E4A-93C2-E6CE99696380}"/>
    <dgm:cxn modelId="{88BD0E36-C3FB-AF41-BE33-6CEEA15D8D4B}" srcId="{66D6C37F-6FD8-0548-A708-4A109FD6FF87}" destId="{E0BF42BC-305F-E249-A47C-C1C5ED7F9155}" srcOrd="1" destOrd="0" parTransId="{551ACA3C-E294-474E-BA72-D67FB4500C15}" sibTransId="{A9C4CCE9-EF27-1C41-B403-659E7BE666CB}"/>
    <dgm:cxn modelId="{EE730965-06E8-B343-9352-50DF32784330}" srcId="{9DB887AD-779D-4245-97F5-03916A0185E2}" destId="{FB41BC44-FB4C-7245-B2E3-3F2796EAB8CF}" srcOrd="1" destOrd="0" parTransId="{49F09AA9-603C-4C4A-92B0-65C599F1FC83}" sibTransId="{AF228F8E-B9AB-6540-A235-36D134E331C3}"/>
    <dgm:cxn modelId="{28D923A4-01A8-7348-B6A7-67EB7DE8F2D0}" type="presOf" srcId="{66D6C37F-6FD8-0548-A708-4A109FD6FF87}" destId="{1D44A34D-A6B7-0041-BE31-378C6648E5BE}" srcOrd="0" destOrd="0" presId="urn:microsoft.com/office/officeart/2005/8/layout/chevron2"/>
    <dgm:cxn modelId="{C843FF10-05F2-1849-8C41-A74E3DBB68BE}" type="presOf" srcId="{98973EFA-AE42-2E42-8234-CAB811228EEE}" destId="{9AFB4E2F-6E1A-FD4E-8F21-6E9239DA5BA1}" srcOrd="0" destOrd="0" presId="urn:microsoft.com/office/officeart/2005/8/layout/chevron2"/>
    <dgm:cxn modelId="{2F8C309E-B3E2-AD4C-9F1B-3771CCDDDBD1}" type="presOf" srcId="{60742665-12B8-944D-92A5-B8A34AF45414}" destId="{6B407587-987A-4946-AFE5-E00284D2CCBD}" srcOrd="0" destOrd="0" presId="urn:microsoft.com/office/officeart/2005/8/layout/chevron2"/>
    <dgm:cxn modelId="{DBB212C9-7866-714C-BC6C-214EBF33DA58}" srcId="{66D6C37F-6FD8-0548-A708-4A109FD6FF87}" destId="{9DB887AD-779D-4245-97F5-03916A0185E2}" srcOrd="0" destOrd="0" parTransId="{A7901F1F-F286-0645-8B7E-228903814DE0}" sibTransId="{DC689CA5-27BA-C549-ADBE-808A5F3820E3}"/>
    <dgm:cxn modelId="{5E0C1F9F-C1DB-0B48-ABAF-34A2B320B03C}" type="presOf" srcId="{AF9B2F04-55B6-F54B-BCAD-A700D419C3E9}" destId="{022ECC5E-6D81-7741-A90F-BFD138266FBA}" srcOrd="0" destOrd="0" presId="urn:microsoft.com/office/officeart/2005/8/layout/chevron2"/>
    <dgm:cxn modelId="{36038D8D-2997-4E46-AFE1-30C2EF65F2CC}" srcId="{66D6C37F-6FD8-0548-A708-4A109FD6FF87}" destId="{60742665-12B8-944D-92A5-B8A34AF45414}" srcOrd="2" destOrd="0" parTransId="{11075E68-E893-674B-A44F-C94BF07AA6C9}" sibTransId="{F64BC876-35F3-1343-BEDA-E959620FE711}"/>
    <dgm:cxn modelId="{7418066E-4E0C-0045-9B4A-AAD8868D75DB}" srcId="{9DB887AD-779D-4245-97F5-03916A0185E2}" destId="{AF9B2F04-55B6-F54B-BCAD-A700D419C3E9}" srcOrd="0" destOrd="0" parTransId="{C6C48383-AA2E-5140-B102-944758A9B9E8}" sibTransId="{6C350CB1-B9A0-E241-8AD3-6F17D61D9E2D}"/>
    <dgm:cxn modelId="{1956C79E-2553-1D4C-ACEE-DE842C7EA75D}" srcId="{E0BF42BC-305F-E249-A47C-C1C5ED7F9155}" destId="{98973EFA-AE42-2E42-8234-CAB811228EEE}" srcOrd="0" destOrd="0" parTransId="{5EBEB300-1911-BB40-A8DA-926D1759D20B}" sibTransId="{28C904B1-97B5-7641-BE56-13B63010BF20}"/>
    <dgm:cxn modelId="{4A26FD9F-87CE-A84A-9164-133CF2A2CCEF}" type="presOf" srcId="{FB41BC44-FB4C-7245-B2E3-3F2796EAB8CF}" destId="{022ECC5E-6D81-7741-A90F-BFD138266FBA}" srcOrd="0" destOrd="1" presId="urn:microsoft.com/office/officeart/2005/8/layout/chevron2"/>
    <dgm:cxn modelId="{1A1CE86A-93B8-BB46-B79F-C16E39356073}" srcId="{60742665-12B8-944D-92A5-B8A34AF45414}" destId="{0DEB9CF3-6657-8D4E-AC1F-DF24392DA6A0}" srcOrd="0" destOrd="0" parTransId="{78CBFBE0-AD28-C942-ABED-66163594478D}" sibTransId="{A329BDEB-E1EF-FB42-8554-814026F83AF2}"/>
    <dgm:cxn modelId="{91FD3A4D-BCD1-DE41-92D2-2C69444BA6AD}" type="presOf" srcId="{9DB887AD-779D-4245-97F5-03916A0185E2}" destId="{2E9BC6EA-2015-214B-BC8A-98FAC63DBF7D}" srcOrd="0" destOrd="0" presId="urn:microsoft.com/office/officeart/2005/8/layout/chevron2"/>
    <dgm:cxn modelId="{625A6BEA-0DD7-9347-B2CC-EF7C367B5C4A}" type="presOf" srcId="{0DEB9CF3-6657-8D4E-AC1F-DF24392DA6A0}" destId="{1FF8BA4A-275A-174B-BA91-D956E56C55AB}" srcOrd="0" destOrd="0" presId="urn:microsoft.com/office/officeart/2005/8/layout/chevron2"/>
    <dgm:cxn modelId="{6F526C82-EC89-6142-8612-A86786DE85BD}" type="presParOf" srcId="{1D44A34D-A6B7-0041-BE31-378C6648E5BE}" destId="{7296AAD6-A45F-F042-829A-E3A8CD8F2256}" srcOrd="0" destOrd="0" presId="urn:microsoft.com/office/officeart/2005/8/layout/chevron2"/>
    <dgm:cxn modelId="{E4B9AEE8-D23C-5E4C-A33B-68CA969BA736}" type="presParOf" srcId="{7296AAD6-A45F-F042-829A-E3A8CD8F2256}" destId="{2E9BC6EA-2015-214B-BC8A-98FAC63DBF7D}" srcOrd="0" destOrd="0" presId="urn:microsoft.com/office/officeart/2005/8/layout/chevron2"/>
    <dgm:cxn modelId="{6A0B569D-30D4-5A47-9F5A-806E86DC5208}" type="presParOf" srcId="{7296AAD6-A45F-F042-829A-E3A8CD8F2256}" destId="{022ECC5E-6D81-7741-A90F-BFD138266FBA}" srcOrd="1" destOrd="0" presId="urn:microsoft.com/office/officeart/2005/8/layout/chevron2"/>
    <dgm:cxn modelId="{20051B3F-4FA5-9943-A7CA-0FBE8958ABFD}" type="presParOf" srcId="{1D44A34D-A6B7-0041-BE31-378C6648E5BE}" destId="{A31EA292-E862-6544-944A-32B61C638A97}" srcOrd="1" destOrd="0" presId="urn:microsoft.com/office/officeart/2005/8/layout/chevron2"/>
    <dgm:cxn modelId="{4D30CB0B-5471-CD44-AB96-2E26F5587FB3}" type="presParOf" srcId="{1D44A34D-A6B7-0041-BE31-378C6648E5BE}" destId="{A94D05C7-5CE3-C84F-8675-2FAE49C96A01}" srcOrd="2" destOrd="0" presId="urn:microsoft.com/office/officeart/2005/8/layout/chevron2"/>
    <dgm:cxn modelId="{871D4A70-D1C3-7342-BB6F-F3189B733811}" type="presParOf" srcId="{A94D05C7-5CE3-C84F-8675-2FAE49C96A01}" destId="{CB4872D8-0AA8-DF42-91CE-ABA5F39E2919}" srcOrd="0" destOrd="0" presId="urn:microsoft.com/office/officeart/2005/8/layout/chevron2"/>
    <dgm:cxn modelId="{56519EF1-2580-BA41-B040-64ACDB141177}" type="presParOf" srcId="{A94D05C7-5CE3-C84F-8675-2FAE49C96A01}" destId="{9AFB4E2F-6E1A-FD4E-8F21-6E9239DA5BA1}" srcOrd="1" destOrd="0" presId="urn:microsoft.com/office/officeart/2005/8/layout/chevron2"/>
    <dgm:cxn modelId="{E9B71C4D-D65B-104E-95F7-0F5F74AC2D3C}" type="presParOf" srcId="{1D44A34D-A6B7-0041-BE31-378C6648E5BE}" destId="{2DD79362-E1B8-6F46-8E05-C465EA1C7322}" srcOrd="3" destOrd="0" presId="urn:microsoft.com/office/officeart/2005/8/layout/chevron2"/>
    <dgm:cxn modelId="{8185676D-18C4-3D41-A89F-D5DF89BDCD53}" type="presParOf" srcId="{1D44A34D-A6B7-0041-BE31-378C6648E5BE}" destId="{DC6FD19B-D63B-354D-BE5F-7A22E06400BE}" srcOrd="4" destOrd="0" presId="urn:microsoft.com/office/officeart/2005/8/layout/chevron2"/>
    <dgm:cxn modelId="{2F9D292E-E7B7-7A45-9339-31F91A279ED5}" type="presParOf" srcId="{DC6FD19B-D63B-354D-BE5F-7A22E06400BE}" destId="{6B407587-987A-4946-AFE5-E00284D2CCBD}" srcOrd="0" destOrd="0" presId="urn:microsoft.com/office/officeart/2005/8/layout/chevron2"/>
    <dgm:cxn modelId="{920730E7-BCF6-5747-8178-0CA22B2C351E}" type="presParOf" srcId="{DC6FD19B-D63B-354D-BE5F-7A22E06400BE}" destId="{1FF8BA4A-275A-174B-BA91-D956E56C55AB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712BA9A-6ADD-CF46-A7B7-8D3389D2E1EB}" type="doc">
      <dgm:prSet loTypeId="urn:microsoft.com/office/officeart/2005/8/layout/hierarchy2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9C9D0EA-54AA-194A-BF96-2D56D21B7FEA}">
      <dgm:prSet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en-US" dirty="0" err="1" smtClean="0"/>
            <a:t>Азербайджан</a:t>
          </a:r>
          <a:endParaRPr lang="en-US" dirty="0"/>
        </a:p>
      </dgm:t>
    </dgm:pt>
    <dgm:pt modelId="{A4BD9B6E-5556-F24E-81CC-CEEF2FE3D8D0}" type="parTrans" cxnId="{BC17D749-A25D-FB41-8770-0351B78935B8}">
      <dgm:prSet/>
      <dgm:spPr/>
      <dgm:t>
        <a:bodyPr/>
        <a:lstStyle/>
        <a:p>
          <a:endParaRPr lang="en-US"/>
        </a:p>
      </dgm:t>
    </dgm:pt>
    <dgm:pt modelId="{25CAA6F1-296D-EF4F-870A-5B2470B1C4A7}" type="sibTrans" cxnId="{BC17D749-A25D-FB41-8770-0351B78935B8}">
      <dgm:prSet/>
      <dgm:spPr/>
      <dgm:t>
        <a:bodyPr/>
        <a:lstStyle/>
        <a:p>
          <a:endParaRPr lang="en-US"/>
        </a:p>
      </dgm:t>
    </dgm:pt>
    <dgm:pt modelId="{A22BA410-7E8E-9643-A5D8-1CC518CE2FAB}">
      <dgm:prSet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ru-RU" dirty="0" smtClean="0"/>
            <a:t>40 автономных систем</a:t>
          </a:r>
          <a:endParaRPr lang="en-US" dirty="0"/>
        </a:p>
      </dgm:t>
    </dgm:pt>
    <dgm:pt modelId="{F9307268-E0C3-9644-9F95-8F88E83EBC99}" type="parTrans" cxnId="{F089DD97-AC50-5E49-9B33-5044FEF229AF}">
      <dgm:prSet/>
      <dgm:spPr/>
      <dgm:t>
        <a:bodyPr/>
        <a:lstStyle/>
        <a:p>
          <a:endParaRPr lang="en-US"/>
        </a:p>
      </dgm:t>
    </dgm:pt>
    <dgm:pt modelId="{4A348827-C394-C443-910A-7A0F3DBB2D1E}" type="sibTrans" cxnId="{F089DD97-AC50-5E49-9B33-5044FEF229AF}">
      <dgm:prSet/>
      <dgm:spPr/>
      <dgm:t>
        <a:bodyPr/>
        <a:lstStyle/>
        <a:p>
          <a:endParaRPr lang="en-US"/>
        </a:p>
      </dgm:t>
    </dgm:pt>
    <dgm:pt modelId="{FC105A59-AF20-A542-B7D5-5CBD71B2B021}">
      <dgm:prSet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ru-RU" dirty="0" smtClean="0"/>
            <a:t>30 из них – </a:t>
          </a:r>
          <a:r>
            <a:rPr lang="en-US" dirty="0" smtClean="0"/>
            <a:t>stub </a:t>
          </a:r>
          <a:r>
            <a:rPr lang="ru-RU" dirty="0" smtClean="0"/>
            <a:t>(один апстрим</a:t>
          </a:r>
          <a:r>
            <a:rPr lang="en-US" dirty="0" smtClean="0"/>
            <a:t>)</a:t>
          </a:r>
          <a:endParaRPr lang="en-US" dirty="0"/>
        </a:p>
      </dgm:t>
    </dgm:pt>
    <dgm:pt modelId="{1B5AA5B9-8A41-E248-8DEA-065DE0D7A027}" type="parTrans" cxnId="{5D9ACEE2-D5F1-4048-B673-1D9EBF001EEE}">
      <dgm:prSet/>
      <dgm:spPr/>
      <dgm:t>
        <a:bodyPr/>
        <a:lstStyle/>
        <a:p>
          <a:endParaRPr lang="en-US"/>
        </a:p>
      </dgm:t>
    </dgm:pt>
    <dgm:pt modelId="{7B49AF55-637B-6C46-A5F2-24E2204A919A}" type="sibTrans" cxnId="{5D9ACEE2-D5F1-4048-B673-1D9EBF001EEE}">
      <dgm:prSet/>
      <dgm:spPr/>
      <dgm:t>
        <a:bodyPr/>
        <a:lstStyle/>
        <a:p>
          <a:endParaRPr lang="en-US"/>
        </a:p>
      </dgm:t>
    </dgm:pt>
    <dgm:pt modelId="{856AAAE2-5CB4-5644-A83E-71EFF322BE8B}">
      <dgm:prSet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ru-RU" dirty="0" smtClean="0"/>
            <a:t>Два транзитных оператора</a:t>
          </a:r>
          <a:endParaRPr lang="en-US" dirty="0"/>
        </a:p>
      </dgm:t>
    </dgm:pt>
    <dgm:pt modelId="{E997506A-6E61-A544-8C05-6CA078B89157}" type="parTrans" cxnId="{6252D365-2B7A-FE4D-A2A0-65DFFC6E52E7}">
      <dgm:prSet/>
      <dgm:spPr/>
      <dgm:t>
        <a:bodyPr/>
        <a:lstStyle/>
        <a:p>
          <a:endParaRPr lang="en-US"/>
        </a:p>
      </dgm:t>
    </dgm:pt>
    <dgm:pt modelId="{0700B710-6142-5944-B7C7-DA4F06254FAA}" type="sibTrans" cxnId="{6252D365-2B7A-FE4D-A2A0-65DFFC6E52E7}">
      <dgm:prSet/>
      <dgm:spPr/>
      <dgm:t>
        <a:bodyPr/>
        <a:lstStyle/>
        <a:p>
          <a:endParaRPr lang="en-US"/>
        </a:p>
      </dgm:t>
    </dgm:pt>
    <dgm:pt modelId="{70C92DC1-A528-1848-8D2C-B2DEFBE4A5F8}">
      <dgm:prSet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ru-RU" dirty="0" smtClean="0"/>
            <a:t>Азертелеком</a:t>
          </a:r>
          <a:r>
            <a:rPr lang="en-US" dirty="0" smtClean="0"/>
            <a:t>, AS196925</a:t>
          </a:r>
          <a:endParaRPr lang="en-US" dirty="0"/>
        </a:p>
      </dgm:t>
    </dgm:pt>
    <dgm:pt modelId="{1B640863-EAC7-F145-BFA3-30314E488332}" type="parTrans" cxnId="{9088FD7A-24F3-2348-9A14-3DACE9D3650D}">
      <dgm:prSet/>
      <dgm:spPr/>
      <dgm:t>
        <a:bodyPr/>
        <a:lstStyle/>
        <a:p>
          <a:endParaRPr lang="en-US"/>
        </a:p>
      </dgm:t>
    </dgm:pt>
    <dgm:pt modelId="{E5D64909-1006-4948-9E5C-15B2C95CFD7A}" type="sibTrans" cxnId="{9088FD7A-24F3-2348-9A14-3DACE9D3650D}">
      <dgm:prSet/>
      <dgm:spPr/>
      <dgm:t>
        <a:bodyPr/>
        <a:lstStyle/>
        <a:p>
          <a:endParaRPr lang="en-US"/>
        </a:p>
      </dgm:t>
    </dgm:pt>
    <dgm:pt modelId="{4B7ECC86-9048-624E-A008-FAED5F556B5B}">
      <dgm:prSet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ru-RU" dirty="0" smtClean="0"/>
            <a:t>Дельтателеком</a:t>
          </a:r>
          <a:r>
            <a:rPr lang="en-US" dirty="0" smtClean="0"/>
            <a:t>, AS29049</a:t>
          </a:r>
          <a:endParaRPr lang="en-US" dirty="0"/>
        </a:p>
      </dgm:t>
    </dgm:pt>
    <dgm:pt modelId="{9950CC1E-C209-FC43-A661-2C020D7E882F}" type="parTrans" cxnId="{93B4AB6A-9AA3-7D48-8EC2-FB8AB1666DA0}">
      <dgm:prSet/>
      <dgm:spPr/>
      <dgm:t>
        <a:bodyPr/>
        <a:lstStyle/>
        <a:p>
          <a:endParaRPr lang="en-US"/>
        </a:p>
      </dgm:t>
    </dgm:pt>
    <dgm:pt modelId="{C6FE1105-9F9E-414F-A404-C1896F815D7F}" type="sibTrans" cxnId="{93B4AB6A-9AA3-7D48-8EC2-FB8AB1666DA0}">
      <dgm:prSet/>
      <dgm:spPr/>
      <dgm:t>
        <a:bodyPr/>
        <a:lstStyle/>
        <a:p>
          <a:endParaRPr lang="en-US"/>
        </a:p>
      </dgm:t>
    </dgm:pt>
    <dgm:pt modelId="{9E689CF4-A837-374C-9912-80CB7BE8DB80}" type="pres">
      <dgm:prSet presAssocID="{4712BA9A-6ADD-CF46-A7B7-8D3389D2E1EB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54A11697-4A8A-BA4C-A8A7-82210295FCE0}" type="pres">
      <dgm:prSet presAssocID="{E9C9D0EA-54AA-194A-BF96-2D56D21B7FEA}" presName="root1" presStyleCnt="0"/>
      <dgm:spPr/>
    </dgm:pt>
    <dgm:pt modelId="{0DF1678C-D746-5F44-A259-0A72FDAFE451}" type="pres">
      <dgm:prSet presAssocID="{E9C9D0EA-54AA-194A-BF96-2D56D21B7FEA}" presName="LevelOneTextNode" presStyleLbl="node0" presStyleIdx="0" presStyleCnt="1">
        <dgm:presLayoutVars>
          <dgm:chPref val="3"/>
        </dgm:presLayoutVars>
      </dgm:prSet>
      <dgm:spPr/>
    </dgm:pt>
    <dgm:pt modelId="{B893EA34-EFE4-8E44-A134-11FDEBBD378B}" type="pres">
      <dgm:prSet presAssocID="{E9C9D0EA-54AA-194A-BF96-2D56D21B7FEA}" presName="level2hierChild" presStyleCnt="0"/>
      <dgm:spPr/>
    </dgm:pt>
    <dgm:pt modelId="{DBC5753D-4184-B740-9619-CA38CD26D2B5}" type="pres">
      <dgm:prSet presAssocID="{F9307268-E0C3-9644-9F95-8F88E83EBC99}" presName="conn2-1" presStyleLbl="parChTrans1D2" presStyleIdx="0" presStyleCnt="2"/>
      <dgm:spPr/>
    </dgm:pt>
    <dgm:pt modelId="{1673AAE5-583E-0544-BB94-90EE5F2D53D3}" type="pres">
      <dgm:prSet presAssocID="{F9307268-E0C3-9644-9F95-8F88E83EBC99}" presName="connTx" presStyleLbl="parChTrans1D2" presStyleIdx="0" presStyleCnt="2"/>
      <dgm:spPr/>
    </dgm:pt>
    <dgm:pt modelId="{D0263D83-2DA8-DE48-80F1-C5F005DA9341}" type="pres">
      <dgm:prSet presAssocID="{A22BA410-7E8E-9643-A5D8-1CC518CE2FAB}" presName="root2" presStyleCnt="0"/>
      <dgm:spPr/>
    </dgm:pt>
    <dgm:pt modelId="{F6B87F75-65E9-E441-A0C1-E4FFD4176BDA}" type="pres">
      <dgm:prSet presAssocID="{A22BA410-7E8E-9643-A5D8-1CC518CE2FAB}" presName="LevelTwoTextNode" presStyleLbl="node2" presStyleIdx="0" presStyleCnt="2">
        <dgm:presLayoutVars>
          <dgm:chPref val="3"/>
        </dgm:presLayoutVars>
      </dgm:prSet>
      <dgm:spPr/>
    </dgm:pt>
    <dgm:pt modelId="{57029AA3-B91D-404C-9EC8-BC929B589B0D}" type="pres">
      <dgm:prSet presAssocID="{A22BA410-7E8E-9643-A5D8-1CC518CE2FAB}" presName="level3hierChild" presStyleCnt="0"/>
      <dgm:spPr/>
    </dgm:pt>
    <dgm:pt modelId="{BEB553AB-5F77-B04C-8852-620282BA8172}" type="pres">
      <dgm:prSet presAssocID="{1B5AA5B9-8A41-E248-8DEA-065DE0D7A027}" presName="conn2-1" presStyleLbl="parChTrans1D3" presStyleIdx="0" presStyleCnt="3"/>
      <dgm:spPr/>
    </dgm:pt>
    <dgm:pt modelId="{69E614B4-5723-8C41-8928-A04DC73C4985}" type="pres">
      <dgm:prSet presAssocID="{1B5AA5B9-8A41-E248-8DEA-065DE0D7A027}" presName="connTx" presStyleLbl="parChTrans1D3" presStyleIdx="0" presStyleCnt="3"/>
      <dgm:spPr/>
    </dgm:pt>
    <dgm:pt modelId="{3AA8BCA1-E1ED-C043-8163-99850165E7DB}" type="pres">
      <dgm:prSet presAssocID="{FC105A59-AF20-A542-B7D5-5CBD71B2B021}" presName="root2" presStyleCnt="0"/>
      <dgm:spPr/>
    </dgm:pt>
    <dgm:pt modelId="{0F2AC023-F4DD-8548-A6B7-AF103CF0CB55}" type="pres">
      <dgm:prSet presAssocID="{FC105A59-AF20-A542-B7D5-5CBD71B2B021}" presName="LevelTwoTextNod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DCC9514-167E-EE46-96DF-34A1D4256A81}" type="pres">
      <dgm:prSet presAssocID="{FC105A59-AF20-A542-B7D5-5CBD71B2B021}" presName="level3hierChild" presStyleCnt="0"/>
      <dgm:spPr/>
    </dgm:pt>
    <dgm:pt modelId="{445471C4-FB6E-244A-9F01-6CCB60BE4BAB}" type="pres">
      <dgm:prSet presAssocID="{E997506A-6E61-A544-8C05-6CA078B89157}" presName="conn2-1" presStyleLbl="parChTrans1D2" presStyleIdx="1" presStyleCnt="2"/>
      <dgm:spPr/>
    </dgm:pt>
    <dgm:pt modelId="{C3E1B0F6-CE2D-8145-934F-FE3C445688A1}" type="pres">
      <dgm:prSet presAssocID="{E997506A-6E61-A544-8C05-6CA078B89157}" presName="connTx" presStyleLbl="parChTrans1D2" presStyleIdx="1" presStyleCnt="2"/>
      <dgm:spPr/>
    </dgm:pt>
    <dgm:pt modelId="{D491A707-F97A-1546-A987-AE555FF16A5E}" type="pres">
      <dgm:prSet presAssocID="{856AAAE2-5CB4-5644-A83E-71EFF322BE8B}" presName="root2" presStyleCnt="0"/>
      <dgm:spPr/>
    </dgm:pt>
    <dgm:pt modelId="{17C3E735-4FF9-DF4E-B451-3DF4EF4A8C35}" type="pres">
      <dgm:prSet presAssocID="{856AAAE2-5CB4-5644-A83E-71EFF322BE8B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063809E-0B26-DD41-AC2A-BA5384995EED}" type="pres">
      <dgm:prSet presAssocID="{856AAAE2-5CB4-5644-A83E-71EFF322BE8B}" presName="level3hierChild" presStyleCnt="0"/>
      <dgm:spPr/>
    </dgm:pt>
    <dgm:pt modelId="{64A2E4FF-CE9B-7A43-A16C-5CA2B7295337}" type="pres">
      <dgm:prSet presAssocID="{1B640863-EAC7-F145-BFA3-30314E488332}" presName="conn2-1" presStyleLbl="parChTrans1D3" presStyleIdx="1" presStyleCnt="3"/>
      <dgm:spPr/>
    </dgm:pt>
    <dgm:pt modelId="{0B3076DC-37A3-F24C-8BDA-CE157F8CE90F}" type="pres">
      <dgm:prSet presAssocID="{1B640863-EAC7-F145-BFA3-30314E488332}" presName="connTx" presStyleLbl="parChTrans1D3" presStyleIdx="1" presStyleCnt="3"/>
      <dgm:spPr/>
    </dgm:pt>
    <dgm:pt modelId="{75A0AE08-D409-4442-B6E9-C3AB12F26239}" type="pres">
      <dgm:prSet presAssocID="{70C92DC1-A528-1848-8D2C-B2DEFBE4A5F8}" presName="root2" presStyleCnt="0"/>
      <dgm:spPr/>
    </dgm:pt>
    <dgm:pt modelId="{78038381-AA5A-3049-8E6C-AF5A0EA20363}" type="pres">
      <dgm:prSet presAssocID="{70C92DC1-A528-1848-8D2C-B2DEFBE4A5F8}" presName="LevelTwoTextNod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88C43DE-DC21-D547-9839-AEC38A792196}" type="pres">
      <dgm:prSet presAssocID="{70C92DC1-A528-1848-8D2C-B2DEFBE4A5F8}" presName="level3hierChild" presStyleCnt="0"/>
      <dgm:spPr/>
    </dgm:pt>
    <dgm:pt modelId="{0E318246-1BBD-5043-8553-9FD70988B396}" type="pres">
      <dgm:prSet presAssocID="{9950CC1E-C209-FC43-A661-2C020D7E882F}" presName="conn2-1" presStyleLbl="parChTrans1D3" presStyleIdx="2" presStyleCnt="3"/>
      <dgm:spPr/>
    </dgm:pt>
    <dgm:pt modelId="{1FBE3D76-D7DD-6548-9D7A-6B23B338BE10}" type="pres">
      <dgm:prSet presAssocID="{9950CC1E-C209-FC43-A661-2C020D7E882F}" presName="connTx" presStyleLbl="parChTrans1D3" presStyleIdx="2" presStyleCnt="3"/>
      <dgm:spPr/>
    </dgm:pt>
    <dgm:pt modelId="{9EC273FB-D02D-344E-B021-63BE445FD8BB}" type="pres">
      <dgm:prSet presAssocID="{4B7ECC86-9048-624E-A008-FAED5F556B5B}" presName="root2" presStyleCnt="0"/>
      <dgm:spPr/>
    </dgm:pt>
    <dgm:pt modelId="{B9612B50-2B97-F441-84D5-EDEA7B9A9B37}" type="pres">
      <dgm:prSet presAssocID="{4B7ECC86-9048-624E-A008-FAED5F556B5B}" presName="LevelTwoTextNod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6797467-8C5B-3147-AFD7-CD22D8821F27}" type="pres">
      <dgm:prSet presAssocID="{4B7ECC86-9048-624E-A008-FAED5F556B5B}" presName="level3hierChild" presStyleCnt="0"/>
      <dgm:spPr/>
    </dgm:pt>
  </dgm:ptLst>
  <dgm:cxnLst>
    <dgm:cxn modelId="{254C11F1-C8FB-6542-8C4A-7032B76C94EE}" type="presOf" srcId="{4B7ECC86-9048-624E-A008-FAED5F556B5B}" destId="{B9612B50-2B97-F441-84D5-EDEA7B9A9B37}" srcOrd="0" destOrd="0" presId="urn:microsoft.com/office/officeart/2005/8/layout/hierarchy2"/>
    <dgm:cxn modelId="{28B1137B-6949-D947-863F-6327A254B648}" type="presOf" srcId="{1B640863-EAC7-F145-BFA3-30314E488332}" destId="{64A2E4FF-CE9B-7A43-A16C-5CA2B7295337}" srcOrd="0" destOrd="0" presId="urn:microsoft.com/office/officeart/2005/8/layout/hierarchy2"/>
    <dgm:cxn modelId="{86E3C18C-BCAD-3B44-AF6B-3D0DDAC10E71}" type="presOf" srcId="{9950CC1E-C209-FC43-A661-2C020D7E882F}" destId="{0E318246-1BBD-5043-8553-9FD70988B396}" srcOrd="0" destOrd="0" presId="urn:microsoft.com/office/officeart/2005/8/layout/hierarchy2"/>
    <dgm:cxn modelId="{9088FD7A-24F3-2348-9A14-3DACE9D3650D}" srcId="{856AAAE2-5CB4-5644-A83E-71EFF322BE8B}" destId="{70C92DC1-A528-1848-8D2C-B2DEFBE4A5F8}" srcOrd="0" destOrd="0" parTransId="{1B640863-EAC7-F145-BFA3-30314E488332}" sibTransId="{E5D64909-1006-4948-9E5C-15B2C95CFD7A}"/>
    <dgm:cxn modelId="{6252D365-2B7A-FE4D-A2A0-65DFFC6E52E7}" srcId="{E9C9D0EA-54AA-194A-BF96-2D56D21B7FEA}" destId="{856AAAE2-5CB4-5644-A83E-71EFF322BE8B}" srcOrd="1" destOrd="0" parTransId="{E997506A-6E61-A544-8C05-6CA078B89157}" sibTransId="{0700B710-6142-5944-B7C7-DA4F06254FAA}"/>
    <dgm:cxn modelId="{93B4AB6A-9AA3-7D48-8EC2-FB8AB1666DA0}" srcId="{856AAAE2-5CB4-5644-A83E-71EFF322BE8B}" destId="{4B7ECC86-9048-624E-A008-FAED5F556B5B}" srcOrd="1" destOrd="0" parTransId="{9950CC1E-C209-FC43-A661-2C020D7E882F}" sibTransId="{C6FE1105-9F9E-414F-A404-C1896F815D7F}"/>
    <dgm:cxn modelId="{42E88B89-2210-4E47-9E4C-FFE981E6284D}" type="presOf" srcId="{FC105A59-AF20-A542-B7D5-5CBD71B2B021}" destId="{0F2AC023-F4DD-8548-A6B7-AF103CF0CB55}" srcOrd="0" destOrd="0" presId="urn:microsoft.com/office/officeart/2005/8/layout/hierarchy2"/>
    <dgm:cxn modelId="{FFB2636F-F64E-1042-9803-789BF5D0A553}" type="presOf" srcId="{F9307268-E0C3-9644-9F95-8F88E83EBC99}" destId="{DBC5753D-4184-B740-9619-CA38CD26D2B5}" srcOrd="0" destOrd="0" presId="urn:microsoft.com/office/officeart/2005/8/layout/hierarchy2"/>
    <dgm:cxn modelId="{345C5A91-27BA-B74A-A021-5D040DA4AE60}" type="presOf" srcId="{1B640863-EAC7-F145-BFA3-30314E488332}" destId="{0B3076DC-37A3-F24C-8BDA-CE157F8CE90F}" srcOrd="1" destOrd="0" presId="urn:microsoft.com/office/officeart/2005/8/layout/hierarchy2"/>
    <dgm:cxn modelId="{BC17D749-A25D-FB41-8770-0351B78935B8}" srcId="{4712BA9A-6ADD-CF46-A7B7-8D3389D2E1EB}" destId="{E9C9D0EA-54AA-194A-BF96-2D56D21B7FEA}" srcOrd="0" destOrd="0" parTransId="{A4BD9B6E-5556-F24E-81CC-CEEF2FE3D8D0}" sibTransId="{25CAA6F1-296D-EF4F-870A-5B2470B1C4A7}"/>
    <dgm:cxn modelId="{8C0B937F-7AC0-F24E-B8F0-720467625C36}" type="presOf" srcId="{E997506A-6E61-A544-8C05-6CA078B89157}" destId="{445471C4-FB6E-244A-9F01-6CCB60BE4BAB}" srcOrd="0" destOrd="0" presId="urn:microsoft.com/office/officeart/2005/8/layout/hierarchy2"/>
    <dgm:cxn modelId="{47A34329-FB61-C143-8C94-42E81390014C}" type="presOf" srcId="{4712BA9A-6ADD-CF46-A7B7-8D3389D2E1EB}" destId="{9E689CF4-A837-374C-9912-80CB7BE8DB80}" srcOrd="0" destOrd="0" presId="urn:microsoft.com/office/officeart/2005/8/layout/hierarchy2"/>
    <dgm:cxn modelId="{FF543920-2D35-EC45-B33D-9C880A7EB19C}" type="presOf" srcId="{1B5AA5B9-8A41-E248-8DEA-065DE0D7A027}" destId="{69E614B4-5723-8C41-8928-A04DC73C4985}" srcOrd="1" destOrd="0" presId="urn:microsoft.com/office/officeart/2005/8/layout/hierarchy2"/>
    <dgm:cxn modelId="{B89E4D0C-A16D-0846-A840-63831A5AB19B}" type="presOf" srcId="{856AAAE2-5CB4-5644-A83E-71EFF322BE8B}" destId="{17C3E735-4FF9-DF4E-B451-3DF4EF4A8C35}" srcOrd="0" destOrd="0" presId="urn:microsoft.com/office/officeart/2005/8/layout/hierarchy2"/>
    <dgm:cxn modelId="{F089DD97-AC50-5E49-9B33-5044FEF229AF}" srcId="{E9C9D0EA-54AA-194A-BF96-2D56D21B7FEA}" destId="{A22BA410-7E8E-9643-A5D8-1CC518CE2FAB}" srcOrd="0" destOrd="0" parTransId="{F9307268-E0C3-9644-9F95-8F88E83EBC99}" sibTransId="{4A348827-C394-C443-910A-7A0F3DBB2D1E}"/>
    <dgm:cxn modelId="{B11154AD-B467-9F4D-8866-F60C8A39AA24}" type="presOf" srcId="{F9307268-E0C3-9644-9F95-8F88E83EBC99}" destId="{1673AAE5-583E-0544-BB94-90EE5F2D53D3}" srcOrd="1" destOrd="0" presId="urn:microsoft.com/office/officeart/2005/8/layout/hierarchy2"/>
    <dgm:cxn modelId="{5658D4F8-714E-4548-A4AE-06958CEBAC08}" type="presOf" srcId="{E997506A-6E61-A544-8C05-6CA078B89157}" destId="{C3E1B0F6-CE2D-8145-934F-FE3C445688A1}" srcOrd="1" destOrd="0" presId="urn:microsoft.com/office/officeart/2005/8/layout/hierarchy2"/>
    <dgm:cxn modelId="{08809FC3-2E09-8649-BD6C-21FB3726C6F1}" type="presOf" srcId="{1B5AA5B9-8A41-E248-8DEA-065DE0D7A027}" destId="{BEB553AB-5F77-B04C-8852-620282BA8172}" srcOrd="0" destOrd="0" presId="urn:microsoft.com/office/officeart/2005/8/layout/hierarchy2"/>
    <dgm:cxn modelId="{410A5C4C-BA93-AA4C-A6BA-BAC9AA495F38}" type="presOf" srcId="{70C92DC1-A528-1848-8D2C-B2DEFBE4A5F8}" destId="{78038381-AA5A-3049-8E6C-AF5A0EA20363}" srcOrd="0" destOrd="0" presId="urn:microsoft.com/office/officeart/2005/8/layout/hierarchy2"/>
    <dgm:cxn modelId="{5D9ACEE2-D5F1-4048-B673-1D9EBF001EEE}" srcId="{A22BA410-7E8E-9643-A5D8-1CC518CE2FAB}" destId="{FC105A59-AF20-A542-B7D5-5CBD71B2B021}" srcOrd="0" destOrd="0" parTransId="{1B5AA5B9-8A41-E248-8DEA-065DE0D7A027}" sibTransId="{7B49AF55-637B-6C46-A5F2-24E2204A919A}"/>
    <dgm:cxn modelId="{DCF24F37-0A2B-3948-A2E0-5D9EABD104A5}" type="presOf" srcId="{9950CC1E-C209-FC43-A661-2C020D7E882F}" destId="{1FBE3D76-D7DD-6548-9D7A-6B23B338BE10}" srcOrd="1" destOrd="0" presId="urn:microsoft.com/office/officeart/2005/8/layout/hierarchy2"/>
    <dgm:cxn modelId="{08BE7902-BBD7-0240-8751-8F187EE764A4}" type="presOf" srcId="{A22BA410-7E8E-9643-A5D8-1CC518CE2FAB}" destId="{F6B87F75-65E9-E441-A0C1-E4FFD4176BDA}" srcOrd="0" destOrd="0" presId="urn:microsoft.com/office/officeart/2005/8/layout/hierarchy2"/>
    <dgm:cxn modelId="{F5E9CE7D-5C5B-D443-956F-E24EED2D5C84}" type="presOf" srcId="{E9C9D0EA-54AA-194A-BF96-2D56D21B7FEA}" destId="{0DF1678C-D746-5F44-A259-0A72FDAFE451}" srcOrd="0" destOrd="0" presId="urn:microsoft.com/office/officeart/2005/8/layout/hierarchy2"/>
    <dgm:cxn modelId="{3285287D-0831-2341-A5BF-B710AB525F25}" type="presParOf" srcId="{9E689CF4-A837-374C-9912-80CB7BE8DB80}" destId="{54A11697-4A8A-BA4C-A8A7-82210295FCE0}" srcOrd="0" destOrd="0" presId="urn:microsoft.com/office/officeart/2005/8/layout/hierarchy2"/>
    <dgm:cxn modelId="{FC6F018A-0858-D44B-A139-E692A01FC5DF}" type="presParOf" srcId="{54A11697-4A8A-BA4C-A8A7-82210295FCE0}" destId="{0DF1678C-D746-5F44-A259-0A72FDAFE451}" srcOrd="0" destOrd="0" presId="urn:microsoft.com/office/officeart/2005/8/layout/hierarchy2"/>
    <dgm:cxn modelId="{948341C3-721C-4841-AB46-2ABDA97C36C4}" type="presParOf" srcId="{54A11697-4A8A-BA4C-A8A7-82210295FCE0}" destId="{B893EA34-EFE4-8E44-A134-11FDEBBD378B}" srcOrd="1" destOrd="0" presId="urn:microsoft.com/office/officeart/2005/8/layout/hierarchy2"/>
    <dgm:cxn modelId="{95E2551A-8AE9-714F-9FF3-4FABF1726F84}" type="presParOf" srcId="{B893EA34-EFE4-8E44-A134-11FDEBBD378B}" destId="{DBC5753D-4184-B740-9619-CA38CD26D2B5}" srcOrd="0" destOrd="0" presId="urn:microsoft.com/office/officeart/2005/8/layout/hierarchy2"/>
    <dgm:cxn modelId="{F976A428-239D-8345-875D-968E13B9290E}" type="presParOf" srcId="{DBC5753D-4184-B740-9619-CA38CD26D2B5}" destId="{1673AAE5-583E-0544-BB94-90EE5F2D53D3}" srcOrd="0" destOrd="0" presId="urn:microsoft.com/office/officeart/2005/8/layout/hierarchy2"/>
    <dgm:cxn modelId="{08F6FCE9-245E-F44E-A224-099495B2946C}" type="presParOf" srcId="{B893EA34-EFE4-8E44-A134-11FDEBBD378B}" destId="{D0263D83-2DA8-DE48-80F1-C5F005DA9341}" srcOrd="1" destOrd="0" presId="urn:microsoft.com/office/officeart/2005/8/layout/hierarchy2"/>
    <dgm:cxn modelId="{EF7F3910-23CA-B54E-A069-F27A675F9461}" type="presParOf" srcId="{D0263D83-2DA8-DE48-80F1-C5F005DA9341}" destId="{F6B87F75-65E9-E441-A0C1-E4FFD4176BDA}" srcOrd="0" destOrd="0" presId="urn:microsoft.com/office/officeart/2005/8/layout/hierarchy2"/>
    <dgm:cxn modelId="{8C46F77C-BD3D-AD4E-9035-863551E73D80}" type="presParOf" srcId="{D0263D83-2DA8-DE48-80F1-C5F005DA9341}" destId="{57029AA3-B91D-404C-9EC8-BC929B589B0D}" srcOrd="1" destOrd="0" presId="urn:microsoft.com/office/officeart/2005/8/layout/hierarchy2"/>
    <dgm:cxn modelId="{7CD57FF9-2FC5-7140-AA11-BB7ECCA3DD9B}" type="presParOf" srcId="{57029AA3-B91D-404C-9EC8-BC929B589B0D}" destId="{BEB553AB-5F77-B04C-8852-620282BA8172}" srcOrd="0" destOrd="0" presId="urn:microsoft.com/office/officeart/2005/8/layout/hierarchy2"/>
    <dgm:cxn modelId="{35CBA974-551A-7A43-84EA-A6ACF5CC8FF7}" type="presParOf" srcId="{BEB553AB-5F77-B04C-8852-620282BA8172}" destId="{69E614B4-5723-8C41-8928-A04DC73C4985}" srcOrd="0" destOrd="0" presId="urn:microsoft.com/office/officeart/2005/8/layout/hierarchy2"/>
    <dgm:cxn modelId="{D61A0211-92FD-1F4E-89B2-AFFE2886C120}" type="presParOf" srcId="{57029AA3-B91D-404C-9EC8-BC929B589B0D}" destId="{3AA8BCA1-E1ED-C043-8163-99850165E7DB}" srcOrd="1" destOrd="0" presId="urn:microsoft.com/office/officeart/2005/8/layout/hierarchy2"/>
    <dgm:cxn modelId="{3B308040-815A-E64F-BEDD-C1D6A8B18988}" type="presParOf" srcId="{3AA8BCA1-E1ED-C043-8163-99850165E7DB}" destId="{0F2AC023-F4DD-8548-A6B7-AF103CF0CB55}" srcOrd="0" destOrd="0" presId="urn:microsoft.com/office/officeart/2005/8/layout/hierarchy2"/>
    <dgm:cxn modelId="{8B244F06-9D62-2943-A813-B69CF6B76C4C}" type="presParOf" srcId="{3AA8BCA1-E1ED-C043-8163-99850165E7DB}" destId="{1DCC9514-167E-EE46-96DF-34A1D4256A81}" srcOrd="1" destOrd="0" presId="urn:microsoft.com/office/officeart/2005/8/layout/hierarchy2"/>
    <dgm:cxn modelId="{AC8B248F-378F-9C4C-B1C5-B0257D4BB94E}" type="presParOf" srcId="{B893EA34-EFE4-8E44-A134-11FDEBBD378B}" destId="{445471C4-FB6E-244A-9F01-6CCB60BE4BAB}" srcOrd="2" destOrd="0" presId="urn:microsoft.com/office/officeart/2005/8/layout/hierarchy2"/>
    <dgm:cxn modelId="{EF52064A-6BD8-5047-9975-040E4547F16F}" type="presParOf" srcId="{445471C4-FB6E-244A-9F01-6CCB60BE4BAB}" destId="{C3E1B0F6-CE2D-8145-934F-FE3C445688A1}" srcOrd="0" destOrd="0" presId="urn:microsoft.com/office/officeart/2005/8/layout/hierarchy2"/>
    <dgm:cxn modelId="{46F36702-10FF-764A-828E-8A575386C5F0}" type="presParOf" srcId="{B893EA34-EFE4-8E44-A134-11FDEBBD378B}" destId="{D491A707-F97A-1546-A987-AE555FF16A5E}" srcOrd="3" destOrd="0" presId="urn:microsoft.com/office/officeart/2005/8/layout/hierarchy2"/>
    <dgm:cxn modelId="{55C93C1A-EEAE-A644-9726-BC2DE55FAD16}" type="presParOf" srcId="{D491A707-F97A-1546-A987-AE555FF16A5E}" destId="{17C3E735-4FF9-DF4E-B451-3DF4EF4A8C35}" srcOrd="0" destOrd="0" presId="urn:microsoft.com/office/officeart/2005/8/layout/hierarchy2"/>
    <dgm:cxn modelId="{0257B0CB-BC1B-4443-85D5-AFD5AFB84E3F}" type="presParOf" srcId="{D491A707-F97A-1546-A987-AE555FF16A5E}" destId="{F063809E-0B26-DD41-AC2A-BA5384995EED}" srcOrd="1" destOrd="0" presId="urn:microsoft.com/office/officeart/2005/8/layout/hierarchy2"/>
    <dgm:cxn modelId="{73EA0552-B20A-E74A-920B-DECE881DE63D}" type="presParOf" srcId="{F063809E-0B26-DD41-AC2A-BA5384995EED}" destId="{64A2E4FF-CE9B-7A43-A16C-5CA2B7295337}" srcOrd="0" destOrd="0" presId="urn:microsoft.com/office/officeart/2005/8/layout/hierarchy2"/>
    <dgm:cxn modelId="{DF08D1E2-7339-CD44-8264-D8F1541B9058}" type="presParOf" srcId="{64A2E4FF-CE9B-7A43-A16C-5CA2B7295337}" destId="{0B3076DC-37A3-F24C-8BDA-CE157F8CE90F}" srcOrd="0" destOrd="0" presId="urn:microsoft.com/office/officeart/2005/8/layout/hierarchy2"/>
    <dgm:cxn modelId="{5794EBB2-2BAB-BE43-B53A-E0614A749401}" type="presParOf" srcId="{F063809E-0B26-DD41-AC2A-BA5384995EED}" destId="{75A0AE08-D409-4442-B6E9-C3AB12F26239}" srcOrd="1" destOrd="0" presId="urn:microsoft.com/office/officeart/2005/8/layout/hierarchy2"/>
    <dgm:cxn modelId="{B4C0853F-16F5-C642-AC99-95E9BC1CF919}" type="presParOf" srcId="{75A0AE08-D409-4442-B6E9-C3AB12F26239}" destId="{78038381-AA5A-3049-8E6C-AF5A0EA20363}" srcOrd="0" destOrd="0" presId="urn:microsoft.com/office/officeart/2005/8/layout/hierarchy2"/>
    <dgm:cxn modelId="{AAC03E72-75CC-4649-994B-C1E3E40FBAC8}" type="presParOf" srcId="{75A0AE08-D409-4442-B6E9-C3AB12F26239}" destId="{C88C43DE-DC21-D547-9839-AEC38A792196}" srcOrd="1" destOrd="0" presId="urn:microsoft.com/office/officeart/2005/8/layout/hierarchy2"/>
    <dgm:cxn modelId="{3F546BD1-D349-644D-97E9-2CEE33B9079D}" type="presParOf" srcId="{F063809E-0B26-DD41-AC2A-BA5384995EED}" destId="{0E318246-1BBD-5043-8553-9FD70988B396}" srcOrd="2" destOrd="0" presId="urn:microsoft.com/office/officeart/2005/8/layout/hierarchy2"/>
    <dgm:cxn modelId="{DF8EFC37-C55F-914E-87AC-1F4A653321EA}" type="presParOf" srcId="{0E318246-1BBD-5043-8553-9FD70988B396}" destId="{1FBE3D76-D7DD-6548-9D7A-6B23B338BE10}" srcOrd="0" destOrd="0" presId="urn:microsoft.com/office/officeart/2005/8/layout/hierarchy2"/>
    <dgm:cxn modelId="{0E8558D1-DC27-DF44-B2BF-9F112CA215F8}" type="presParOf" srcId="{F063809E-0B26-DD41-AC2A-BA5384995EED}" destId="{9EC273FB-D02D-344E-B021-63BE445FD8BB}" srcOrd="3" destOrd="0" presId="urn:microsoft.com/office/officeart/2005/8/layout/hierarchy2"/>
    <dgm:cxn modelId="{EBCF5018-783D-C747-9D68-C07EB1F86525}" type="presParOf" srcId="{9EC273FB-D02D-344E-B021-63BE445FD8BB}" destId="{B9612B50-2B97-F441-84D5-EDEA7B9A9B37}" srcOrd="0" destOrd="0" presId="urn:microsoft.com/office/officeart/2005/8/layout/hierarchy2"/>
    <dgm:cxn modelId="{90E54D8D-D571-F048-A712-F148356D5515}" type="presParOf" srcId="{9EC273FB-D02D-344E-B021-63BE445FD8BB}" destId="{56797467-8C5B-3147-AFD7-CD22D8821F27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4F93612-48E3-724E-859B-1A75C2DB6C8A}">
      <dsp:nvSpPr>
        <dsp:cNvPr id="0" name=""/>
        <dsp:cNvSpPr/>
      </dsp:nvSpPr>
      <dsp:spPr>
        <a:xfrm>
          <a:off x="1888" y="0"/>
          <a:ext cx="8227711" cy="1201499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glow rad="101600">
            <a:schemeClr val="accent2">
              <a:alpha val="75000"/>
            </a:schemeClr>
          </a:glo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lvl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200" kern="1200" dirty="0" smtClean="0"/>
            <a:t>Сетевая гигиена</a:t>
          </a:r>
          <a:endParaRPr lang="en-US" sz="5200" kern="1200" dirty="0"/>
        </a:p>
      </dsp:txBody>
      <dsp:txXfrm>
        <a:off x="1888" y="0"/>
        <a:ext cx="8227711" cy="1201499"/>
      </dsp:txXfrm>
    </dsp:sp>
    <dsp:sp modelId="{8487EEFF-F269-3A43-AC6D-20D65490200F}">
      <dsp:nvSpPr>
        <dsp:cNvPr id="0" name=""/>
        <dsp:cNvSpPr/>
      </dsp:nvSpPr>
      <dsp:spPr>
        <a:xfrm>
          <a:off x="8975" y="1392491"/>
          <a:ext cx="4050660" cy="183603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/>
            <a:t>Контроль собственной инфраструктуры</a:t>
          </a:r>
          <a:endParaRPr lang="en-US" sz="3500" kern="1200" dirty="0"/>
        </a:p>
      </dsp:txBody>
      <dsp:txXfrm>
        <a:off x="8975" y="1392491"/>
        <a:ext cx="4050660" cy="1836032"/>
      </dsp:txXfrm>
    </dsp:sp>
    <dsp:sp modelId="{5E21307F-0946-E941-BC4A-A8B9FBE1CD0B}">
      <dsp:nvSpPr>
        <dsp:cNvPr id="0" name=""/>
        <dsp:cNvSpPr/>
      </dsp:nvSpPr>
      <dsp:spPr>
        <a:xfrm>
          <a:off x="8975" y="3418673"/>
          <a:ext cx="1313443" cy="1002326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Корректные анонсы</a:t>
          </a:r>
          <a:endParaRPr lang="en-US" sz="1200" kern="1200" dirty="0"/>
        </a:p>
      </dsp:txBody>
      <dsp:txXfrm>
        <a:off x="8975" y="3418673"/>
        <a:ext cx="1313443" cy="1002326"/>
      </dsp:txXfrm>
    </dsp:sp>
    <dsp:sp modelId="{CBFE552B-53B2-A84F-85BE-197411A83E98}">
      <dsp:nvSpPr>
        <dsp:cNvPr id="0" name=""/>
        <dsp:cNvSpPr/>
      </dsp:nvSpPr>
      <dsp:spPr>
        <a:xfrm>
          <a:off x="1377583" y="3418673"/>
          <a:ext cx="1313443" cy="1030418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Контроль префиксов</a:t>
          </a:r>
          <a:endParaRPr lang="en-US" sz="1200" kern="1200" dirty="0"/>
        </a:p>
      </dsp:txBody>
      <dsp:txXfrm>
        <a:off x="1377583" y="3418673"/>
        <a:ext cx="1313443" cy="1030418"/>
      </dsp:txXfrm>
    </dsp:sp>
    <dsp:sp modelId="{47898D95-9674-9B44-99A9-01D5957A4A6A}">
      <dsp:nvSpPr>
        <dsp:cNvPr id="0" name=""/>
        <dsp:cNvSpPr/>
      </dsp:nvSpPr>
      <dsp:spPr>
        <a:xfrm>
          <a:off x="2746191" y="3418673"/>
          <a:ext cx="1313443" cy="100366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…</a:t>
          </a:r>
          <a:endParaRPr lang="en-US" sz="1200" kern="1200" dirty="0"/>
        </a:p>
      </dsp:txBody>
      <dsp:txXfrm>
        <a:off x="2746191" y="3418673"/>
        <a:ext cx="1313443" cy="1003667"/>
      </dsp:txXfrm>
    </dsp:sp>
    <dsp:sp modelId="{3B9D71B9-D7E9-4248-887D-2249DB93B567}">
      <dsp:nvSpPr>
        <dsp:cNvPr id="0" name=""/>
        <dsp:cNvSpPr/>
      </dsp:nvSpPr>
      <dsp:spPr>
        <a:xfrm>
          <a:off x="4169964" y="1392491"/>
          <a:ext cx="4050660" cy="183603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/>
            <a:t>Мониторинг клиентов</a:t>
          </a:r>
        </a:p>
      </dsp:txBody>
      <dsp:txXfrm>
        <a:off x="4169964" y="1392491"/>
        <a:ext cx="4050660" cy="1836032"/>
      </dsp:txXfrm>
    </dsp:sp>
    <dsp:sp modelId="{E41D56D7-A724-4945-82E3-F7648FC73D51}">
      <dsp:nvSpPr>
        <dsp:cNvPr id="0" name=""/>
        <dsp:cNvSpPr/>
      </dsp:nvSpPr>
      <dsp:spPr>
        <a:xfrm>
          <a:off x="4169964" y="3418673"/>
          <a:ext cx="1313443" cy="98901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Ботнеты</a:t>
          </a:r>
          <a:endParaRPr lang="en-US" sz="1200" kern="1200" dirty="0"/>
        </a:p>
      </dsp:txBody>
      <dsp:txXfrm>
        <a:off x="4169964" y="3418673"/>
        <a:ext cx="1313443" cy="989015"/>
      </dsp:txXfrm>
    </dsp:sp>
    <dsp:sp modelId="{3395F757-C1BB-8644-B866-3429FA578CBD}">
      <dsp:nvSpPr>
        <dsp:cNvPr id="0" name=""/>
        <dsp:cNvSpPr/>
      </dsp:nvSpPr>
      <dsp:spPr>
        <a:xfrm>
          <a:off x="5538572" y="3418673"/>
          <a:ext cx="1313443" cy="1010368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Амплификаторы</a:t>
          </a:r>
          <a:endParaRPr lang="en-US" sz="1200" kern="1200" dirty="0"/>
        </a:p>
      </dsp:txBody>
      <dsp:txXfrm>
        <a:off x="5538572" y="3418673"/>
        <a:ext cx="1313443" cy="1010368"/>
      </dsp:txXfrm>
    </dsp:sp>
    <dsp:sp modelId="{62F8FC12-858F-B849-B55D-F142FEB1AA59}">
      <dsp:nvSpPr>
        <dsp:cNvPr id="0" name=""/>
        <dsp:cNvSpPr/>
      </dsp:nvSpPr>
      <dsp:spPr>
        <a:xfrm>
          <a:off x="6907181" y="3418673"/>
          <a:ext cx="1313443" cy="995258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…</a:t>
          </a:r>
          <a:endParaRPr lang="en-US" sz="1200" kern="1200" dirty="0"/>
        </a:p>
      </dsp:txBody>
      <dsp:txXfrm>
        <a:off x="6907181" y="3418673"/>
        <a:ext cx="1313443" cy="995258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E9BC6EA-2015-214B-BC8A-98FAC63DBF7D}">
      <dsp:nvSpPr>
        <dsp:cNvPr id="0" name=""/>
        <dsp:cNvSpPr/>
      </dsp:nvSpPr>
      <dsp:spPr>
        <a:xfrm rot="5400000">
          <a:off x="-245635" y="246082"/>
          <a:ext cx="1637567" cy="1146297"/>
        </a:xfrm>
        <a:prstGeom prst="chevron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Некорректные анонсы</a:t>
          </a:r>
          <a:endParaRPr lang="en-US" sz="1100" kern="1200" dirty="0"/>
        </a:p>
      </dsp:txBody>
      <dsp:txXfrm rot="5400000">
        <a:off x="-245635" y="246082"/>
        <a:ext cx="1637567" cy="1146297"/>
      </dsp:txXfrm>
    </dsp:sp>
    <dsp:sp modelId="{022ECC5E-6D81-7741-A90F-BFD138266FBA}">
      <dsp:nvSpPr>
        <dsp:cNvPr id="0" name=""/>
        <dsp:cNvSpPr/>
      </dsp:nvSpPr>
      <dsp:spPr>
        <a:xfrm rot="5400000">
          <a:off x="4155739" y="-3008994"/>
          <a:ext cx="1064418" cy="70833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Неэффективное использование полосы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Увеличение задержек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Потеря видимости клиентов снаружи</a:t>
          </a:r>
          <a:endParaRPr lang="en-US" sz="2000" kern="1200" dirty="0"/>
        </a:p>
      </dsp:txBody>
      <dsp:txXfrm rot="5400000">
        <a:off x="4155739" y="-3008994"/>
        <a:ext cx="1064418" cy="7083302"/>
      </dsp:txXfrm>
    </dsp:sp>
    <dsp:sp modelId="{CB4872D8-0AA8-DF42-91CE-ABA5F39E2919}">
      <dsp:nvSpPr>
        <dsp:cNvPr id="0" name=""/>
        <dsp:cNvSpPr/>
      </dsp:nvSpPr>
      <dsp:spPr>
        <a:xfrm rot="5400000">
          <a:off x="-245635" y="1689832"/>
          <a:ext cx="1637567" cy="1146297"/>
        </a:xfrm>
        <a:prstGeom prst="chevron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Не контролируются адреса источников</a:t>
          </a:r>
          <a:endParaRPr lang="en-US" sz="1100" kern="1200" dirty="0"/>
        </a:p>
      </dsp:txBody>
      <dsp:txXfrm rot="5400000">
        <a:off x="-245635" y="1689832"/>
        <a:ext cx="1637567" cy="1146297"/>
      </dsp:txXfrm>
    </dsp:sp>
    <dsp:sp modelId="{9AFB4E2F-6E1A-FD4E-8F21-6E9239DA5BA1}">
      <dsp:nvSpPr>
        <dsp:cNvPr id="0" name=""/>
        <dsp:cNvSpPr/>
      </dsp:nvSpPr>
      <dsp:spPr>
        <a:xfrm rot="5400000">
          <a:off x="4155739" y="-1565244"/>
          <a:ext cx="1064418" cy="70833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Оборудование пропускает сетевой мусор, не препятствуя трафику </a:t>
          </a:r>
          <a:r>
            <a:rPr lang="en-US" sz="2000" kern="1200" dirty="0" err="1" smtClean="0"/>
            <a:t>DDoS</a:t>
          </a:r>
          <a:r>
            <a:rPr lang="en-US" sz="2000" kern="1200" dirty="0" smtClean="0"/>
            <a:t>-</a:t>
          </a:r>
          <a:r>
            <a:rPr lang="ru-RU" sz="2000" kern="1200" dirty="0" smtClean="0"/>
            <a:t>атак</a:t>
          </a:r>
          <a:endParaRPr lang="en-US" sz="2000" kern="1200" dirty="0"/>
        </a:p>
      </dsp:txBody>
      <dsp:txXfrm rot="5400000">
        <a:off x="4155739" y="-1565244"/>
        <a:ext cx="1064418" cy="7083302"/>
      </dsp:txXfrm>
    </dsp:sp>
    <dsp:sp modelId="{6B407587-987A-4946-AFE5-E00284D2CCBD}">
      <dsp:nvSpPr>
        <dsp:cNvPr id="0" name=""/>
        <dsp:cNvSpPr/>
      </dsp:nvSpPr>
      <dsp:spPr>
        <a:xfrm rot="5400000">
          <a:off x="-245635" y="3133582"/>
          <a:ext cx="1637567" cy="1146297"/>
        </a:xfrm>
        <a:prstGeom prst="chevron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Амплификаторы и боты в клиентских сетях</a:t>
          </a:r>
          <a:endParaRPr lang="en-US" sz="1100" kern="1200" dirty="0"/>
        </a:p>
      </dsp:txBody>
      <dsp:txXfrm rot="5400000">
        <a:off x="-245635" y="3133582"/>
        <a:ext cx="1637567" cy="1146297"/>
      </dsp:txXfrm>
    </dsp:sp>
    <dsp:sp modelId="{1FF8BA4A-275A-174B-BA91-D956E56C55AB}">
      <dsp:nvSpPr>
        <dsp:cNvPr id="0" name=""/>
        <dsp:cNvSpPr/>
      </dsp:nvSpPr>
      <dsp:spPr>
        <a:xfrm rot="5400000">
          <a:off x="4155739" y="-121494"/>
          <a:ext cx="1064418" cy="70833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Внутри есть источники паразитного трафика, используемого для организации </a:t>
          </a:r>
          <a:r>
            <a:rPr lang="en-US" sz="2000" kern="1200" dirty="0" err="1" smtClean="0"/>
            <a:t>DDoS</a:t>
          </a:r>
          <a:r>
            <a:rPr lang="ru-RU" sz="2000" kern="1200" dirty="0" smtClean="0"/>
            <a:t>-атак</a:t>
          </a:r>
          <a:endParaRPr lang="en-US" sz="2000" kern="1200" dirty="0"/>
        </a:p>
      </dsp:txBody>
      <dsp:txXfrm rot="5400000">
        <a:off x="4155739" y="-121494"/>
        <a:ext cx="1064418" cy="7083302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DF1678C-D746-5F44-A259-0A72FDAFE451}">
      <dsp:nvSpPr>
        <dsp:cNvPr id="0" name=""/>
        <dsp:cNvSpPr/>
      </dsp:nvSpPr>
      <dsp:spPr>
        <a:xfrm>
          <a:off x="4085" y="1411089"/>
          <a:ext cx="2163534" cy="108176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/>
            <a:t>Азербайджан</a:t>
          </a:r>
          <a:endParaRPr lang="en-US" sz="2400" kern="1200" dirty="0"/>
        </a:p>
      </dsp:txBody>
      <dsp:txXfrm>
        <a:off x="4085" y="1411089"/>
        <a:ext cx="2163534" cy="1081767"/>
      </dsp:txXfrm>
    </dsp:sp>
    <dsp:sp modelId="{DBC5753D-4184-B740-9619-CA38CD26D2B5}">
      <dsp:nvSpPr>
        <dsp:cNvPr id="0" name=""/>
        <dsp:cNvSpPr/>
      </dsp:nvSpPr>
      <dsp:spPr>
        <a:xfrm rot="18770822">
          <a:off x="1964033" y="1463950"/>
          <a:ext cx="1272585" cy="43022"/>
        </a:xfrm>
        <a:custGeom>
          <a:avLst/>
          <a:gdLst/>
          <a:ahLst/>
          <a:cxnLst/>
          <a:rect l="0" t="0" r="0" b="0"/>
          <a:pathLst>
            <a:path>
              <a:moveTo>
                <a:pt x="0" y="21511"/>
              </a:moveTo>
              <a:lnTo>
                <a:pt x="1272585" y="21511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8770822">
        <a:off x="2568511" y="1453646"/>
        <a:ext cx="63629" cy="63629"/>
      </dsp:txXfrm>
    </dsp:sp>
    <dsp:sp modelId="{F6B87F75-65E9-E441-A0C1-E4FFD4176BDA}">
      <dsp:nvSpPr>
        <dsp:cNvPr id="0" name=""/>
        <dsp:cNvSpPr/>
      </dsp:nvSpPr>
      <dsp:spPr>
        <a:xfrm>
          <a:off x="3033032" y="478065"/>
          <a:ext cx="2163534" cy="108176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40 автономных систем</a:t>
          </a:r>
          <a:endParaRPr lang="en-US" sz="2400" kern="1200" dirty="0"/>
        </a:p>
      </dsp:txBody>
      <dsp:txXfrm>
        <a:off x="3033032" y="478065"/>
        <a:ext cx="2163534" cy="1081767"/>
      </dsp:txXfrm>
    </dsp:sp>
    <dsp:sp modelId="{BEB553AB-5F77-B04C-8852-620282BA8172}">
      <dsp:nvSpPr>
        <dsp:cNvPr id="0" name=""/>
        <dsp:cNvSpPr/>
      </dsp:nvSpPr>
      <dsp:spPr>
        <a:xfrm>
          <a:off x="5196567" y="997438"/>
          <a:ext cx="865413" cy="43022"/>
        </a:xfrm>
        <a:custGeom>
          <a:avLst/>
          <a:gdLst/>
          <a:ahLst/>
          <a:cxnLst/>
          <a:rect l="0" t="0" r="0" b="0"/>
          <a:pathLst>
            <a:path>
              <a:moveTo>
                <a:pt x="0" y="21511"/>
              </a:moveTo>
              <a:lnTo>
                <a:pt x="865413" y="21511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607638" y="997314"/>
        <a:ext cx="43270" cy="43270"/>
      </dsp:txXfrm>
    </dsp:sp>
    <dsp:sp modelId="{0F2AC023-F4DD-8548-A6B7-AF103CF0CB55}">
      <dsp:nvSpPr>
        <dsp:cNvPr id="0" name=""/>
        <dsp:cNvSpPr/>
      </dsp:nvSpPr>
      <dsp:spPr>
        <a:xfrm>
          <a:off x="6061980" y="478065"/>
          <a:ext cx="2163534" cy="108176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30 из них – </a:t>
          </a:r>
          <a:r>
            <a:rPr lang="en-US" sz="2400" kern="1200" dirty="0" smtClean="0"/>
            <a:t>stub </a:t>
          </a:r>
          <a:r>
            <a:rPr lang="ru-RU" sz="2400" kern="1200" dirty="0" smtClean="0"/>
            <a:t>(один апстрим</a:t>
          </a:r>
          <a:r>
            <a:rPr lang="en-US" sz="2400" kern="1200" dirty="0" smtClean="0"/>
            <a:t>)</a:t>
          </a:r>
          <a:endParaRPr lang="en-US" sz="2400" kern="1200" dirty="0"/>
        </a:p>
      </dsp:txBody>
      <dsp:txXfrm>
        <a:off x="6061980" y="478065"/>
        <a:ext cx="2163534" cy="1081767"/>
      </dsp:txXfrm>
    </dsp:sp>
    <dsp:sp modelId="{445471C4-FB6E-244A-9F01-6CCB60BE4BAB}">
      <dsp:nvSpPr>
        <dsp:cNvPr id="0" name=""/>
        <dsp:cNvSpPr/>
      </dsp:nvSpPr>
      <dsp:spPr>
        <a:xfrm rot="2829178">
          <a:off x="1964033" y="2396974"/>
          <a:ext cx="1272585" cy="43022"/>
        </a:xfrm>
        <a:custGeom>
          <a:avLst/>
          <a:gdLst/>
          <a:ahLst/>
          <a:cxnLst/>
          <a:rect l="0" t="0" r="0" b="0"/>
          <a:pathLst>
            <a:path>
              <a:moveTo>
                <a:pt x="0" y="21511"/>
              </a:moveTo>
              <a:lnTo>
                <a:pt x="1272585" y="21511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2829178">
        <a:off x="2568511" y="2386670"/>
        <a:ext cx="63629" cy="63629"/>
      </dsp:txXfrm>
    </dsp:sp>
    <dsp:sp modelId="{17C3E735-4FF9-DF4E-B451-3DF4EF4A8C35}">
      <dsp:nvSpPr>
        <dsp:cNvPr id="0" name=""/>
        <dsp:cNvSpPr/>
      </dsp:nvSpPr>
      <dsp:spPr>
        <a:xfrm>
          <a:off x="3033032" y="2344114"/>
          <a:ext cx="2163534" cy="108176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Два транзитных оператора</a:t>
          </a:r>
          <a:endParaRPr lang="en-US" sz="2400" kern="1200" dirty="0"/>
        </a:p>
      </dsp:txBody>
      <dsp:txXfrm>
        <a:off x="3033032" y="2344114"/>
        <a:ext cx="2163534" cy="1081767"/>
      </dsp:txXfrm>
    </dsp:sp>
    <dsp:sp modelId="{64A2E4FF-CE9B-7A43-A16C-5CA2B7295337}">
      <dsp:nvSpPr>
        <dsp:cNvPr id="0" name=""/>
        <dsp:cNvSpPr/>
      </dsp:nvSpPr>
      <dsp:spPr>
        <a:xfrm rot="19457599">
          <a:off x="5096393" y="2552478"/>
          <a:ext cx="1065760" cy="43022"/>
        </a:xfrm>
        <a:custGeom>
          <a:avLst/>
          <a:gdLst/>
          <a:ahLst/>
          <a:cxnLst/>
          <a:rect l="0" t="0" r="0" b="0"/>
          <a:pathLst>
            <a:path>
              <a:moveTo>
                <a:pt x="0" y="21511"/>
              </a:moveTo>
              <a:lnTo>
                <a:pt x="1065760" y="21511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9457599">
        <a:off x="5602629" y="2547345"/>
        <a:ext cx="53288" cy="53288"/>
      </dsp:txXfrm>
    </dsp:sp>
    <dsp:sp modelId="{78038381-AA5A-3049-8E6C-AF5A0EA20363}">
      <dsp:nvSpPr>
        <dsp:cNvPr id="0" name=""/>
        <dsp:cNvSpPr/>
      </dsp:nvSpPr>
      <dsp:spPr>
        <a:xfrm>
          <a:off x="6061980" y="1722097"/>
          <a:ext cx="2163534" cy="108176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Азертелеком</a:t>
          </a:r>
          <a:r>
            <a:rPr lang="en-US" sz="2400" kern="1200" dirty="0" smtClean="0"/>
            <a:t>, AS196925</a:t>
          </a:r>
          <a:endParaRPr lang="en-US" sz="2400" kern="1200" dirty="0"/>
        </a:p>
      </dsp:txBody>
      <dsp:txXfrm>
        <a:off x="6061980" y="1722097"/>
        <a:ext cx="2163534" cy="1081767"/>
      </dsp:txXfrm>
    </dsp:sp>
    <dsp:sp modelId="{0E318246-1BBD-5043-8553-9FD70988B396}">
      <dsp:nvSpPr>
        <dsp:cNvPr id="0" name=""/>
        <dsp:cNvSpPr/>
      </dsp:nvSpPr>
      <dsp:spPr>
        <a:xfrm rot="2142401">
          <a:off x="5096393" y="3174494"/>
          <a:ext cx="1065760" cy="43022"/>
        </a:xfrm>
        <a:custGeom>
          <a:avLst/>
          <a:gdLst/>
          <a:ahLst/>
          <a:cxnLst/>
          <a:rect l="0" t="0" r="0" b="0"/>
          <a:pathLst>
            <a:path>
              <a:moveTo>
                <a:pt x="0" y="21511"/>
              </a:moveTo>
              <a:lnTo>
                <a:pt x="1065760" y="21511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2142401">
        <a:off x="5602629" y="3169361"/>
        <a:ext cx="53288" cy="53288"/>
      </dsp:txXfrm>
    </dsp:sp>
    <dsp:sp modelId="{B9612B50-2B97-F441-84D5-EDEA7B9A9B37}">
      <dsp:nvSpPr>
        <dsp:cNvPr id="0" name=""/>
        <dsp:cNvSpPr/>
      </dsp:nvSpPr>
      <dsp:spPr>
        <a:xfrm>
          <a:off x="6061980" y="2966130"/>
          <a:ext cx="2163534" cy="108176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Дельтателеком</a:t>
          </a:r>
          <a:r>
            <a:rPr lang="en-US" sz="2400" kern="1200" dirty="0" smtClean="0"/>
            <a:t>, AS29049</a:t>
          </a:r>
          <a:endParaRPr lang="en-US" sz="2400" kern="1200" dirty="0"/>
        </a:p>
      </dsp:txBody>
      <dsp:txXfrm>
        <a:off x="6061980" y="2966130"/>
        <a:ext cx="2163534" cy="10817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43B17-1B6A-7244-B896-1A99FA9B5B4B}" type="datetimeFigureOut">
              <a:rPr lang="en-US" smtClean="0"/>
              <a:t>9/9/14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40C40-73EA-2245-B346-9E2A8711C2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43B17-1B6A-7244-B896-1A99FA9B5B4B}" type="datetimeFigureOut">
              <a:rPr lang="en-US" smtClean="0"/>
              <a:t>9/9/14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40C40-73EA-2245-B346-9E2A8711C2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43B17-1B6A-7244-B896-1A99FA9B5B4B}" type="datetimeFigureOut">
              <a:rPr lang="en-US" smtClean="0"/>
              <a:t>9/9/14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40C40-73EA-2245-B346-9E2A8711C2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43B17-1B6A-7244-B896-1A99FA9B5B4B}" type="datetimeFigureOut">
              <a:rPr lang="en-US" smtClean="0"/>
              <a:t>9/9/14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40C40-73EA-2245-B346-9E2A8711C2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43B17-1B6A-7244-B896-1A99FA9B5B4B}" type="datetimeFigureOut">
              <a:rPr lang="en-US" smtClean="0"/>
              <a:t>9/9/14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40C40-73EA-2245-B346-9E2A8711C2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43B17-1B6A-7244-B896-1A99FA9B5B4B}" type="datetimeFigureOut">
              <a:rPr lang="en-US" smtClean="0"/>
              <a:t>9/9/14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40C40-73EA-2245-B346-9E2A8711C2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43B17-1B6A-7244-B896-1A99FA9B5B4B}" type="datetimeFigureOut">
              <a:rPr lang="en-US" smtClean="0"/>
              <a:t>9/9/14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40C40-73EA-2245-B346-9E2A8711C2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43B17-1B6A-7244-B896-1A99FA9B5B4B}" type="datetimeFigureOut">
              <a:rPr lang="en-US" smtClean="0"/>
              <a:t>9/9/14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40C40-73EA-2245-B346-9E2A8711C2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43B17-1B6A-7244-B896-1A99FA9B5B4B}" type="datetimeFigureOut">
              <a:rPr lang="en-US" smtClean="0"/>
              <a:t>9/9/14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40C40-73EA-2245-B346-9E2A8711C2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43B17-1B6A-7244-B896-1A99FA9B5B4B}" type="datetimeFigureOut">
              <a:rPr lang="en-US" smtClean="0"/>
              <a:t>9/9/14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40C40-73EA-2245-B346-9E2A8711C2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43B17-1B6A-7244-B896-1A99FA9B5B4B}" type="datetimeFigureOut">
              <a:rPr lang="en-US" smtClean="0"/>
              <a:t>9/9/14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40C40-73EA-2245-B346-9E2A8711C2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C43B17-1B6A-7244-B896-1A99FA9B5B4B}" type="datetimeFigureOut">
              <a:rPr lang="en-US" smtClean="0"/>
              <a:t>9/9/14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40C40-73EA-2245-B346-9E2A8711C20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Сетевая гигиена и коллективная небезопаность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199627"/>
            <a:ext cx="6400800" cy="1231226"/>
          </a:xfrm>
        </p:spPr>
        <p:txBody>
          <a:bodyPr>
            <a:normAutofit/>
          </a:bodyPr>
          <a:lstStyle/>
          <a:p>
            <a:r>
              <a:rPr lang="ru-RU" sz="2100" dirty="0" smtClean="0">
                <a:solidFill>
                  <a:schemeClr val="tx1"/>
                </a:solidFill>
              </a:rPr>
              <a:t>Алексей Семеняка</a:t>
            </a:r>
          </a:p>
          <a:p>
            <a:r>
              <a:rPr lang="en-US" sz="2100" dirty="0" err="1" smtClean="0">
                <a:solidFill>
                  <a:schemeClr val="tx1"/>
                </a:solidFill>
              </a:rPr>
              <a:t>Highload</a:t>
            </a:r>
            <a:r>
              <a:rPr lang="en-US" sz="2100" dirty="0" smtClean="0">
                <a:solidFill>
                  <a:schemeClr val="tx1"/>
                </a:solidFill>
              </a:rPr>
              <a:t> Lab</a:t>
            </a:r>
          </a:p>
          <a:p>
            <a:r>
              <a:rPr lang="en-US" sz="2100" dirty="0" smtClean="0">
                <a:solidFill>
                  <a:schemeClr val="tx1"/>
                </a:solidFill>
              </a:rPr>
              <a:t>ENOG 9</a:t>
            </a:r>
            <a:endParaRPr lang="en-US" sz="21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AS12880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663949"/>
            <a:ext cx="8229600" cy="277036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Radar: AS48159</a:t>
            </a:r>
            <a:endParaRPr lang="en-US" dirty="0"/>
          </a:p>
        </p:txBody>
      </p:sp>
      <p:sp>
        <p:nvSpPr>
          <p:cNvPr id="13" name="Freeform 12"/>
          <p:cNvSpPr/>
          <p:nvPr/>
        </p:nvSpPr>
        <p:spPr>
          <a:xfrm>
            <a:off x="461971" y="3462606"/>
            <a:ext cx="1341104" cy="122064"/>
          </a:xfrm>
          <a:custGeom>
            <a:avLst/>
            <a:gdLst>
              <a:gd name="connsiteX0" fmla="*/ 159140 w 1341104"/>
              <a:gd name="connsiteY0" fmla="*/ 88072 h 122064"/>
              <a:gd name="connsiteX1" fmla="*/ 214761 w 1341104"/>
              <a:gd name="connsiteY1" fmla="*/ 23177 h 122064"/>
              <a:gd name="connsiteX2" fmla="*/ 1178874 w 1341104"/>
              <a:gd name="connsiteY2" fmla="*/ 13906 h 122064"/>
              <a:gd name="connsiteX3" fmla="*/ 1169603 w 1341104"/>
              <a:gd name="connsiteY3" fmla="*/ 106613 h 122064"/>
              <a:gd name="connsiteX4" fmla="*/ 159140 w 1341104"/>
              <a:gd name="connsiteY4" fmla="*/ 88072 h 122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41104" h="122064">
                <a:moveTo>
                  <a:pt x="159140" y="88072"/>
                </a:moveTo>
                <a:cubicBezTo>
                  <a:pt x="0" y="74166"/>
                  <a:pt x="44805" y="35538"/>
                  <a:pt x="214761" y="23177"/>
                </a:cubicBezTo>
                <a:cubicBezTo>
                  <a:pt x="384717" y="10816"/>
                  <a:pt x="1019734" y="0"/>
                  <a:pt x="1178874" y="13906"/>
                </a:cubicBezTo>
                <a:cubicBezTo>
                  <a:pt x="1338014" y="27812"/>
                  <a:pt x="1341104" y="91162"/>
                  <a:pt x="1169603" y="106613"/>
                </a:cubicBezTo>
                <a:cubicBezTo>
                  <a:pt x="998102" y="122064"/>
                  <a:pt x="318280" y="101978"/>
                  <a:pt x="159140" y="88072"/>
                </a:cubicBezTo>
                <a:close/>
              </a:path>
            </a:pathLst>
          </a:custGeom>
          <a:noFill/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 rot="16200000" flipH="1">
            <a:off x="1208730" y="3767534"/>
            <a:ext cx="1189740" cy="824012"/>
          </a:xfrm>
          <a:prstGeom prst="line">
            <a:avLst/>
          </a:prstGeom>
          <a:ln>
            <a:solidFill>
              <a:srgbClr val="FF6600"/>
            </a:solidFill>
            <a:prstDash val="sysDot"/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Picture 6" descr="AS48159 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20659" y="4774410"/>
            <a:ext cx="4496367" cy="4666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Немного </a:t>
            </a:r>
            <a:r>
              <a:rPr lang="en-US" dirty="0" smtClean="0"/>
              <a:t>[</a:t>
            </a:r>
            <a:r>
              <a:rPr lang="ru-RU" dirty="0" smtClean="0"/>
              <a:t>очевидных</a:t>
            </a:r>
            <a:r>
              <a:rPr lang="en-US" dirty="0" smtClean="0"/>
              <a:t>] </a:t>
            </a:r>
            <a:r>
              <a:rPr lang="ru-RU" dirty="0" smtClean="0"/>
              <a:t>выводов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AZ – </a:t>
            </a:r>
            <a:r>
              <a:rPr lang="ru-RU" dirty="0" smtClean="0"/>
              <a:t>пока что небольшой сегмент, отсюда проблемы роста</a:t>
            </a:r>
            <a:r>
              <a:rPr lang="en-US" dirty="0" smtClean="0"/>
              <a:t>.</a:t>
            </a:r>
            <a:endParaRPr lang="ru-RU" dirty="0" smtClean="0"/>
          </a:p>
          <a:p>
            <a:r>
              <a:rPr lang="ru-RU" dirty="0" smtClean="0"/>
              <a:t>И у разных транзитов они разные</a:t>
            </a:r>
            <a:r>
              <a:rPr lang="en-US" dirty="0" smtClean="0"/>
              <a:t>.</a:t>
            </a:r>
            <a:endParaRPr lang="ru-RU" dirty="0" smtClean="0"/>
          </a:p>
          <a:p>
            <a:r>
              <a:rPr lang="ru-RU" dirty="0" smtClean="0"/>
              <a:t>Но эти проблемы легко могут выйти за пределы региона</a:t>
            </a:r>
            <a:r>
              <a:rPr lang="en-US" smtClean="0"/>
              <a:t>.</a:t>
            </a:r>
            <a:endParaRPr lang="ru-RU" smtClean="0"/>
          </a:p>
          <a:p>
            <a:r>
              <a:rPr lang="ru-RU" dirty="0" smtClean="0"/>
              <a:t>Исправляться стоит начать прямо сейчас </a:t>
            </a:r>
            <a:r>
              <a:rPr lang="en-US" dirty="0" err="1" smtClean="0">
                <a:sym typeface="Wingdings"/>
              </a:rPr>
              <a:t></a:t>
            </a:r>
            <a:endParaRPr lang="ru-RU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Комментарии</a:t>
            </a:r>
            <a:r>
              <a:rPr lang="en-US" dirty="0" smtClean="0"/>
              <a:t>? </a:t>
            </a:r>
            <a:r>
              <a:rPr lang="ru-RU" dirty="0" smtClean="0"/>
              <a:t>Вопросы?</a:t>
            </a:r>
            <a:endParaRPr lang="en-US" dirty="0"/>
          </a:p>
        </p:txBody>
      </p:sp>
      <p:pic>
        <p:nvPicPr>
          <p:cNvPr id="4" name="Content Placeholder 3" descr="вопросы и ответы.png"/>
          <p:cNvPicPr>
            <a:picLocks noGrp="1" noChangeAspect="1"/>
          </p:cNvPicPr>
          <p:nvPr>
            <p:ph idx="1"/>
          </p:nvPr>
        </p:nvPicPr>
        <p:blipFill>
          <a:blip r:embed="rId2"/>
          <a:srcRect l="-1595" r="-1595"/>
          <a:stretch>
            <a:fillRect/>
          </a:stretch>
        </p:blipFill>
        <p:spPr>
          <a:xfrm>
            <a:off x="1009431" y="1600200"/>
            <a:ext cx="7070290" cy="3888387"/>
          </a:xfrm>
        </p:spPr>
      </p:pic>
      <p:sp>
        <p:nvSpPr>
          <p:cNvPr id="5" name="TextBox 4"/>
          <p:cNvSpPr txBox="1"/>
          <p:nvPr/>
        </p:nvSpPr>
        <p:spPr>
          <a:xfrm>
            <a:off x="4544576" y="6538435"/>
            <a:ext cx="45994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/>
              <a:t>Alex Semenyaka, </a:t>
            </a:r>
            <a:r>
              <a:rPr lang="en-US" sz="1400" i="1" dirty="0" err="1" smtClean="0"/>
              <a:t>Highload</a:t>
            </a:r>
            <a:r>
              <a:rPr lang="en-US" sz="1400" i="1" dirty="0" smtClean="0"/>
              <a:t> Lab, </a:t>
            </a:r>
            <a:r>
              <a:rPr lang="en-US" sz="1400" i="1" dirty="0" err="1" smtClean="0"/>
              <a:t>alex.semenyaka@gmail.com</a:t>
            </a:r>
            <a:endParaRPr lang="en-US" sz="1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86985" y="1798515"/>
          <a:ext cx="8229600" cy="4449935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dirty="0" smtClean="0"/>
              <a:t>Чистота – залог здоровья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Немного банальностей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 высоты птичьего полета</a:t>
            </a:r>
            <a:r>
              <a:rPr lang="en-US" dirty="0" smtClean="0"/>
              <a:t>…</a:t>
            </a:r>
            <a:endParaRPr lang="en-US" dirty="0"/>
          </a:p>
        </p:txBody>
      </p:sp>
      <p:pic>
        <p:nvPicPr>
          <p:cNvPr id="7" name="Content Placeholder 6" descr="ddos"/>
          <p:cNvPicPr>
            <a:picLocks noGrp="1" noChangeAspect="1"/>
          </p:cNvPicPr>
          <p:nvPr>
            <p:ph idx="1"/>
          </p:nvPr>
        </p:nvPicPr>
        <p:blipFill>
          <a:blip r:embed="rId2"/>
          <a:srcRect l="-20050" r="-20050"/>
          <a:stretch>
            <a:fillRect/>
          </a:stretch>
        </p:blipFill>
        <p:spPr>
          <a:xfrm>
            <a:off x="-664508" y="1556700"/>
            <a:ext cx="7876807" cy="4331940"/>
          </a:xfrm>
        </p:spPr>
      </p:pic>
      <p:sp>
        <p:nvSpPr>
          <p:cNvPr id="8" name="TextBox 7"/>
          <p:cNvSpPr txBox="1"/>
          <p:nvPr/>
        </p:nvSpPr>
        <p:spPr>
          <a:xfrm>
            <a:off x="6146214" y="1779974"/>
            <a:ext cx="2809638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Среднесуточная полоса</a:t>
            </a:r>
          </a:p>
          <a:p>
            <a:r>
              <a:rPr lang="en-US" dirty="0" err="1" smtClean="0"/>
              <a:t>DDoS</a:t>
            </a:r>
            <a:r>
              <a:rPr lang="en-US" dirty="0" smtClean="0"/>
              <a:t>-</a:t>
            </a:r>
            <a:r>
              <a:rPr lang="ru-RU" dirty="0" smtClean="0"/>
              <a:t>атак в 2014 году по данным сервиса </a:t>
            </a:r>
            <a:r>
              <a:rPr lang="en-US" dirty="0" err="1" smtClean="0"/>
              <a:t>Qrator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ru-RU" sz="1500" i="1" dirty="0" smtClean="0"/>
          </a:p>
          <a:p>
            <a:endParaRPr lang="ru-RU" sz="1500" i="1" dirty="0"/>
          </a:p>
          <a:p>
            <a:r>
              <a:rPr lang="ru-RU" sz="1500" i="1" dirty="0" smtClean="0"/>
              <a:t>Домашнее задание</a:t>
            </a:r>
            <a:r>
              <a:rPr lang="en-US" sz="1500" i="1" dirty="0"/>
              <a:t>.</a:t>
            </a:r>
            <a:endParaRPr lang="en-US" sz="1500" i="1" dirty="0" smtClean="0"/>
          </a:p>
          <a:p>
            <a:r>
              <a:rPr lang="ru-RU" sz="1500" i="1" dirty="0" smtClean="0"/>
              <a:t>Расставьте на графике слова</a:t>
            </a:r>
            <a:r>
              <a:rPr lang="en-US" sz="1500" i="1" dirty="0" smtClean="0"/>
              <a:t>:</a:t>
            </a:r>
          </a:p>
          <a:p>
            <a:pPr>
              <a:buFontTx/>
              <a:buChar char="•"/>
            </a:pPr>
            <a:r>
              <a:rPr lang="ru-RU" sz="1500" i="1" dirty="0" smtClean="0"/>
              <a:t>Олимпиада</a:t>
            </a:r>
          </a:p>
          <a:p>
            <a:pPr>
              <a:buFontTx/>
              <a:buChar char="•"/>
            </a:pPr>
            <a:r>
              <a:rPr lang="ru-RU" sz="1500" i="1" dirty="0" smtClean="0"/>
              <a:t>Крым</a:t>
            </a:r>
          </a:p>
          <a:p>
            <a:pPr>
              <a:buFontTx/>
              <a:buChar char="•"/>
            </a:pPr>
            <a:r>
              <a:rPr lang="en-US" sz="1500" i="1" dirty="0" smtClean="0"/>
              <a:t>MH17</a:t>
            </a:r>
          </a:p>
          <a:p>
            <a:pPr>
              <a:buFontTx/>
              <a:buChar char="•"/>
            </a:pPr>
            <a:r>
              <a:rPr lang="ru-RU" sz="1500" i="1" dirty="0" smtClean="0"/>
              <a:t>АТО</a:t>
            </a:r>
            <a:endParaRPr lang="en-US" sz="1500" i="1" dirty="0" smtClean="0"/>
          </a:p>
          <a:p>
            <a:r>
              <a:rPr lang="ru-RU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Иллюстрация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Radar: </a:t>
            </a:r>
            <a:r>
              <a:rPr lang="en-US" dirty="0" err="1" smtClean="0"/>
              <a:t>Azertelekom</a:t>
            </a:r>
            <a:r>
              <a:rPr lang="en-US" dirty="0" smtClean="0"/>
              <a:t>, AS196925</a:t>
            </a:r>
            <a:endParaRPr lang="en-US" dirty="0"/>
          </a:p>
        </p:txBody>
      </p:sp>
      <p:pic>
        <p:nvPicPr>
          <p:cNvPr id="4" name="Content Placeholder 3" descr="AS196925 General Data.png"/>
          <p:cNvPicPr>
            <a:picLocks noGrp="1" noChangeAspect="1"/>
          </p:cNvPicPr>
          <p:nvPr>
            <p:ph idx="1"/>
          </p:nvPr>
        </p:nvPicPr>
        <p:blipFill>
          <a:blip r:embed="rId2"/>
          <a:srcRect l="-719" r="-719"/>
          <a:stretch>
            <a:fillRect/>
          </a:stretch>
        </p:blipFill>
        <p:spPr/>
      </p:pic>
      <p:pic>
        <p:nvPicPr>
          <p:cNvPr id="5" name="Picture 4" descr="AS196925 General Data 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91829" y="4604723"/>
            <a:ext cx="5305410" cy="707388"/>
          </a:xfrm>
          <a:prstGeom prst="rect">
            <a:avLst/>
          </a:prstGeom>
        </p:spPr>
      </p:pic>
      <p:sp>
        <p:nvSpPr>
          <p:cNvPr id="13" name="Freeform 12"/>
          <p:cNvSpPr/>
          <p:nvPr/>
        </p:nvSpPr>
        <p:spPr>
          <a:xfrm>
            <a:off x="461971" y="3462606"/>
            <a:ext cx="1341104" cy="122064"/>
          </a:xfrm>
          <a:custGeom>
            <a:avLst/>
            <a:gdLst>
              <a:gd name="connsiteX0" fmla="*/ 159140 w 1341104"/>
              <a:gd name="connsiteY0" fmla="*/ 88072 h 122064"/>
              <a:gd name="connsiteX1" fmla="*/ 214761 w 1341104"/>
              <a:gd name="connsiteY1" fmla="*/ 23177 h 122064"/>
              <a:gd name="connsiteX2" fmla="*/ 1178874 w 1341104"/>
              <a:gd name="connsiteY2" fmla="*/ 13906 h 122064"/>
              <a:gd name="connsiteX3" fmla="*/ 1169603 w 1341104"/>
              <a:gd name="connsiteY3" fmla="*/ 106613 h 122064"/>
              <a:gd name="connsiteX4" fmla="*/ 159140 w 1341104"/>
              <a:gd name="connsiteY4" fmla="*/ 88072 h 122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41104" h="122064">
                <a:moveTo>
                  <a:pt x="159140" y="88072"/>
                </a:moveTo>
                <a:cubicBezTo>
                  <a:pt x="0" y="74166"/>
                  <a:pt x="44805" y="35538"/>
                  <a:pt x="214761" y="23177"/>
                </a:cubicBezTo>
                <a:cubicBezTo>
                  <a:pt x="384717" y="10816"/>
                  <a:pt x="1019734" y="0"/>
                  <a:pt x="1178874" y="13906"/>
                </a:cubicBezTo>
                <a:cubicBezTo>
                  <a:pt x="1338014" y="27812"/>
                  <a:pt x="1341104" y="91162"/>
                  <a:pt x="1169603" y="106613"/>
                </a:cubicBezTo>
                <a:cubicBezTo>
                  <a:pt x="998102" y="122064"/>
                  <a:pt x="318280" y="101978"/>
                  <a:pt x="159140" y="88072"/>
                </a:cubicBezTo>
                <a:close/>
              </a:path>
            </a:pathLst>
          </a:custGeom>
          <a:noFill/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 rot="16200000" flipH="1">
            <a:off x="1208730" y="3767534"/>
            <a:ext cx="1189740" cy="824012"/>
          </a:xfrm>
          <a:prstGeom prst="line">
            <a:avLst/>
          </a:prstGeom>
          <a:ln>
            <a:solidFill>
              <a:srgbClr val="FF6600"/>
            </a:solidFill>
            <a:prstDash val="sysDot"/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AS196925 leaks.png"/>
          <p:cNvPicPr>
            <a:picLocks noGrp="1" noChangeAspect="1"/>
          </p:cNvPicPr>
          <p:nvPr>
            <p:ph idx="1"/>
          </p:nvPr>
        </p:nvPicPr>
        <p:blipFill>
          <a:blip r:embed="rId2"/>
          <a:srcRect t="-70477" b="-70477"/>
          <a:stretch>
            <a:fillRect/>
          </a:stretch>
        </p:blipFill>
        <p:spPr>
          <a:xfrm>
            <a:off x="457200" y="274638"/>
            <a:ext cx="8229600" cy="4525963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Radar: </a:t>
            </a:r>
            <a:r>
              <a:rPr lang="en-US" dirty="0" err="1" smtClean="0"/>
              <a:t>Azertelekom</a:t>
            </a:r>
            <a:r>
              <a:rPr lang="en-US" dirty="0" smtClean="0"/>
              <a:t>, AS196925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57201" y="4800601"/>
            <a:ext cx="822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При потере связности с этим апстримом клиенты или перестанут быть видны из мира, или возрастет задержка до них</a:t>
            </a:r>
            <a:r>
              <a:rPr lang="en-US" dirty="0" smtClean="0"/>
              <a:t>.</a:t>
            </a:r>
          </a:p>
          <a:p>
            <a:r>
              <a:rPr lang="ru-RU" dirty="0" smtClean="0"/>
              <a:t>В любом случае, оператор при этом будет пропускать через себя ненужный трафик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Radar: Delta, AS29049</a:t>
            </a:r>
            <a:endParaRPr lang="en-US" dirty="0"/>
          </a:p>
        </p:txBody>
      </p:sp>
      <p:pic>
        <p:nvPicPr>
          <p:cNvPr id="4" name="Content Placeholder 3" descr="AS29049 General Data.png"/>
          <p:cNvPicPr>
            <a:picLocks noGrp="1" noChangeAspect="1"/>
          </p:cNvPicPr>
          <p:nvPr>
            <p:ph idx="1"/>
          </p:nvPr>
        </p:nvPicPr>
        <p:blipFill>
          <a:blip r:embed="rId2"/>
          <a:srcRect t="-31559" b="-31559"/>
          <a:stretch>
            <a:fillRect/>
          </a:stretch>
        </p:blipFill>
        <p:spPr>
          <a:xfrm>
            <a:off x="457200" y="738024"/>
            <a:ext cx="8229600" cy="4525963"/>
          </a:xfrm>
        </p:spPr>
      </p:pic>
      <p:sp>
        <p:nvSpPr>
          <p:cNvPr id="5" name="TextBox 4"/>
          <p:cNvSpPr txBox="1"/>
          <p:nvPr/>
        </p:nvSpPr>
        <p:spPr>
          <a:xfrm>
            <a:off x="457200" y="5263987"/>
            <a:ext cx="56930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Выглядит не очень плохо</a:t>
            </a:r>
            <a:r>
              <a:rPr lang="en-US" dirty="0" smtClean="0"/>
              <a:t>... </a:t>
            </a:r>
            <a:r>
              <a:rPr lang="ru-RU" dirty="0"/>
              <a:t>н</a:t>
            </a:r>
            <a:r>
              <a:rPr lang="ru-RU" dirty="0" smtClean="0"/>
              <a:t>о есть одно «НО»</a:t>
            </a:r>
            <a:r>
              <a:rPr lang="en-US" dirty="0" smtClean="0"/>
              <a:t>: </a:t>
            </a:r>
            <a:r>
              <a:rPr lang="ru-RU" b="1" dirty="0" smtClean="0"/>
              <a:t>клиенты</a:t>
            </a:r>
            <a:r>
              <a:rPr lang="en-US" dirty="0" smtClean="0"/>
              <a:t>.</a:t>
            </a:r>
          </a:p>
          <a:p>
            <a:r>
              <a:rPr lang="ru-RU" dirty="0" smtClean="0"/>
              <a:t>Иранские </a:t>
            </a:r>
            <a:r>
              <a:rPr lang="en-US" dirty="0" smtClean="0"/>
              <a:t>AS12880 </a:t>
            </a:r>
            <a:r>
              <a:rPr lang="ru-RU" dirty="0" smtClean="0"/>
              <a:t>и </a:t>
            </a:r>
            <a:r>
              <a:rPr lang="en-US" dirty="0" smtClean="0"/>
              <a:t>AS48159.</a:t>
            </a:r>
            <a:endParaRPr lang="ru-RU" dirty="0" smtClean="0"/>
          </a:p>
        </p:txBody>
      </p:sp>
      <p:sp>
        <p:nvSpPr>
          <p:cNvPr id="6" name="Rectangle 5"/>
          <p:cNvSpPr/>
          <p:nvPr/>
        </p:nvSpPr>
        <p:spPr>
          <a:xfrm>
            <a:off x="4187181" y="3244334"/>
            <a:ext cx="7696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29049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187181" y="3244334"/>
            <a:ext cx="7696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29049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AS12880.png"/>
          <p:cNvPicPr>
            <a:picLocks noGrp="1" noChangeAspect="1"/>
          </p:cNvPicPr>
          <p:nvPr>
            <p:ph idx="1"/>
          </p:nvPr>
        </p:nvPicPr>
        <p:blipFill>
          <a:blip r:embed="rId2"/>
          <a:srcRect t="-31982" b="-31982"/>
          <a:stretch>
            <a:fillRect/>
          </a:stretch>
        </p:blipFill>
        <p:spPr>
          <a:xfrm>
            <a:off x="457200" y="786148"/>
            <a:ext cx="8229600" cy="4525963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Radar: AS12880</a:t>
            </a:r>
            <a:endParaRPr lang="en-US" dirty="0"/>
          </a:p>
        </p:txBody>
      </p:sp>
      <p:sp>
        <p:nvSpPr>
          <p:cNvPr id="13" name="Freeform 12"/>
          <p:cNvSpPr/>
          <p:nvPr/>
        </p:nvSpPr>
        <p:spPr>
          <a:xfrm>
            <a:off x="461971" y="3462606"/>
            <a:ext cx="1341104" cy="122064"/>
          </a:xfrm>
          <a:custGeom>
            <a:avLst/>
            <a:gdLst>
              <a:gd name="connsiteX0" fmla="*/ 159140 w 1341104"/>
              <a:gd name="connsiteY0" fmla="*/ 88072 h 122064"/>
              <a:gd name="connsiteX1" fmla="*/ 214761 w 1341104"/>
              <a:gd name="connsiteY1" fmla="*/ 23177 h 122064"/>
              <a:gd name="connsiteX2" fmla="*/ 1178874 w 1341104"/>
              <a:gd name="connsiteY2" fmla="*/ 13906 h 122064"/>
              <a:gd name="connsiteX3" fmla="*/ 1169603 w 1341104"/>
              <a:gd name="connsiteY3" fmla="*/ 106613 h 122064"/>
              <a:gd name="connsiteX4" fmla="*/ 159140 w 1341104"/>
              <a:gd name="connsiteY4" fmla="*/ 88072 h 122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41104" h="122064">
                <a:moveTo>
                  <a:pt x="159140" y="88072"/>
                </a:moveTo>
                <a:cubicBezTo>
                  <a:pt x="0" y="74166"/>
                  <a:pt x="44805" y="35538"/>
                  <a:pt x="214761" y="23177"/>
                </a:cubicBezTo>
                <a:cubicBezTo>
                  <a:pt x="384717" y="10816"/>
                  <a:pt x="1019734" y="0"/>
                  <a:pt x="1178874" y="13906"/>
                </a:cubicBezTo>
                <a:cubicBezTo>
                  <a:pt x="1338014" y="27812"/>
                  <a:pt x="1341104" y="91162"/>
                  <a:pt x="1169603" y="106613"/>
                </a:cubicBezTo>
                <a:cubicBezTo>
                  <a:pt x="998102" y="122064"/>
                  <a:pt x="318280" y="101978"/>
                  <a:pt x="159140" y="88072"/>
                </a:cubicBezTo>
                <a:close/>
              </a:path>
            </a:pathLst>
          </a:custGeom>
          <a:noFill/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AS12880 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3848" y="4626078"/>
            <a:ext cx="4882325" cy="537701"/>
          </a:xfrm>
          <a:prstGeom prst="rect">
            <a:avLst/>
          </a:prstGeom>
        </p:spPr>
      </p:pic>
      <p:cxnSp>
        <p:nvCxnSpPr>
          <p:cNvPr id="14" name="Straight Connector 13"/>
          <p:cNvCxnSpPr/>
          <p:nvPr/>
        </p:nvCxnSpPr>
        <p:spPr>
          <a:xfrm rot="16200000" flipH="1">
            <a:off x="1208730" y="3767534"/>
            <a:ext cx="1189740" cy="824012"/>
          </a:xfrm>
          <a:prstGeom prst="line">
            <a:avLst/>
          </a:prstGeom>
          <a:ln>
            <a:solidFill>
              <a:srgbClr val="FF6600"/>
            </a:solidFill>
            <a:prstDash val="sysDot"/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260</Words>
  <Application>Microsoft Macintosh PowerPoint</Application>
  <PresentationFormat>On-screen Show (4:3)</PresentationFormat>
  <Paragraphs>65</Paragraphs>
  <Slides>12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Сетевая гигиена и коллективная небезопаность</vt:lpstr>
      <vt:lpstr>Чистота – залог здоровья</vt:lpstr>
      <vt:lpstr>Немного банальностей</vt:lpstr>
      <vt:lpstr>С высоты птичьего полета…</vt:lpstr>
      <vt:lpstr>Иллюстрация</vt:lpstr>
      <vt:lpstr>Radar: Azertelekom, AS196925</vt:lpstr>
      <vt:lpstr>Radar: Azertelekom, AS196925</vt:lpstr>
      <vt:lpstr>Radar: Delta, AS29049</vt:lpstr>
      <vt:lpstr>Radar: AS12880</vt:lpstr>
      <vt:lpstr>Radar: AS48159</vt:lpstr>
      <vt:lpstr>Немного [очевидных] выводов</vt:lpstr>
      <vt:lpstr>Комментарии? Вопросы?</vt:lpstr>
    </vt:vector>
  </TitlesOfParts>
  <Company>LUME studio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Сетевая гигиена и коллективная небезопаность</dc:title>
  <dc:creator>Alex Semenyaka</dc:creator>
  <cp:lastModifiedBy>Alex Semenyaka</cp:lastModifiedBy>
  <cp:revision>1</cp:revision>
  <dcterms:created xsi:type="dcterms:W3CDTF">2014-09-08T21:33:27Z</dcterms:created>
  <dcterms:modified xsi:type="dcterms:W3CDTF">2014-09-09T00:37:22Z</dcterms:modified>
</cp:coreProperties>
</file>