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1"/>
  </p:notesMasterIdLst>
  <p:handoutMasterIdLst>
    <p:handoutMasterId r:id="rId52"/>
  </p:handoutMasterIdLst>
  <p:sldIdLst>
    <p:sldId id="278" r:id="rId2"/>
    <p:sldId id="302" r:id="rId3"/>
    <p:sldId id="303" r:id="rId4"/>
    <p:sldId id="324" r:id="rId5"/>
    <p:sldId id="307" r:id="rId6"/>
    <p:sldId id="308" r:id="rId7"/>
    <p:sldId id="316" r:id="rId8"/>
    <p:sldId id="317" r:id="rId9"/>
    <p:sldId id="309" r:id="rId10"/>
    <p:sldId id="310" r:id="rId11"/>
    <p:sldId id="311" r:id="rId12"/>
    <p:sldId id="333" r:id="rId13"/>
    <p:sldId id="334" r:id="rId14"/>
    <p:sldId id="323" r:id="rId15"/>
    <p:sldId id="318" r:id="rId16"/>
    <p:sldId id="312" r:id="rId17"/>
    <p:sldId id="319" r:id="rId18"/>
    <p:sldId id="313" r:id="rId19"/>
    <p:sldId id="320" r:id="rId20"/>
    <p:sldId id="321" r:id="rId21"/>
    <p:sldId id="322" r:id="rId22"/>
    <p:sldId id="325" r:id="rId23"/>
    <p:sldId id="306" r:id="rId24"/>
    <p:sldId id="326" r:id="rId25"/>
    <p:sldId id="327" r:id="rId26"/>
    <p:sldId id="337" r:id="rId27"/>
    <p:sldId id="338" r:id="rId28"/>
    <p:sldId id="339" r:id="rId29"/>
    <p:sldId id="342" r:id="rId30"/>
    <p:sldId id="328" r:id="rId31"/>
    <p:sldId id="340" r:id="rId32"/>
    <p:sldId id="343" r:id="rId33"/>
    <p:sldId id="344" r:id="rId34"/>
    <p:sldId id="336" r:id="rId35"/>
    <p:sldId id="347" r:id="rId36"/>
    <p:sldId id="345" r:id="rId37"/>
    <p:sldId id="346" r:id="rId38"/>
    <p:sldId id="330" r:id="rId39"/>
    <p:sldId id="331" r:id="rId40"/>
    <p:sldId id="348" r:id="rId41"/>
    <p:sldId id="332" r:id="rId42"/>
    <p:sldId id="329" r:id="rId43"/>
    <p:sldId id="305" r:id="rId44"/>
    <p:sldId id="341" r:id="rId45"/>
    <p:sldId id="349" r:id="rId46"/>
    <p:sldId id="335" r:id="rId47"/>
    <p:sldId id="314" r:id="rId48"/>
    <p:sldId id="315" r:id="rId49"/>
    <p:sldId id="300" r:id="rId5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FEFEFE"/>
    <a:srgbClr val="FFFFFF"/>
    <a:srgbClr val="0033A0"/>
    <a:srgbClr val="63666A"/>
    <a:srgbClr val="009FD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0" d="100"/>
          <a:sy n="120" d="100"/>
        </p:scale>
        <p:origin x="-808" y="-96"/>
      </p:cViewPr>
      <p:guideLst>
        <p:guide orient="horz" pos="2160"/>
        <p:guide orient="horz" pos="142"/>
        <p:guide orient="horz" pos="4174"/>
        <p:guide pos="2880"/>
        <p:guide pos="144"/>
        <p:guide pos="5618"/>
      </p:guideLst>
    </p:cSldViewPr>
  </p:slideViewPr>
  <p:notesTextViewPr>
    <p:cViewPr>
      <p:scale>
        <a:sx n="75" d="100"/>
        <a:sy n="75" d="100"/>
      </p:scale>
      <p:origin x="0" y="0"/>
    </p:cViewPr>
  </p:notesTextViewPr>
  <p:sorterViewPr>
    <p:cViewPr>
      <p:scale>
        <a:sx n="98" d="100"/>
        <a:sy n="98" d="100"/>
      </p:scale>
      <p:origin x="0" y="4992"/>
    </p:cViewPr>
  </p:sorterViewPr>
  <p:notesViewPr>
    <p:cSldViewPr snapToGrid="0" snapToObjects="1">
      <p:cViewPr varScale="1">
        <p:scale>
          <a:sx n="82" d="100"/>
          <a:sy n="82" d="100"/>
        </p:scale>
        <p:origin x="-3108" y="-78"/>
      </p:cViewPr>
      <p:guideLst>
        <p:guide orient="horz" pos="2880"/>
        <p:guide pos="2160"/>
      </p:guideLst>
    </p:cSldViewPr>
  </p:notesViewPr>
  <p:gridSpacing cx="228600" cy="2286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handoutMaster" Target="handoutMasters/handout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A3D0FC-6A15-EC4A-BD8E-CC07091C2C78}" type="doc">
      <dgm:prSet loTypeId="urn:microsoft.com/office/officeart/2005/8/layout/default#1" loCatId="list" qsTypeId="urn:microsoft.com/office/officeart/2005/8/quickstyle/simple4" qsCatId="simple" csTypeId="urn:microsoft.com/office/officeart/2005/8/colors/colorful1#1" csCatId="colorful" phldr="1"/>
      <dgm:spPr/>
      <dgm:t>
        <a:bodyPr/>
        <a:lstStyle/>
        <a:p>
          <a:endParaRPr lang="en-US"/>
        </a:p>
      </dgm:t>
    </dgm:pt>
    <dgm:pt modelId="{0696872F-32FC-8248-8875-C0BC073E59C6}">
      <dgm:prSet phldrT="[Text]" custT="1"/>
      <dgm:spPr/>
      <dgm:t>
        <a:bodyPr/>
        <a:lstStyle/>
        <a:p>
          <a:pPr algn="l"/>
          <a:r>
            <a:rPr lang="en-US" sz="2800" u="sng" dirty="0" smtClean="0"/>
            <a:t>Web Portal </a:t>
          </a:r>
          <a:br>
            <a:rPr lang="en-US" sz="2800" u="sng" dirty="0" smtClean="0"/>
          </a:br>
          <a:r>
            <a:rPr lang="en-US" sz="1800" i="1" u="sng" dirty="0" smtClean="0"/>
            <a:t>(Online Knowledge Repository)</a:t>
          </a:r>
          <a:endParaRPr lang="en-US" sz="1800" i="1" u="sng" dirty="0"/>
        </a:p>
      </dgm:t>
    </dgm:pt>
    <dgm:pt modelId="{9F9EA9FD-551F-2540-A5C3-DE63E2F7A2BD}" type="parTrans" cxnId="{C8C86DC4-B007-1245-8F50-079E206CF28D}">
      <dgm:prSet/>
      <dgm:spPr/>
      <dgm:t>
        <a:bodyPr/>
        <a:lstStyle/>
        <a:p>
          <a:endParaRPr lang="en-US"/>
        </a:p>
      </dgm:t>
    </dgm:pt>
    <dgm:pt modelId="{3C04639E-A96F-C342-9F07-A96F1F4ECC27}" type="sibTrans" cxnId="{C8C86DC4-B007-1245-8F50-079E206CF28D}">
      <dgm:prSet/>
      <dgm:spPr/>
      <dgm:t>
        <a:bodyPr/>
        <a:lstStyle/>
        <a:p>
          <a:endParaRPr lang="en-US"/>
        </a:p>
      </dgm:t>
    </dgm:pt>
    <dgm:pt modelId="{CEB7F47F-50D0-9843-AC3B-3C23BEE3192C}">
      <dgm:prSet phldrT="[Text]" custT="1"/>
      <dgm:spPr/>
      <dgm:t>
        <a:bodyPr/>
        <a:lstStyle/>
        <a:p>
          <a:r>
            <a:rPr lang="en-US" sz="2800" u="sng" dirty="0" smtClean="0"/>
            <a:t>Social Media </a:t>
          </a:r>
          <a:r>
            <a:rPr lang="en-US" sz="2100" u="sng" dirty="0" smtClean="0"/>
            <a:t/>
          </a:r>
          <a:br>
            <a:rPr lang="en-US" sz="2100" u="sng" dirty="0" smtClean="0"/>
          </a:br>
          <a:r>
            <a:rPr lang="en-US" sz="1800" i="1" u="sng" dirty="0" smtClean="0"/>
            <a:t>(Constant Audience Engagement)</a:t>
          </a:r>
          <a:endParaRPr lang="en-US" sz="1800" i="1" u="sng" dirty="0"/>
        </a:p>
      </dgm:t>
    </dgm:pt>
    <dgm:pt modelId="{8AA69C6A-B291-D747-8C43-083F1628B41E}" type="parTrans" cxnId="{934BF927-A049-9E41-8F6B-176E15F77AEB}">
      <dgm:prSet/>
      <dgm:spPr/>
      <dgm:t>
        <a:bodyPr/>
        <a:lstStyle/>
        <a:p>
          <a:endParaRPr lang="en-US"/>
        </a:p>
      </dgm:t>
    </dgm:pt>
    <dgm:pt modelId="{E5E1B7E6-AC9A-8B4D-852C-CF8F08C0B62F}" type="sibTrans" cxnId="{934BF927-A049-9E41-8F6B-176E15F77AEB}">
      <dgm:prSet/>
      <dgm:spPr/>
      <dgm:t>
        <a:bodyPr/>
        <a:lstStyle/>
        <a:p>
          <a:endParaRPr lang="en-US"/>
        </a:p>
      </dgm:t>
    </dgm:pt>
    <dgm:pt modelId="{BB5D063E-8ADD-A548-8A6B-67C817BC7A39}">
      <dgm:prSet phldrT="[Text]" custT="1"/>
      <dgm:spPr/>
      <dgm:t>
        <a:bodyPr/>
        <a:lstStyle/>
        <a:p>
          <a:r>
            <a:rPr lang="en-US" sz="2800" u="sng" dirty="0" smtClean="0"/>
            <a:t>Speaking Engagements </a:t>
          </a:r>
          <a:r>
            <a:rPr lang="en-US" sz="2300" u="sng" dirty="0" smtClean="0"/>
            <a:t/>
          </a:r>
          <a:br>
            <a:rPr lang="en-US" sz="2300" u="sng" dirty="0" smtClean="0"/>
          </a:br>
          <a:r>
            <a:rPr lang="en-US" sz="1800" i="1" u="sng" dirty="0" smtClean="0"/>
            <a:t>(Come Meet Us or Invite Us to Speak)</a:t>
          </a:r>
          <a:endParaRPr lang="en-US" sz="1800" i="1" u="sng" dirty="0"/>
        </a:p>
      </dgm:t>
    </dgm:pt>
    <dgm:pt modelId="{F1D9086C-1FAC-954B-A876-38DDC3500732}" type="parTrans" cxnId="{C2AD00ED-2724-E949-BD3F-4DFBDEB64238}">
      <dgm:prSet/>
      <dgm:spPr/>
      <dgm:t>
        <a:bodyPr/>
        <a:lstStyle/>
        <a:p>
          <a:endParaRPr lang="en-US"/>
        </a:p>
      </dgm:t>
    </dgm:pt>
    <dgm:pt modelId="{ECCDFE9E-CB76-A849-A176-6C0F4BF1396B}" type="sibTrans" cxnId="{C2AD00ED-2724-E949-BD3F-4DFBDEB64238}">
      <dgm:prSet/>
      <dgm:spPr/>
      <dgm:t>
        <a:bodyPr/>
        <a:lstStyle/>
        <a:p>
          <a:endParaRPr lang="en-US"/>
        </a:p>
      </dgm:t>
    </dgm:pt>
    <dgm:pt modelId="{E1F83162-0B29-E440-B842-522B690339E9}">
      <dgm:prSet phldrT="[Text]" custT="1"/>
      <dgm:spPr/>
      <dgm:t>
        <a:bodyPr/>
        <a:lstStyle/>
        <a:p>
          <a:r>
            <a:rPr lang="en-US" sz="2800" u="sng" dirty="0" smtClean="0"/>
            <a:t>ION Conferences </a:t>
          </a:r>
          <a:r>
            <a:rPr lang="en-US" sz="2200" u="sng" dirty="0" smtClean="0"/>
            <a:t/>
          </a:r>
          <a:br>
            <a:rPr lang="en-US" sz="2200" u="sng" dirty="0" smtClean="0"/>
          </a:br>
          <a:r>
            <a:rPr lang="en-US" sz="1800" i="1" u="sng" dirty="0" smtClean="0"/>
            <a:t>(Hands-on Educational Events)</a:t>
          </a:r>
          <a:endParaRPr lang="en-US" sz="1800" i="1" u="sng" dirty="0"/>
        </a:p>
      </dgm:t>
    </dgm:pt>
    <dgm:pt modelId="{F10C0223-629B-5242-8A79-EA44E62496AE}" type="parTrans" cxnId="{816E1636-E833-954E-BA2A-3F347742AEE3}">
      <dgm:prSet/>
      <dgm:spPr/>
      <dgm:t>
        <a:bodyPr/>
        <a:lstStyle/>
        <a:p>
          <a:endParaRPr lang="en-US"/>
        </a:p>
      </dgm:t>
    </dgm:pt>
    <dgm:pt modelId="{9550B6F6-EA5B-7642-BF30-41C1B1D2C2A3}" type="sibTrans" cxnId="{816E1636-E833-954E-BA2A-3F347742AEE3}">
      <dgm:prSet/>
      <dgm:spPr/>
      <dgm:t>
        <a:bodyPr/>
        <a:lstStyle/>
        <a:p>
          <a:endParaRPr lang="en-US"/>
        </a:p>
      </dgm:t>
    </dgm:pt>
    <dgm:pt modelId="{AD5158EF-9414-354F-B405-69DA4E88D095}">
      <dgm:prSet/>
      <dgm:spPr/>
      <dgm:t>
        <a:bodyPr/>
        <a:lstStyle/>
        <a:p>
          <a:pPr algn="l"/>
          <a:r>
            <a:rPr lang="en-US" sz="2200" dirty="0" smtClean="0"/>
            <a:t>Technical documents</a:t>
          </a:r>
          <a:endParaRPr lang="en-US" sz="2200" dirty="0"/>
        </a:p>
      </dgm:t>
    </dgm:pt>
    <dgm:pt modelId="{9EEDAE0F-EB59-F84A-AC72-B018F87D0E36}" type="parTrans" cxnId="{FBA5A8D8-78B7-B946-A1D7-479F7A6BE7EB}">
      <dgm:prSet/>
      <dgm:spPr/>
      <dgm:t>
        <a:bodyPr/>
        <a:lstStyle/>
        <a:p>
          <a:endParaRPr lang="en-US"/>
        </a:p>
      </dgm:t>
    </dgm:pt>
    <dgm:pt modelId="{E7CD7672-5E44-6746-9AE7-87888EF6D04B}" type="sibTrans" cxnId="{FBA5A8D8-78B7-B946-A1D7-479F7A6BE7EB}">
      <dgm:prSet/>
      <dgm:spPr/>
      <dgm:t>
        <a:bodyPr/>
        <a:lstStyle/>
        <a:p>
          <a:endParaRPr lang="en-US"/>
        </a:p>
      </dgm:t>
    </dgm:pt>
    <dgm:pt modelId="{4E9394F6-A066-0145-AD4F-982BEE1BE919}">
      <dgm:prSet/>
      <dgm:spPr/>
      <dgm:t>
        <a:bodyPr/>
        <a:lstStyle/>
        <a:p>
          <a:pPr algn="l"/>
          <a:r>
            <a:rPr lang="en-US" sz="2200" dirty="0" smtClean="0"/>
            <a:t>Audience-specific information</a:t>
          </a:r>
          <a:endParaRPr lang="en-US" sz="2200" dirty="0"/>
        </a:p>
      </dgm:t>
    </dgm:pt>
    <dgm:pt modelId="{1E37F210-8457-7344-BC15-5748004241C9}" type="parTrans" cxnId="{7ED22524-39D1-F44D-90D7-F5AADB642941}">
      <dgm:prSet/>
      <dgm:spPr/>
      <dgm:t>
        <a:bodyPr/>
        <a:lstStyle/>
        <a:p>
          <a:endParaRPr lang="en-US"/>
        </a:p>
      </dgm:t>
    </dgm:pt>
    <dgm:pt modelId="{88477266-42D4-8F4E-9533-E4A8AB001FB2}" type="sibTrans" cxnId="{7ED22524-39D1-F44D-90D7-F5AADB642941}">
      <dgm:prSet/>
      <dgm:spPr/>
      <dgm:t>
        <a:bodyPr/>
        <a:lstStyle/>
        <a:p>
          <a:endParaRPr lang="en-US"/>
        </a:p>
      </dgm:t>
    </dgm:pt>
    <dgm:pt modelId="{4AF05EA5-25F3-3742-9103-F231A3BC2DBD}">
      <dgm:prSet/>
      <dgm:spPr/>
      <dgm:t>
        <a:bodyPr/>
        <a:lstStyle/>
        <a:p>
          <a:pPr algn="l"/>
          <a:r>
            <a:rPr lang="en-US" sz="2200" dirty="0" smtClean="0"/>
            <a:t>Blogs &amp; social media</a:t>
          </a:r>
          <a:endParaRPr lang="en-US" sz="2200" dirty="0"/>
        </a:p>
      </dgm:t>
    </dgm:pt>
    <dgm:pt modelId="{2ED380B1-BDC9-BD45-9614-97BA26950F9B}" type="parTrans" cxnId="{733A9C2F-C82A-8C40-80E4-AA9A46548E0B}">
      <dgm:prSet/>
      <dgm:spPr/>
      <dgm:t>
        <a:bodyPr/>
        <a:lstStyle/>
        <a:p>
          <a:endParaRPr lang="en-US"/>
        </a:p>
      </dgm:t>
    </dgm:pt>
    <dgm:pt modelId="{717F9FEB-6D43-AD48-A454-35DAD2F7BC7A}" type="sibTrans" cxnId="{733A9C2F-C82A-8C40-80E4-AA9A46548E0B}">
      <dgm:prSet/>
      <dgm:spPr/>
      <dgm:t>
        <a:bodyPr/>
        <a:lstStyle/>
        <a:p>
          <a:endParaRPr lang="en-US"/>
        </a:p>
      </dgm:t>
    </dgm:pt>
    <dgm:pt modelId="{19E22B7F-37F4-914E-939D-CE229C33AC1D}">
      <dgm:prSet phldrT="[Text]" custT="1"/>
      <dgm:spPr/>
      <dgm:t>
        <a:bodyPr/>
        <a:lstStyle/>
        <a:p>
          <a:r>
            <a:rPr lang="en-US" sz="1900" dirty="0" smtClean="0"/>
            <a:t>Twitter</a:t>
          </a:r>
          <a:endParaRPr lang="en-US" sz="1900" dirty="0"/>
        </a:p>
      </dgm:t>
    </dgm:pt>
    <dgm:pt modelId="{66645C12-6926-0844-9F96-0BA046F250DC}" type="parTrans" cxnId="{C75B2527-43AB-FB4E-9B8C-851FC49858E2}">
      <dgm:prSet/>
      <dgm:spPr/>
      <dgm:t>
        <a:bodyPr/>
        <a:lstStyle/>
        <a:p>
          <a:endParaRPr lang="en-US"/>
        </a:p>
      </dgm:t>
    </dgm:pt>
    <dgm:pt modelId="{DA952778-5FB2-8640-A128-C2EF8449966D}" type="sibTrans" cxnId="{C75B2527-43AB-FB4E-9B8C-851FC49858E2}">
      <dgm:prSet/>
      <dgm:spPr/>
      <dgm:t>
        <a:bodyPr/>
        <a:lstStyle/>
        <a:p>
          <a:endParaRPr lang="en-US"/>
        </a:p>
      </dgm:t>
    </dgm:pt>
    <dgm:pt modelId="{67D90F34-604B-FE4F-8274-3E2CFA45A614}">
      <dgm:prSet phldrT="[Text]" custT="1"/>
      <dgm:spPr/>
      <dgm:t>
        <a:bodyPr/>
        <a:lstStyle/>
        <a:p>
          <a:r>
            <a:rPr lang="en-US" sz="1900" dirty="0" smtClean="0"/>
            <a:t>Facebook</a:t>
          </a:r>
          <a:endParaRPr lang="en-US" sz="1900" dirty="0"/>
        </a:p>
      </dgm:t>
    </dgm:pt>
    <dgm:pt modelId="{FCBDB4AD-F248-1448-93B9-AC588617F7EA}" type="parTrans" cxnId="{A339860C-129C-6142-B05A-CE33C70AD01F}">
      <dgm:prSet/>
      <dgm:spPr/>
      <dgm:t>
        <a:bodyPr/>
        <a:lstStyle/>
        <a:p>
          <a:endParaRPr lang="en-US"/>
        </a:p>
      </dgm:t>
    </dgm:pt>
    <dgm:pt modelId="{7901E7DA-20F0-4246-B07D-D2CD804EBDF8}" type="sibTrans" cxnId="{A339860C-129C-6142-B05A-CE33C70AD01F}">
      <dgm:prSet/>
      <dgm:spPr/>
      <dgm:t>
        <a:bodyPr/>
        <a:lstStyle/>
        <a:p>
          <a:endParaRPr lang="en-US"/>
        </a:p>
      </dgm:t>
    </dgm:pt>
    <dgm:pt modelId="{3A413DA0-4BF1-C64D-A262-EAC9AF80E6C2}">
      <dgm:prSet phldrT="[Text]" custT="1"/>
      <dgm:spPr/>
      <dgm:t>
        <a:bodyPr/>
        <a:lstStyle/>
        <a:p>
          <a:r>
            <a:rPr lang="en-US" sz="1900" dirty="0" smtClean="0"/>
            <a:t>Google+</a:t>
          </a:r>
          <a:endParaRPr lang="en-US" sz="1900" dirty="0"/>
        </a:p>
      </dgm:t>
    </dgm:pt>
    <dgm:pt modelId="{8D2BA802-6BF2-FA4A-8C10-1CEF806770FF}" type="parTrans" cxnId="{4F1B8AF5-765A-5B4E-89E0-26A30FEA6746}">
      <dgm:prSet/>
      <dgm:spPr/>
      <dgm:t>
        <a:bodyPr/>
        <a:lstStyle/>
        <a:p>
          <a:endParaRPr lang="en-US"/>
        </a:p>
      </dgm:t>
    </dgm:pt>
    <dgm:pt modelId="{04500158-7C96-4845-AD80-7E02C4310A37}" type="sibTrans" cxnId="{4F1B8AF5-765A-5B4E-89E0-26A30FEA6746}">
      <dgm:prSet/>
      <dgm:spPr/>
      <dgm:t>
        <a:bodyPr/>
        <a:lstStyle/>
        <a:p>
          <a:endParaRPr lang="en-US"/>
        </a:p>
      </dgm:t>
    </dgm:pt>
    <dgm:pt modelId="{08946B69-45C8-A440-BFC6-011D688B5C6C}">
      <dgm:prSet phldrT="[Text]" custT="1"/>
      <dgm:spPr/>
      <dgm:t>
        <a:bodyPr/>
        <a:lstStyle/>
        <a:p>
          <a:r>
            <a:rPr lang="en-US" sz="1900" dirty="0" smtClean="0"/>
            <a:t>YouTube</a:t>
          </a:r>
          <a:endParaRPr lang="en-US" sz="1900" dirty="0"/>
        </a:p>
      </dgm:t>
    </dgm:pt>
    <dgm:pt modelId="{BF90E661-B941-8A42-9376-81D8517BF622}" type="parTrans" cxnId="{4E06D645-B042-E94F-AAE9-A44964A3C4A0}">
      <dgm:prSet/>
      <dgm:spPr/>
      <dgm:t>
        <a:bodyPr/>
        <a:lstStyle/>
        <a:p>
          <a:endParaRPr lang="en-US"/>
        </a:p>
      </dgm:t>
    </dgm:pt>
    <dgm:pt modelId="{52459A3C-0A73-8A44-996C-28232BB9738A}" type="sibTrans" cxnId="{4E06D645-B042-E94F-AAE9-A44964A3C4A0}">
      <dgm:prSet/>
      <dgm:spPr/>
      <dgm:t>
        <a:bodyPr/>
        <a:lstStyle/>
        <a:p>
          <a:endParaRPr lang="en-US"/>
        </a:p>
      </dgm:t>
    </dgm:pt>
    <dgm:pt modelId="{5CAE1018-F380-5D4F-A3CC-268C404D5BBE}">
      <dgm:prSet phldrT="[Text]" custT="1"/>
      <dgm:spPr/>
      <dgm:t>
        <a:bodyPr/>
        <a:lstStyle/>
        <a:p>
          <a:r>
            <a:rPr lang="en-US" sz="1900" dirty="0" smtClean="0"/>
            <a:t>RSS Feeds</a:t>
          </a:r>
          <a:endParaRPr lang="en-US" sz="1900" dirty="0"/>
        </a:p>
      </dgm:t>
    </dgm:pt>
    <dgm:pt modelId="{28B7C598-4882-5344-8E16-191E3158720F}" type="parTrans" cxnId="{3B705E8C-3116-184E-B343-8A2AA4D4BA23}">
      <dgm:prSet/>
      <dgm:spPr/>
      <dgm:t>
        <a:bodyPr/>
        <a:lstStyle/>
        <a:p>
          <a:endParaRPr lang="en-US"/>
        </a:p>
      </dgm:t>
    </dgm:pt>
    <dgm:pt modelId="{90B1CCDA-B5D3-0B48-B7BB-B695181F2623}" type="sibTrans" cxnId="{3B705E8C-3116-184E-B343-8A2AA4D4BA23}">
      <dgm:prSet/>
      <dgm:spPr/>
      <dgm:t>
        <a:bodyPr/>
        <a:lstStyle/>
        <a:p>
          <a:endParaRPr lang="en-US"/>
        </a:p>
      </dgm:t>
    </dgm:pt>
    <dgm:pt modelId="{0387873B-392E-B94A-8310-AE90346360D0}">
      <dgm:prSet phldrT="[Text]" custT="1"/>
      <dgm:spPr/>
      <dgm:t>
        <a:bodyPr/>
        <a:lstStyle/>
        <a:p>
          <a:r>
            <a:rPr lang="en-US" sz="2200" dirty="0" smtClean="0"/>
            <a:t>Consumer Electronics Show</a:t>
          </a:r>
          <a:endParaRPr lang="en-US" sz="2200" dirty="0"/>
        </a:p>
      </dgm:t>
    </dgm:pt>
    <dgm:pt modelId="{D6E6EFD5-9693-1C40-805A-3E86B5876C4F}" type="parTrans" cxnId="{BDFBABE7-01A7-A645-8A38-0267079D32D2}">
      <dgm:prSet/>
      <dgm:spPr/>
      <dgm:t>
        <a:bodyPr/>
        <a:lstStyle/>
        <a:p>
          <a:endParaRPr lang="en-US"/>
        </a:p>
      </dgm:t>
    </dgm:pt>
    <dgm:pt modelId="{87F0B1FC-BD32-684F-9779-993CBDF5BD87}" type="sibTrans" cxnId="{BDFBABE7-01A7-A645-8A38-0267079D32D2}">
      <dgm:prSet/>
      <dgm:spPr/>
      <dgm:t>
        <a:bodyPr/>
        <a:lstStyle/>
        <a:p>
          <a:endParaRPr lang="en-US"/>
        </a:p>
      </dgm:t>
    </dgm:pt>
    <dgm:pt modelId="{4F57A3BD-68E7-844B-A979-115A3580308E}">
      <dgm:prSet phldrT="[Text]" custT="1"/>
      <dgm:spPr/>
      <dgm:t>
        <a:bodyPr/>
        <a:lstStyle/>
        <a:p>
          <a:r>
            <a:rPr lang="en-US" sz="2200" dirty="0" smtClean="0"/>
            <a:t>IPv6 Summits</a:t>
          </a:r>
          <a:endParaRPr lang="en-US" sz="2200" dirty="0"/>
        </a:p>
      </dgm:t>
    </dgm:pt>
    <dgm:pt modelId="{9000C065-0CF3-CA47-99C1-186AA4F85183}" type="parTrans" cxnId="{6FF4EEE9-D7BA-8C43-A76B-3C9942139090}">
      <dgm:prSet/>
      <dgm:spPr/>
      <dgm:t>
        <a:bodyPr/>
        <a:lstStyle/>
        <a:p>
          <a:endParaRPr lang="en-US"/>
        </a:p>
      </dgm:t>
    </dgm:pt>
    <dgm:pt modelId="{17EE4356-3681-DF4D-B7AB-DB1DBCE3BD03}" type="sibTrans" cxnId="{6FF4EEE9-D7BA-8C43-A76B-3C9942139090}">
      <dgm:prSet/>
      <dgm:spPr/>
      <dgm:t>
        <a:bodyPr/>
        <a:lstStyle/>
        <a:p>
          <a:endParaRPr lang="en-US"/>
        </a:p>
      </dgm:t>
    </dgm:pt>
    <dgm:pt modelId="{5F8D8402-130D-CD4A-944E-9758A2491EBE}">
      <dgm:prSet phldrT="[Text]" custT="1"/>
      <dgm:spPr/>
      <dgm:t>
        <a:bodyPr/>
        <a:lstStyle/>
        <a:p>
          <a:r>
            <a:rPr lang="en-US" sz="2200" dirty="0" err="1" smtClean="0"/>
            <a:t>Interop</a:t>
          </a:r>
          <a:endParaRPr lang="en-US" sz="2200" dirty="0"/>
        </a:p>
      </dgm:t>
    </dgm:pt>
    <dgm:pt modelId="{3B0A2FA8-95F8-5940-B509-0631A1278361}" type="parTrans" cxnId="{2756988A-B296-2148-9F12-2C88793D1BED}">
      <dgm:prSet/>
      <dgm:spPr/>
      <dgm:t>
        <a:bodyPr/>
        <a:lstStyle/>
        <a:p>
          <a:endParaRPr lang="en-US"/>
        </a:p>
      </dgm:t>
    </dgm:pt>
    <dgm:pt modelId="{69226EE8-15AC-CD45-AA02-B41C6DD8D01C}" type="sibTrans" cxnId="{2756988A-B296-2148-9F12-2C88793D1BED}">
      <dgm:prSet/>
      <dgm:spPr/>
      <dgm:t>
        <a:bodyPr/>
        <a:lstStyle/>
        <a:p>
          <a:endParaRPr lang="en-US"/>
        </a:p>
      </dgm:t>
    </dgm:pt>
    <dgm:pt modelId="{2B68F9FF-DF79-AB46-B218-BE088A3D3166}">
      <dgm:prSet phldrT="[Text]" custT="1"/>
      <dgm:spPr/>
      <dgm:t>
        <a:bodyPr/>
        <a:lstStyle/>
        <a:p>
          <a:r>
            <a:rPr lang="en-US" sz="2200" dirty="0" smtClean="0"/>
            <a:t>Network Operators’ Groups</a:t>
          </a:r>
          <a:endParaRPr lang="en-US" sz="2200" dirty="0"/>
        </a:p>
      </dgm:t>
    </dgm:pt>
    <dgm:pt modelId="{B612E1CC-772E-C648-8F38-11ACFFE4366E}" type="parTrans" cxnId="{78621BF5-FBA8-DF43-AE6C-7E0D4B04E9A7}">
      <dgm:prSet/>
      <dgm:spPr/>
      <dgm:t>
        <a:bodyPr/>
        <a:lstStyle/>
        <a:p>
          <a:endParaRPr lang="en-US"/>
        </a:p>
      </dgm:t>
    </dgm:pt>
    <dgm:pt modelId="{007995E2-32E9-E34D-BE1B-0339D86DE49F}" type="sibTrans" cxnId="{78621BF5-FBA8-DF43-AE6C-7E0D4B04E9A7}">
      <dgm:prSet/>
      <dgm:spPr/>
      <dgm:t>
        <a:bodyPr/>
        <a:lstStyle/>
        <a:p>
          <a:endParaRPr lang="en-US"/>
        </a:p>
      </dgm:t>
    </dgm:pt>
    <dgm:pt modelId="{97C3B0EC-31A1-8643-A134-6C5D814E48F3}">
      <dgm:prSet phldrT="[Text]" custT="1"/>
      <dgm:spPr/>
      <dgm:t>
        <a:bodyPr/>
        <a:lstStyle/>
        <a:p>
          <a:r>
            <a:rPr lang="en-US" sz="1900" dirty="0" smtClean="0"/>
            <a:t>Slovenia</a:t>
          </a:r>
          <a:endParaRPr lang="en-US" sz="1900" dirty="0"/>
        </a:p>
      </dgm:t>
    </dgm:pt>
    <dgm:pt modelId="{43A123C5-1C11-394B-ABD5-F7C4D7A75B17}" type="parTrans" cxnId="{FBABE103-6D99-6D4B-9294-7393611E5AE5}">
      <dgm:prSet/>
      <dgm:spPr/>
      <dgm:t>
        <a:bodyPr/>
        <a:lstStyle/>
        <a:p>
          <a:endParaRPr lang="en-US"/>
        </a:p>
      </dgm:t>
    </dgm:pt>
    <dgm:pt modelId="{CDF67BCA-15EB-8147-A23B-360CE6BFB318}" type="sibTrans" cxnId="{FBABE103-6D99-6D4B-9294-7393611E5AE5}">
      <dgm:prSet/>
      <dgm:spPr/>
      <dgm:t>
        <a:bodyPr/>
        <a:lstStyle/>
        <a:p>
          <a:endParaRPr lang="en-US"/>
        </a:p>
      </dgm:t>
    </dgm:pt>
    <dgm:pt modelId="{B85FD5C8-1F9C-D44A-B511-C8B2A8997711}">
      <dgm:prSet phldrT="[Text]" custT="1"/>
      <dgm:spPr/>
      <dgm:t>
        <a:bodyPr/>
        <a:lstStyle/>
        <a:p>
          <a:r>
            <a:rPr lang="en-US" sz="1900" dirty="0" smtClean="0"/>
            <a:t>India</a:t>
          </a:r>
          <a:endParaRPr lang="en-US" sz="1900" dirty="0"/>
        </a:p>
      </dgm:t>
    </dgm:pt>
    <dgm:pt modelId="{7C469291-4877-4F45-B20A-1F52733DD87E}" type="parTrans" cxnId="{1810D6C1-B4A5-3642-8A75-F7942A071FDA}">
      <dgm:prSet/>
      <dgm:spPr/>
      <dgm:t>
        <a:bodyPr/>
        <a:lstStyle/>
        <a:p>
          <a:endParaRPr lang="en-US"/>
        </a:p>
      </dgm:t>
    </dgm:pt>
    <dgm:pt modelId="{EC5491A2-F3C7-4B4C-809E-592632D67B8E}" type="sibTrans" cxnId="{1810D6C1-B4A5-3642-8A75-F7942A071FDA}">
      <dgm:prSet/>
      <dgm:spPr/>
      <dgm:t>
        <a:bodyPr/>
        <a:lstStyle/>
        <a:p>
          <a:endParaRPr lang="en-US"/>
        </a:p>
      </dgm:t>
    </dgm:pt>
    <dgm:pt modelId="{9CFC8857-AB0D-4C45-A95F-5BC3B61C7171}">
      <dgm:prSet phldrT="[Text]" custT="1"/>
      <dgm:spPr/>
      <dgm:t>
        <a:bodyPr/>
        <a:lstStyle/>
        <a:p>
          <a:r>
            <a:rPr lang="en-US" sz="1900" dirty="0" smtClean="0"/>
            <a:t>USA</a:t>
          </a:r>
          <a:endParaRPr lang="en-US" sz="1900" dirty="0"/>
        </a:p>
      </dgm:t>
    </dgm:pt>
    <dgm:pt modelId="{E0C72CBA-B85C-2040-814D-0245EAADE968}" type="parTrans" cxnId="{B8A6BFA2-A125-3C41-A0E1-A5EAA2FCFB25}">
      <dgm:prSet/>
      <dgm:spPr/>
      <dgm:t>
        <a:bodyPr/>
        <a:lstStyle/>
        <a:p>
          <a:endParaRPr lang="en-US"/>
        </a:p>
      </dgm:t>
    </dgm:pt>
    <dgm:pt modelId="{29657D40-EA3A-E144-B2AA-75C1100CC249}" type="sibTrans" cxnId="{B8A6BFA2-A125-3C41-A0E1-A5EAA2FCFB25}">
      <dgm:prSet/>
      <dgm:spPr/>
      <dgm:t>
        <a:bodyPr/>
        <a:lstStyle/>
        <a:p>
          <a:endParaRPr lang="en-US"/>
        </a:p>
      </dgm:t>
    </dgm:pt>
    <dgm:pt modelId="{07EE2059-6183-DA4B-9B97-086DAB2554D9}">
      <dgm:prSet phldrT="[Text]" custT="1"/>
      <dgm:spPr/>
      <dgm:t>
        <a:bodyPr/>
        <a:lstStyle/>
        <a:p>
          <a:r>
            <a:rPr lang="en-US" sz="1900" dirty="0" smtClean="0"/>
            <a:t>Canada</a:t>
          </a:r>
          <a:endParaRPr lang="en-US" sz="1900" dirty="0"/>
        </a:p>
      </dgm:t>
    </dgm:pt>
    <dgm:pt modelId="{486D15B4-424A-FD4A-BF14-739AA96A2F8B}" type="parTrans" cxnId="{87516839-A1D6-F24B-AA26-232A5FE67967}">
      <dgm:prSet/>
      <dgm:spPr/>
      <dgm:t>
        <a:bodyPr/>
        <a:lstStyle/>
        <a:p>
          <a:endParaRPr lang="en-US"/>
        </a:p>
      </dgm:t>
    </dgm:pt>
    <dgm:pt modelId="{EF16CD20-DA01-9E4E-8D79-9D1FBCF4E469}" type="sibTrans" cxnId="{87516839-A1D6-F24B-AA26-232A5FE67967}">
      <dgm:prSet/>
      <dgm:spPr/>
      <dgm:t>
        <a:bodyPr/>
        <a:lstStyle/>
        <a:p>
          <a:endParaRPr lang="en-US"/>
        </a:p>
      </dgm:t>
    </dgm:pt>
    <dgm:pt modelId="{0B463D59-DC4C-8940-A789-49E477BFCFAC}">
      <dgm:prSet phldrT="[Text]" custT="1"/>
      <dgm:spPr/>
      <dgm:t>
        <a:bodyPr/>
        <a:lstStyle/>
        <a:p>
          <a:r>
            <a:rPr lang="en-US" sz="1900" dirty="0" smtClean="0"/>
            <a:t>Argentina</a:t>
          </a:r>
          <a:endParaRPr lang="en-US" sz="1900" dirty="0"/>
        </a:p>
      </dgm:t>
    </dgm:pt>
    <dgm:pt modelId="{87AFD095-4AD3-714A-A37C-64D36DE1EEE6}" type="parTrans" cxnId="{96B50A92-E5E1-3C4C-84E3-BDD3A1CA667D}">
      <dgm:prSet/>
      <dgm:spPr/>
      <dgm:t>
        <a:bodyPr/>
        <a:lstStyle/>
        <a:p>
          <a:endParaRPr lang="en-US"/>
        </a:p>
      </dgm:t>
    </dgm:pt>
    <dgm:pt modelId="{438F12A2-A539-1645-90A9-17F22C90C7E4}" type="sibTrans" cxnId="{96B50A92-E5E1-3C4C-84E3-BDD3A1CA667D}">
      <dgm:prSet/>
      <dgm:spPr/>
      <dgm:t>
        <a:bodyPr/>
        <a:lstStyle/>
        <a:p>
          <a:endParaRPr lang="en-US"/>
        </a:p>
      </dgm:t>
    </dgm:pt>
    <dgm:pt modelId="{A8AF79F3-A618-5A4A-980E-2E2868F351D0}" type="pres">
      <dgm:prSet presAssocID="{17A3D0FC-6A15-EC4A-BD8E-CC07091C2C78}" presName="diagram" presStyleCnt="0">
        <dgm:presLayoutVars>
          <dgm:dir/>
          <dgm:resizeHandles val="exact"/>
        </dgm:presLayoutVars>
      </dgm:prSet>
      <dgm:spPr/>
      <dgm:t>
        <a:bodyPr/>
        <a:lstStyle/>
        <a:p>
          <a:endParaRPr lang="en-US"/>
        </a:p>
      </dgm:t>
    </dgm:pt>
    <dgm:pt modelId="{20D433EB-D426-544C-9335-F52F4330E878}" type="pres">
      <dgm:prSet presAssocID="{0696872F-32FC-8248-8875-C0BC073E59C6}" presName="node" presStyleLbl="node1" presStyleIdx="0" presStyleCnt="4">
        <dgm:presLayoutVars>
          <dgm:bulletEnabled val="1"/>
        </dgm:presLayoutVars>
      </dgm:prSet>
      <dgm:spPr/>
      <dgm:t>
        <a:bodyPr/>
        <a:lstStyle/>
        <a:p>
          <a:endParaRPr lang="en-US"/>
        </a:p>
      </dgm:t>
    </dgm:pt>
    <dgm:pt modelId="{15FBC33B-BAE4-5F4B-B899-5C6D60C3C980}" type="pres">
      <dgm:prSet presAssocID="{3C04639E-A96F-C342-9F07-A96F1F4ECC27}" presName="sibTrans" presStyleCnt="0"/>
      <dgm:spPr/>
    </dgm:pt>
    <dgm:pt modelId="{7B367710-4A9A-4641-8E43-588A5921324C}" type="pres">
      <dgm:prSet presAssocID="{CEB7F47F-50D0-9843-AC3B-3C23BEE3192C}" presName="node" presStyleLbl="node1" presStyleIdx="1" presStyleCnt="4">
        <dgm:presLayoutVars>
          <dgm:bulletEnabled val="1"/>
        </dgm:presLayoutVars>
      </dgm:prSet>
      <dgm:spPr/>
      <dgm:t>
        <a:bodyPr/>
        <a:lstStyle/>
        <a:p>
          <a:endParaRPr lang="en-US"/>
        </a:p>
      </dgm:t>
    </dgm:pt>
    <dgm:pt modelId="{2EF493F0-F48E-6E4E-99AC-4C088E52A649}" type="pres">
      <dgm:prSet presAssocID="{E5E1B7E6-AC9A-8B4D-852C-CF8F08C0B62F}" presName="sibTrans" presStyleCnt="0"/>
      <dgm:spPr/>
    </dgm:pt>
    <dgm:pt modelId="{F73D1D1D-976C-C84D-8703-22350401F8C4}" type="pres">
      <dgm:prSet presAssocID="{BB5D063E-8ADD-A548-8A6B-67C817BC7A39}" presName="node" presStyleLbl="node1" presStyleIdx="2" presStyleCnt="4">
        <dgm:presLayoutVars>
          <dgm:bulletEnabled val="1"/>
        </dgm:presLayoutVars>
      </dgm:prSet>
      <dgm:spPr/>
      <dgm:t>
        <a:bodyPr/>
        <a:lstStyle/>
        <a:p>
          <a:endParaRPr lang="en-US"/>
        </a:p>
      </dgm:t>
    </dgm:pt>
    <dgm:pt modelId="{B733097C-35AF-C84A-BC67-B9B5892A936E}" type="pres">
      <dgm:prSet presAssocID="{ECCDFE9E-CB76-A849-A176-6C0F4BF1396B}" presName="sibTrans" presStyleCnt="0"/>
      <dgm:spPr/>
    </dgm:pt>
    <dgm:pt modelId="{420A9EAE-6873-8B4C-8627-E346A651137F}" type="pres">
      <dgm:prSet presAssocID="{E1F83162-0B29-E440-B842-522B690339E9}" presName="node" presStyleLbl="node1" presStyleIdx="3" presStyleCnt="4">
        <dgm:presLayoutVars>
          <dgm:bulletEnabled val="1"/>
        </dgm:presLayoutVars>
      </dgm:prSet>
      <dgm:spPr/>
      <dgm:t>
        <a:bodyPr/>
        <a:lstStyle/>
        <a:p>
          <a:endParaRPr lang="en-US"/>
        </a:p>
      </dgm:t>
    </dgm:pt>
  </dgm:ptLst>
  <dgm:cxnLst>
    <dgm:cxn modelId="{8C84B330-4593-8648-86BA-CD6D498E33F3}" type="presOf" srcId="{2B68F9FF-DF79-AB46-B218-BE088A3D3166}" destId="{F73D1D1D-976C-C84D-8703-22350401F8C4}" srcOrd="0" destOrd="4" presId="urn:microsoft.com/office/officeart/2005/8/layout/default#1"/>
    <dgm:cxn modelId="{74E91417-CF84-E14A-BDE9-5DBF8FAA5CC4}" type="presOf" srcId="{E1F83162-0B29-E440-B842-522B690339E9}" destId="{420A9EAE-6873-8B4C-8627-E346A651137F}" srcOrd="0" destOrd="0" presId="urn:microsoft.com/office/officeart/2005/8/layout/default#1"/>
    <dgm:cxn modelId="{C0923617-646D-9746-819C-B5D775ED2977}" type="presOf" srcId="{B85FD5C8-1F9C-D44A-B511-C8B2A8997711}" destId="{420A9EAE-6873-8B4C-8627-E346A651137F}" srcOrd="0" destOrd="2" presId="urn:microsoft.com/office/officeart/2005/8/layout/default#1"/>
    <dgm:cxn modelId="{8F115D10-6676-AE48-B707-3ED3FED26F6D}" type="presOf" srcId="{17A3D0FC-6A15-EC4A-BD8E-CC07091C2C78}" destId="{A8AF79F3-A618-5A4A-980E-2E2868F351D0}" srcOrd="0" destOrd="0" presId="urn:microsoft.com/office/officeart/2005/8/layout/default#1"/>
    <dgm:cxn modelId="{816E1636-E833-954E-BA2A-3F347742AEE3}" srcId="{17A3D0FC-6A15-EC4A-BD8E-CC07091C2C78}" destId="{E1F83162-0B29-E440-B842-522B690339E9}" srcOrd="3" destOrd="0" parTransId="{F10C0223-629B-5242-8A79-EA44E62496AE}" sibTransId="{9550B6F6-EA5B-7642-BF30-41C1B1D2C2A3}"/>
    <dgm:cxn modelId="{C2AD00ED-2724-E949-BD3F-4DFBDEB64238}" srcId="{17A3D0FC-6A15-EC4A-BD8E-CC07091C2C78}" destId="{BB5D063E-8ADD-A548-8A6B-67C817BC7A39}" srcOrd="2" destOrd="0" parTransId="{F1D9086C-1FAC-954B-A876-38DDC3500732}" sibTransId="{ECCDFE9E-CB76-A849-A176-6C0F4BF1396B}"/>
    <dgm:cxn modelId="{7B1D64CB-B3CA-6D4A-B480-698211DA9DAB}" type="presOf" srcId="{4AF05EA5-25F3-3742-9103-F231A3BC2DBD}" destId="{20D433EB-D426-544C-9335-F52F4330E878}" srcOrd="0" destOrd="3" presId="urn:microsoft.com/office/officeart/2005/8/layout/default#1"/>
    <dgm:cxn modelId="{BB6425CA-0576-6E40-AB9B-FCB579707CBA}" type="presOf" srcId="{3A413DA0-4BF1-C64D-A262-EAC9AF80E6C2}" destId="{7B367710-4A9A-4641-8E43-588A5921324C}" srcOrd="0" destOrd="3" presId="urn:microsoft.com/office/officeart/2005/8/layout/default#1"/>
    <dgm:cxn modelId="{90E3330A-C4E4-CA42-AB9F-E4AED3758DF1}" type="presOf" srcId="{9CFC8857-AB0D-4C45-A95F-5BC3B61C7171}" destId="{420A9EAE-6873-8B4C-8627-E346A651137F}" srcOrd="0" destOrd="3" presId="urn:microsoft.com/office/officeart/2005/8/layout/default#1"/>
    <dgm:cxn modelId="{2DAA819C-A553-5E46-A985-91C39EA4EB3C}" type="presOf" srcId="{97C3B0EC-31A1-8643-A134-6C5D814E48F3}" destId="{420A9EAE-6873-8B4C-8627-E346A651137F}" srcOrd="0" destOrd="1" presId="urn:microsoft.com/office/officeart/2005/8/layout/default#1"/>
    <dgm:cxn modelId="{B8A6BFA2-A125-3C41-A0E1-A5EAA2FCFB25}" srcId="{E1F83162-0B29-E440-B842-522B690339E9}" destId="{9CFC8857-AB0D-4C45-A95F-5BC3B61C7171}" srcOrd="2" destOrd="0" parTransId="{E0C72CBA-B85C-2040-814D-0245EAADE968}" sibTransId="{29657D40-EA3A-E144-B2AA-75C1100CC249}"/>
    <dgm:cxn modelId="{96B50A92-E5E1-3C4C-84E3-BDD3A1CA667D}" srcId="{E1F83162-0B29-E440-B842-522B690339E9}" destId="{0B463D59-DC4C-8940-A789-49E477BFCFAC}" srcOrd="4" destOrd="0" parTransId="{87AFD095-4AD3-714A-A37C-64D36DE1EEE6}" sibTransId="{438F12A2-A539-1645-90A9-17F22C90C7E4}"/>
    <dgm:cxn modelId="{48C7E9D3-64D1-D749-8147-4DAD47462BEF}" type="presOf" srcId="{08946B69-45C8-A440-BFC6-011D688B5C6C}" destId="{7B367710-4A9A-4641-8E43-588A5921324C}" srcOrd="0" destOrd="4" presId="urn:microsoft.com/office/officeart/2005/8/layout/default#1"/>
    <dgm:cxn modelId="{F02B9057-14B7-7140-A450-0E0FECA8E158}" type="presOf" srcId="{0B463D59-DC4C-8940-A789-49E477BFCFAC}" destId="{420A9EAE-6873-8B4C-8627-E346A651137F}" srcOrd="0" destOrd="5" presId="urn:microsoft.com/office/officeart/2005/8/layout/default#1"/>
    <dgm:cxn modelId="{5F3ECF7A-1C7B-DF4E-89FB-F4533F38AF76}" type="presOf" srcId="{0696872F-32FC-8248-8875-C0BC073E59C6}" destId="{20D433EB-D426-544C-9335-F52F4330E878}" srcOrd="0" destOrd="0" presId="urn:microsoft.com/office/officeart/2005/8/layout/default#1"/>
    <dgm:cxn modelId="{3A4DE04A-D726-6841-A0B4-381374D338ED}" type="presOf" srcId="{4E9394F6-A066-0145-AD4F-982BEE1BE919}" destId="{20D433EB-D426-544C-9335-F52F4330E878}" srcOrd="0" destOrd="2" presId="urn:microsoft.com/office/officeart/2005/8/layout/default#1"/>
    <dgm:cxn modelId="{C75B2527-43AB-FB4E-9B8C-851FC49858E2}" srcId="{CEB7F47F-50D0-9843-AC3B-3C23BEE3192C}" destId="{19E22B7F-37F4-914E-939D-CE229C33AC1D}" srcOrd="0" destOrd="0" parTransId="{66645C12-6926-0844-9F96-0BA046F250DC}" sibTransId="{DA952778-5FB2-8640-A128-C2EF8449966D}"/>
    <dgm:cxn modelId="{C5327E48-AC71-114D-B9F6-3D4853764789}" type="presOf" srcId="{BB5D063E-8ADD-A548-8A6B-67C817BC7A39}" destId="{F73D1D1D-976C-C84D-8703-22350401F8C4}" srcOrd="0" destOrd="0" presId="urn:microsoft.com/office/officeart/2005/8/layout/default#1"/>
    <dgm:cxn modelId="{6FF4EEE9-D7BA-8C43-A76B-3C9942139090}" srcId="{BB5D063E-8ADD-A548-8A6B-67C817BC7A39}" destId="{4F57A3BD-68E7-844B-A979-115A3580308E}" srcOrd="1" destOrd="0" parTransId="{9000C065-0CF3-CA47-99C1-186AA4F85183}" sibTransId="{17EE4356-3681-DF4D-B7AB-DB1DBCE3BD03}"/>
    <dgm:cxn modelId="{CEC55A61-4863-3845-B6A3-7DE6B4260235}" type="presOf" srcId="{19E22B7F-37F4-914E-939D-CE229C33AC1D}" destId="{7B367710-4A9A-4641-8E43-588A5921324C}" srcOrd="0" destOrd="1" presId="urn:microsoft.com/office/officeart/2005/8/layout/default#1"/>
    <dgm:cxn modelId="{2756988A-B296-2148-9F12-2C88793D1BED}" srcId="{BB5D063E-8ADD-A548-8A6B-67C817BC7A39}" destId="{5F8D8402-130D-CD4A-944E-9758A2491EBE}" srcOrd="2" destOrd="0" parTransId="{3B0A2FA8-95F8-5940-B509-0631A1278361}" sibTransId="{69226EE8-15AC-CD45-AA02-B41C6DD8D01C}"/>
    <dgm:cxn modelId="{87516839-A1D6-F24B-AA26-232A5FE67967}" srcId="{E1F83162-0B29-E440-B842-522B690339E9}" destId="{07EE2059-6183-DA4B-9B97-086DAB2554D9}" srcOrd="3" destOrd="0" parTransId="{486D15B4-424A-FD4A-BF14-739AA96A2F8B}" sibTransId="{EF16CD20-DA01-9E4E-8D79-9D1FBCF4E469}"/>
    <dgm:cxn modelId="{6DD01D51-F55B-284F-9018-DE8B019049A8}" type="presOf" srcId="{4F57A3BD-68E7-844B-A979-115A3580308E}" destId="{F73D1D1D-976C-C84D-8703-22350401F8C4}" srcOrd="0" destOrd="2" presId="urn:microsoft.com/office/officeart/2005/8/layout/default#1"/>
    <dgm:cxn modelId="{733A9C2F-C82A-8C40-80E4-AA9A46548E0B}" srcId="{0696872F-32FC-8248-8875-C0BC073E59C6}" destId="{4AF05EA5-25F3-3742-9103-F231A3BC2DBD}" srcOrd="2" destOrd="0" parTransId="{2ED380B1-BDC9-BD45-9614-97BA26950F9B}" sibTransId="{717F9FEB-6D43-AD48-A454-35DAD2F7BC7A}"/>
    <dgm:cxn modelId="{4E06D645-B042-E94F-AAE9-A44964A3C4A0}" srcId="{CEB7F47F-50D0-9843-AC3B-3C23BEE3192C}" destId="{08946B69-45C8-A440-BFC6-011D688B5C6C}" srcOrd="3" destOrd="0" parTransId="{BF90E661-B941-8A42-9376-81D8517BF622}" sibTransId="{52459A3C-0A73-8A44-996C-28232BB9738A}"/>
    <dgm:cxn modelId="{FBABE103-6D99-6D4B-9294-7393611E5AE5}" srcId="{E1F83162-0B29-E440-B842-522B690339E9}" destId="{97C3B0EC-31A1-8643-A134-6C5D814E48F3}" srcOrd="0" destOrd="0" parTransId="{43A123C5-1C11-394B-ABD5-F7C4D7A75B17}" sibTransId="{CDF67BCA-15EB-8147-A23B-360CE6BFB318}"/>
    <dgm:cxn modelId="{B8F9F139-E566-0843-A4D8-96704237E60C}" type="presOf" srcId="{07EE2059-6183-DA4B-9B97-086DAB2554D9}" destId="{420A9EAE-6873-8B4C-8627-E346A651137F}" srcOrd="0" destOrd="4" presId="urn:microsoft.com/office/officeart/2005/8/layout/default#1"/>
    <dgm:cxn modelId="{31C8CB0C-5D43-6B4B-8357-EBA2ED46084E}" type="presOf" srcId="{5F8D8402-130D-CD4A-944E-9758A2491EBE}" destId="{F73D1D1D-976C-C84D-8703-22350401F8C4}" srcOrd="0" destOrd="3" presId="urn:microsoft.com/office/officeart/2005/8/layout/default#1"/>
    <dgm:cxn modelId="{1810D6C1-B4A5-3642-8A75-F7942A071FDA}" srcId="{E1F83162-0B29-E440-B842-522B690339E9}" destId="{B85FD5C8-1F9C-D44A-B511-C8B2A8997711}" srcOrd="1" destOrd="0" parTransId="{7C469291-4877-4F45-B20A-1F52733DD87E}" sibTransId="{EC5491A2-F3C7-4B4C-809E-592632D67B8E}"/>
    <dgm:cxn modelId="{934BF927-A049-9E41-8F6B-176E15F77AEB}" srcId="{17A3D0FC-6A15-EC4A-BD8E-CC07091C2C78}" destId="{CEB7F47F-50D0-9843-AC3B-3C23BEE3192C}" srcOrd="1" destOrd="0" parTransId="{8AA69C6A-B291-D747-8C43-083F1628B41E}" sibTransId="{E5E1B7E6-AC9A-8B4D-852C-CF8F08C0B62F}"/>
    <dgm:cxn modelId="{C8C86DC4-B007-1245-8F50-079E206CF28D}" srcId="{17A3D0FC-6A15-EC4A-BD8E-CC07091C2C78}" destId="{0696872F-32FC-8248-8875-C0BC073E59C6}" srcOrd="0" destOrd="0" parTransId="{9F9EA9FD-551F-2540-A5C3-DE63E2F7A2BD}" sibTransId="{3C04639E-A96F-C342-9F07-A96F1F4ECC27}"/>
    <dgm:cxn modelId="{5CD96EC0-5445-BC44-9EB4-D36F994A2587}" type="presOf" srcId="{CEB7F47F-50D0-9843-AC3B-3C23BEE3192C}" destId="{7B367710-4A9A-4641-8E43-588A5921324C}" srcOrd="0" destOrd="0" presId="urn:microsoft.com/office/officeart/2005/8/layout/default#1"/>
    <dgm:cxn modelId="{4F1B8AF5-765A-5B4E-89E0-26A30FEA6746}" srcId="{CEB7F47F-50D0-9843-AC3B-3C23BEE3192C}" destId="{3A413DA0-4BF1-C64D-A262-EAC9AF80E6C2}" srcOrd="2" destOrd="0" parTransId="{8D2BA802-6BF2-FA4A-8C10-1CEF806770FF}" sibTransId="{04500158-7C96-4845-AD80-7E02C4310A37}"/>
    <dgm:cxn modelId="{7ED22524-39D1-F44D-90D7-F5AADB642941}" srcId="{0696872F-32FC-8248-8875-C0BC073E59C6}" destId="{4E9394F6-A066-0145-AD4F-982BEE1BE919}" srcOrd="1" destOrd="0" parTransId="{1E37F210-8457-7344-BC15-5748004241C9}" sibTransId="{88477266-42D4-8F4E-9533-E4A8AB001FB2}"/>
    <dgm:cxn modelId="{FBA5A8D8-78B7-B946-A1D7-479F7A6BE7EB}" srcId="{0696872F-32FC-8248-8875-C0BC073E59C6}" destId="{AD5158EF-9414-354F-B405-69DA4E88D095}" srcOrd="0" destOrd="0" parTransId="{9EEDAE0F-EB59-F84A-AC72-B018F87D0E36}" sibTransId="{E7CD7672-5E44-6746-9AE7-87888EF6D04B}"/>
    <dgm:cxn modelId="{6D640CE8-CF5E-CC48-A8A4-40BE73EBDD16}" type="presOf" srcId="{0387873B-392E-B94A-8310-AE90346360D0}" destId="{F73D1D1D-976C-C84D-8703-22350401F8C4}" srcOrd="0" destOrd="1" presId="urn:microsoft.com/office/officeart/2005/8/layout/default#1"/>
    <dgm:cxn modelId="{E6C654BF-183E-514F-B393-771216FF83FF}" type="presOf" srcId="{5CAE1018-F380-5D4F-A3CC-268C404D5BBE}" destId="{7B367710-4A9A-4641-8E43-588A5921324C}" srcOrd="0" destOrd="5" presId="urn:microsoft.com/office/officeart/2005/8/layout/default#1"/>
    <dgm:cxn modelId="{BDFBABE7-01A7-A645-8A38-0267079D32D2}" srcId="{BB5D063E-8ADD-A548-8A6B-67C817BC7A39}" destId="{0387873B-392E-B94A-8310-AE90346360D0}" srcOrd="0" destOrd="0" parTransId="{D6E6EFD5-9693-1C40-805A-3E86B5876C4F}" sibTransId="{87F0B1FC-BD32-684F-9779-993CBDF5BD87}"/>
    <dgm:cxn modelId="{3B705E8C-3116-184E-B343-8A2AA4D4BA23}" srcId="{CEB7F47F-50D0-9843-AC3B-3C23BEE3192C}" destId="{5CAE1018-F380-5D4F-A3CC-268C404D5BBE}" srcOrd="4" destOrd="0" parTransId="{28B7C598-4882-5344-8E16-191E3158720F}" sibTransId="{90B1CCDA-B5D3-0B48-B7BB-B695181F2623}"/>
    <dgm:cxn modelId="{A2572C53-8C8F-D045-826C-1716073044E6}" type="presOf" srcId="{AD5158EF-9414-354F-B405-69DA4E88D095}" destId="{20D433EB-D426-544C-9335-F52F4330E878}" srcOrd="0" destOrd="1" presId="urn:microsoft.com/office/officeart/2005/8/layout/default#1"/>
    <dgm:cxn modelId="{A339860C-129C-6142-B05A-CE33C70AD01F}" srcId="{CEB7F47F-50D0-9843-AC3B-3C23BEE3192C}" destId="{67D90F34-604B-FE4F-8274-3E2CFA45A614}" srcOrd="1" destOrd="0" parTransId="{FCBDB4AD-F248-1448-93B9-AC588617F7EA}" sibTransId="{7901E7DA-20F0-4246-B07D-D2CD804EBDF8}"/>
    <dgm:cxn modelId="{E480F659-B759-8745-9911-644448D83556}" type="presOf" srcId="{67D90F34-604B-FE4F-8274-3E2CFA45A614}" destId="{7B367710-4A9A-4641-8E43-588A5921324C}" srcOrd="0" destOrd="2" presId="urn:microsoft.com/office/officeart/2005/8/layout/default#1"/>
    <dgm:cxn modelId="{78621BF5-FBA8-DF43-AE6C-7E0D4B04E9A7}" srcId="{BB5D063E-8ADD-A548-8A6B-67C817BC7A39}" destId="{2B68F9FF-DF79-AB46-B218-BE088A3D3166}" srcOrd="3" destOrd="0" parTransId="{B612E1CC-772E-C648-8F38-11ACFFE4366E}" sibTransId="{007995E2-32E9-E34D-BE1B-0339D86DE49F}"/>
    <dgm:cxn modelId="{553351D4-2EE5-CA4D-A877-C785AEA343AF}" type="presParOf" srcId="{A8AF79F3-A618-5A4A-980E-2E2868F351D0}" destId="{20D433EB-D426-544C-9335-F52F4330E878}" srcOrd="0" destOrd="0" presId="urn:microsoft.com/office/officeart/2005/8/layout/default#1"/>
    <dgm:cxn modelId="{25A3D0CF-3635-434C-B5B3-D61E0C7D4B38}" type="presParOf" srcId="{A8AF79F3-A618-5A4A-980E-2E2868F351D0}" destId="{15FBC33B-BAE4-5F4B-B899-5C6D60C3C980}" srcOrd="1" destOrd="0" presId="urn:microsoft.com/office/officeart/2005/8/layout/default#1"/>
    <dgm:cxn modelId="{7072A7BC-11BE-354C-BFCF-C78FF1906000}" type="presParOf" srcId="{A8AF79F3-A618-5A4A-980E-2E2868F351D0}" destId="{7B367710-4A9A-4641-8E43-588A5921324C}" srcOrd="2" destOrd="0" presId="urn:microsoft.com/office/officeart/2005/8/layout/default#1"/>
    <dgm:cxn modelId="{E20A648A-A48F-EB48-9503-A69474AEDF87}" type="presParOf" srcId="{A8AF79F3-A618-5A4A-980E-2E2868F351D0}" destId="{2EF493F0-F48E-6E4E-99AC-4C088E52A649}" srcOrd="3" destOrd="0" presId="urn:microsoft.com/office/officeart/2005/8/layout/default#1"/>
    <dgm:cxn modelId="{FE194CC7-49CE-0E4A-B4C9-CE393079A053}" type="presParOf" srcId="{A8AF79F3-A618-5A4A-980E-2E2868F351D0}" destId="{F73D1D1D-976C-C84D-8703-22350401F8C4}" srcOrd="4" destOrd="0" presId="urn:microsoft.com/office/officeart/2005/8/layout/default#1"/>
    <dgm:cxn modelId="{EB54D360-295F-5D4C-A6F8-899E469DCA74}" type="presParOf" srcId="{A8AF79F3-A618-5A4A-980E-2E2868F351D0}" destId="{B733097C-35AF-C84A-BC67-B9B5892A936E}" srcOrd="5" destOrd="0" presId="urn:microsoft.com/office/officeart/2005/8/layout/default#1"/>
    <dgm:cxn modelId="{7125EDAD-321D-2449-9DE4-3A7FBB226EEE}" type="presParOf" srcId="{A8AF79F3-A618-5A4A-980E-2E2868F351D0}" destId="{420A9EAE-6873-8B4C-8627-E346A651137F}" srcOrd="6"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B94826-A63B-2340-A386-E04E46BEB8B3}" type="doc">
      <dgm:prSet loTypeId="urn:microsoft.com/office/officeart/2005/8/layout/balance1" loCatId="" qsTypeId="urn:microsoft.com/office/officeart/2005/8/quickstyle/simple1" qsCatId="simple" csTypeId="urn:microsoft.com/office/officeart/2005/8/colors/accent1_2" csCatId="accent1" phldr="1"/>
      <dgm:spPr/>
      <dgm:t>
        <a:bodyPr/>
        <a:lstStyle/>
        <a:p>
          <a:endParaRPr lang="en-US"/>
        </a:p>
      </dgm:t>
    </dgm:pt>
    <dgm:pt modelId="{C9D584B4-00C9-C943-9F23-5499358D7B52}">
      <dgm:prSet phldrT="[Text]"/>
      <dgm:spPr/>
      <dgm:t>
        <a:bodyPr/>
        <a:lstStyle/>
        <a:p>
          <a:r>
            <a:rPr lang="en-US" dirty="0" smtClean="0"/>
            <a:t>Signing</a:t>
          </a:r>
          <a:endParaRPr lang="en-US" dirty="0"/>
        </a:p>
      </dgm:t>
    </dgm:pt>
    <dgm:pt modelId="{7F272FEE-62EB-8A48-954E-8B0C6C9532C4}" type="parTrans" cxnId="{FB6BC1FF-6419-3D4C-A37B-081732D4768A}">
      <dgm:prSet/>
      <dgm:spPr/>
      <dgm:t>
        <a:bodyPr/>
        <a:lstStyle/>
        <a:p>
          <a:endParaRPr lang="en-US"/>
        </a:p>
      </dgm:t>
    </dgm:pt>
    <dgm:pt modelId="{37919A7A-B0ED-0043-8AFD-17FF9F0FA8DC}" type="sibTrans" cxnId="{FB6BC1FF-6419-3D4C-A37B-081732D4768A}">
      <dgm:prSet/>
      <dgm:spPr/>
      <dgm:t>
        <a:bodyPr/>
        <a:lstStyle/>
        <a:p>
          <a:endParaRPr lang="en-US"/>
        </a:p>
      </dgm:t>
    </dgm:pt>
    <dgm:pt modelId="{1282335E-BD8F-BA42-A8BD-0E789500673B}">
      <dgm:prSet phldrT="[Text]"/>
      <dgm:spPr/>
      <dgm:t>
        <a:bodyPr/>
        <a:lstStyle/>
        <a:p>
          <a:r>
            <a:rPr lang="en-US" dirty="0" smtClean="0"/>
            <a:t>Validating</a:t>
          </a:r>
          <a:endParaRPr lang="en-US" dirty="0"/>
        </a:p>
      </dgm:t>
    </dgm:pt>
    <dgm:pt modelId="{4D4E2B2D-D0AC-FD44-AA77-5EE79BEFBE0F}" type="parTrans" cxnId="{ED5A1D78-1F3C-D649-BE82-DFC321606E98}">
      <dgm:prSet/>
      <dgm:spPr/>
      <dgm:t>
        <a:bodyPr/>
        <a:lstStyle/>
        <a:p>
          <a:endParaRPr lang="en-US"/>
        </a:p>
      </dgm:t>
    </dgm:pt>
    <dgm:pt modelId="{54607CB0-EFCB-354F-B52E-3506DFD6EDC1}" type="sibTrans" cxnId="{ED5A1D78-1F3C-D649-BE82-DFC321606E98}">
      <dgm:prSet/>
      <dgm:spPr/>
      <dgm:t>
        <a:bodyPr/>
        <a:lstStyle/>
        <a:p>
          <a:endParaRPr lang="en-US"/>
        </a:p>
      </dgm:t>
    </dgm:pt>
    <dgm:pt modelId="{F2C5BEB6-F6DB-4941-BA8F-26FAEBDA3AD7}">
      <dgm:prSet phldrT="[Text]"/>
      <dgm:spPr/>
      <dgm:t>
        <a:bodyPr/>
        <a:lstStyle/>
        <a:p>
          <a:r>
            <a:rPr lang="en-US" dirty="0" smtClean="0"/>
            <a:t>DNS Hosting</a:t>
          </a:r>
          <a:endParaRPr lang="en-US" dirty="0"/>
        </a:p>
      </dgm:t>
    </dgm:pt>
    <dgm:pt modelId="{4D9DF1F5-822D-804B-9362-96685F4A2B53}" type="parTrans" cxnId="{8006EE50-955F-DE45-AC5F-8C833E8D3B39}">
      <dgm:prSet/>
      <dgm:spPr/>
      <dgm:t>
        <a:bodyPr/>
        <a:lstStyle/>
        <a:p>
          <a:endParaRPr lang="en-US"/>
        </a:p>
      </dgm:t>
    </dgm:pt>
    <dgm:pt modelId="{80D23D70-1C9D-004F-8589-550424B3A77E}" type="sibTrans" cxnId="{8006EE50-955F-DE45-AC5F-8C833E8D3B39}">
      <dgm:prSet/>
      <dgm:spPr/>
      <dgm:t>
        <a:bodyPr/>
        <a:lstStyle/>
        <a:p>
          <a:endParaRPr lang="en-US"/>
        </a:p>
      </dgm:t>
    </dgm:pt>
    <dgm:pt modelId="{82F75AD8-B930-D448-A90E-40A768AEBFD6}">
      <dgm:prSet phldrT="[Text]"/>
      <dgm:spPr/>
      <dgm:t>
        <a:bodyPr/>
        <a:lstStyle/>
        <a:p>
          <a:r>
            <a:rPr lang="en-US" dirty="0" smtClean="0"/>
            <a:t>Registrars</a:t>
          </a:r>
          <a:endParaRPr lang="en-US" dirty="0"/>
        </a:p>
      </dgm:t>
    </dgm:pt>
    <dgm:pt modelId="{B91506E5-CA4B-7146-9ADB-2B920620F49C}" type="parTrans" cxnId="{950E14FD-BA5A-4841-B149-3E924750EBC3}">
      <dgm:prSet/>
      <dgm:spPr/>
      <dgm:t>
        <a:bodyPr/>
        <a:lstStyle/>
        <a:p>
          <a:endParaRPr lang="en-US"/>
        </a:p>
      </dgm:t>
    </dgm:pt>
    <dgm:pt modelId="{983C870C-5F8B-3F49-8FFD-A10CB1BE4C1C}" type="sibTrans" cxnId="{950E14FD-BA5A-4841-B149-3E924750EBC3}">
      <dgm:prSet/>
      <dgm:spPr/>
      <dgm:t>
        <a:bodyPr/>
        <a:lstStyle/>
        <a:p>
          <a:endParaRPr lang="en-US"/>
        </a:p>
      </dgm:t>
    </dgm:pt>
    <dgm:pt modelId="{484D8A06-9711-2447-8692-14C93121E94E}">
      <dgm:prSet phldrT="[Text]"/>
      <dgm:spPr/>
      <dgm:t>
        <a:bodyPr/>
        <a:lstStyle/>
        <a:p>
          <a:r>
            <a:rPr lang="en-US" dirty="0" smtClean="0"/>
            <a:t>ISPs</a:t>
          </a:r>
          <a:endParaRPr lang="en-US" dirty="0"/>
        </a:p>
      </dgm:t>
    </dgm:pt>
    <dgm:pt modelId="{01C57378-452F-9844-BB17-16289318FC50}" type="parTrans" cxnId="{AB2AF93B-374F-9840-9016-46B23213BC8A}">
      <dgm:prSet/>
      <dgm:spPr/>
      <dgm:t>
        <a:bodyPr/>
        <a:lstStyle/>
        <a:p>
          <a:endParaRPr lang="en-US"/>
        </a:p>
      </dgm:t>
    </dgm:pt>
    <dgm:pt modelId="{8E0E9407-D2F7-1742-BDEC-BDBBEF2136EC}" type="sibTrans" cxnId="{AB2AF93B-374F-9840-9016-46B23213BC8A}">
      <dgm:prSet/>
      <dgm:spPr/>
      <dgm:t>
        <a:bodyPr/>
        <a:lstStyle/>
        <a:p>
          <a:endParaRPr lang="en-US"/>
        </a:p>
      </dgm:t>
    </dgm:pt>
    <dgm:pt modelId="{618B6642-1061-0143-89E8-0446249B4362}">
      <dgm:prSet phldrT="[Text]"/>
      <dgm:spPr/>
      <dgm:t>
        <a:bodyPr/>
        <a:lstStyle/>
        <a:p>
          <a:r>
            <a:rPr lang="en-US" dirty="0" smtClean="0"/>
            <a:t>Enterprises</a:t>
          </a:r>
          <a:endParaRPr lang="en-US" dirty="0"/>
        </a:p>
      </dgm:t>
    </dgm:pt>
    <dgm:pt modelId="{4F4BF8EF-90E9-9542-9823-8EDC48C3A514}" type="parTrans" cxnId="{04A24440-9991-B34B-B81F-C31368946B49}">
      <dgm:prSet/>
      <dgm:spPr/>
      <dgm:t>
        <a:bodyPr/>
        <a:lstStyle/>
        <a:p>
          <a:endParaRPr lang="en-US"/>
        </a:p>
      </dgm:t>
    </dgm:pt>
    <dgm:pt modelId="{743F0AA4-A506-B04F-9240-843803DE0A2D}" type="sibTrans" cxnId="{04A24440-9991-B34B-B81F-C31368946B49}">
      <dgm:prSet/>
      <dgm:spPr/>
      <dgm:t>
        <a:bodyPr/>
        <a:lstStyle/>
        <a:p>
          <a:endParaRPr lang="en-US"/>
        </a:p>
      </dgm:t>
    </dgm:pt>
    <dgm:pt modelId="{012BD42E-4A72-F545-A234-8450DD756DED}">
      <dgm:prSet phldrT="[Text]"/>
      <dgm:spPr/>
      <dgm:t>
        <a:bodyPr/>
        <a:lstStyle/>
        <a:p>
          <a:r>
            <a:rPr lang="en-US" dirty="0" smtClean="0"/>
            <a:t>Registries</a:t>
          </a:r>
          <a:endParaRPr lang="en-US" dirty="0"/>
        </a:p>
      </dgm:t>
    </dgm:pt>
    <dgm:pt modelId="{E1063CAF-5453-3449-82FA-05F9412F83EB}" type="parTrans" cxnId="{A714B849-B5AF-CB47-A031-327955459C1E}">
      <dgm:prSet/>
      <dgm:spPr/>
      <dgm:t>
        <a:bodyPr/>
        <a:lstStyle/>
        <a:p>
          <a:endParaRPr lang="en-US"/>
        </a:p>
      </dgm:t>
    </dgm:pt>
    <dgm:pt modelId="{DC486374-19BC-CF4D-B881-D66970157DD8}" type="sibTrans" cxnId="{A714B849-B5AF-CB47-A031-327955459C1E}">
      <dgm:prSet/>
      <dgm:spPr/>
      <dgm:t>
        <a:bodyPr/>
        <a:lstStyle/>
        <a:p>
          <a:endParaRPr lang="en-US"/>
        </a:p>
      </dgm:t>
    </dgm:pt>
    <dgm:pt modelId="{1D994CE1-C69A-F546-B0E2-8812A7C55429}">
      <dgm:prSet phldrT="[Text]"/>
      <dgm:spPr/>
      <dgm:t>
        <a:bodyPr/>
        <a:lstStyle/>
        <a:p>
          <a:r>
            <a:rPr lang="en-US" dirty="0" smtClean="0"/>
            <a:t>Applications</a:t>
          </a:r>
          <a:endParaRPr lang="en-US" dirty="0"/>
        </a:p>
      </dgm:t>
    </dgm:pt>
    <dgm:pt modelId="{E64500A4-6596-DF45-AE49-591138DFC2EC}" type="parTrans" cxnId="{8A19D510-D8C4-2A49-8BB3-3F5776E0B6DD}">
      <dgm:prSet/>
      <dgm:spPr/>
      <dgm:t>
        <a:bodyPr/>
        <a:lstStyle/>
        <a:p>
          <a:endParaRPr lang="en-US"/>
        </a:p>
      </dgm:t>
    </dgm:pt>
    <dgm:pt modelId="{51D68235-DED5-4548-89A8-9AF4CD88D7FD}" type="sibTrans" cxnId="{8A19D510-D8C4-2A49-8BB3-3F5776E0B6DD}">
      <dgm:prSet/>
      <dgm:spPr/>
      <dgm:t>
        <a:bodyPr/>
        <a:lstStyle/>
        <a:p>
          <a:endParaRPr lang="en-US"/>
        </a:p>
      </dgm:t>
    </dgm:pt>
    <dgm:pt modelId="{A04F7E1A-1F95-AF46-ABD0-55C4FF375ABD}" type="pres">
      <dgm:prSet presAssocID="{25B94826-A63B-2340-A386-E04E46BEB8B3}" presName="outerComposite" presStyleCnt="0">
        <dgm:presLayoutVars>
          <dgm:chMax val="2"/>
          <dgm:animLvl val="lvl"/>
          <dgm:resizeHandles val="exact"/>
        </dgm:presLayoutVars>
      </dgm:prSet>
      <dgm:spPr/>
      <dgm:t>
        <a:bodyPr/>
        <a:lstStyle/>
        <a:p>
          <a:endParaRPr lang="en-US"/>
        </a:p>
      </dgm:t>
    </dgm:pt>
    <dgm:pt modelId="{13FBA6E8-1A6B-A743-B34C-FB723B8EBFF6}" type="pres">
      <dgm:prSet presAssocID="{25B94826-A63B-2340-A386-E04E46BEB8B3}" presName="dummyMaxCanvas" presStyleCnt="0"/>
      <dgm:spPr/>
    </dgm:pt>
    <dgm:pt modelId="{871BF69C-EF03-F346-892A-3634C0876417}" type="pres">
      <dgm:prSet presAssocID="{25B94826-A63B-2340-A386-E04E46BEB8B3}" presName="parentComposite" presStyleCnt="0"/>
      <dgm:spPr/>
    </dgm:pt>
    <dgm:pt modelId="{B0FC7370-A2E6-FB4E-8A1C-FA7EDC7BAFE6}" type="pres">
      <dgm:prSet presAssocID="{25B94826-A63B-2340-A386-E04E46BEB8B3}" presName="parent1" presStyleLbl="alignAccFollowNode1" presStyleIdx="0" presStyleCnt="4" custLinFactNeighborX="-2245" custLinFactNeighborY="14817">
        <dgm:presLayoutVars>
          <dgm:chMax val="4"/>
        </dgm:presLayoutVars>
      </dgm:prSet>
      <dgm:spPr/>
      <dgm:t>
        <a:bodyPr/>
        <a:lstStyle/>
        <a:p>
          <a:endParaRPr lang="en-US"/>
        </a:p>
      </dgm:t>
    </dgm:pt>
    <dgm:pt modelId="{CAD3F40A-8FBE-8441-8D09-18DD4216CCA1}" type="pres">
      <dgm:prSet presAssocID="{25B94826-A63B-2340-A386-E04E46BEB8B3}" presName="parent2" presStyleLbl="alignAccFollowNode1" presStyleIdx="1" presStyleCnt="4" custLinFactNeighborX="-2245" custLinFactNeighborY="14817">
        <dgm:presLayoutVars>
          <dgm:chMax val="4"/>
        </dgm:presLayoutVars>
      </dgm:prSet>
      <dgm:spPr/>
      <dgm:t>
        <a:bodyPr/>
        <a:lstStyle/>
        <a:p>
          <a:endParaRPr lang="en-US"/>
        </a:p>
      </dgm:t>
    </dgm:pt>
    <dgm:pt modelId="{3887C7C0-823B-6F41-A357-C2B7E1351118}" type="pres">
      <dgm:prSet presAssocID="{25B94826-A63B-2340-A386-E04E46BEB8B3}" presName="childrenComposite" presStyleCnt="0"/>
      <dgm:spPr/>
    </dgm:pt>
    <dgm:pt modelId="{F55A7BF9-CD12-6841-A32C-2B758BBDE3D0}" type="pres">
      <dgm:prSet presAssocID="{25B94826-A63B-2340-A386-E04E46BEB8B3}" presName="dummyMaxCanvas_ChildArea" presStyleCnt="0"/>
      <dgm:spPr/>
    </dgm:pt>
    <dgm:pt modelId="{05F24B22-932F-5E41-9666-94F8AB4A5F1A}" type="pres">
      <dgm:prSet presAssocID="{25B94826-A63B-2340-A386-E04E46BEB8B3}" presName="fulcrum" presStyleLbl="alignAccFollowNode1" presStyleIdx="2" presStyleCnt="4"/>
      <dgm:spPr/>
    </dgm:pt>
    <dgm:pt modelId="{E847EBB7-F392-8A4D-8568-88B5303D36D6}" type="pres">
      <dgm:prSet presAssocID="{25B94826-A63B-2340-A386-E04E46BEB8B3}" presName="balance_33" presStyleLbl="alignAccFollowNode1" presStyleIdx="3" presStyleCnt="4">
        <dgm:presLayoutVars>
          <dgm:bulletEnabled val="1"/>
        </dgm:presLayoutVars>
      </dgm:prSet>
      <dgm:spPr/>
    </dgm:pt>
    <dgm:pt modelId="{86F123C4-BD7A-6047-BE84-B646D50C9DAD}" type="pres">
      <dgm:prSet presAssocID="{25B94826-A63B-2340-A386-E04E46BEB8B3}" presName="right_33_1" presStyleLbl="node1" presStyleIdx="0" presStyleCnt="6">
        <dgm:presLayoutVars>
          <dgm:bulletEnabled val="1"/>
        </dgm:presLayoutVars>
      </dgm:prSet>
      <dgm:spPr/>
      <dgm:t>
        <a:bodyPr/>
        <a:lstStyle/>
        <a:p>
          <a:endParaRPr lang="en-US"/>
        </a:p>
      </dgm:t>
    </dgm:pt>
    <dgm:pt modelId="{2BD2677C-1DBC-7747-9611-D6B4186BEE6A}" type="pres">
      <dgm:prSet presAssocID="{25B94826-A63B-2340-A386-E04E46BEB8B3}" presName="right_33_2" presStyleLbl="node1" presStyleIdx="1" presStyleCnt="6">
        <dgm:presLayoutVars>
          <dgm:bulletEnabled val="1"/>
        </dgm:presLayoutVars>
      </dgm:prSet>
      <dgm:spPr/>
      <dgm:t>
        <a:bodyPr/>
        <a:lstStyle/>
        <a:p>
          <a:endParaRPr lang="en-US"/>
        </a:p>
      </dgm:t>
    </dgm:pt>
    <dgm:pt modelId="{D993E76B-09EF-9844-B8E6-59998A789E78}" type="pres">
      <dgm:prSet presAssocID="{25B94826-A63B-2340-A386-E04E46BEB8B3}" presName="right_33_3" presStyleLbl="node1" presStyleIdx="2" presStyleCnt="6">
        <dgm:presLayoutVars>
          <dgm:bulletEnabled val="1"/>
        </dgm:presLayoutVars>
      </dgm:prSet>
      <dgm:spPr/>
      <dgm:t>
        <a:bodyPr/>
        <a:lstStyle/>
        <a:p>
          <a:endParaRPr lang="en-US"/>
        </a:p>
      </dgm:t>
    </dgm:pt>
    <dgm:pt modelId="{F3D13249-659E-984E-8E94-17E3E859B5C9}" type="pres">
      <dgm:prSet presAssocID="{25B94826-A63B-2340-A386-E04E46BEB8B3}" presName="left_33_1" presStyleLbl="node1" presStyleIdx="3" presStyleCnt="6">
        <dgm:presLayoutVars>
          <dgm:bulletEnabled val="1"/>
        </dgm:presLayoutVars>
      </dgm:prSet>
      <dgm:spPr/>
      <dgm:t>
        <a:bodyPr/>
        <a:lstStyle/>
        <a:p>
          <a:endParaRPr lang="en-US"/>
        </a:p>
      </dgm:t>
    </dgm:pt>
    <dgm:pt modelId="{3C7C7BBF-11B0-8347-A8DE-9E5D92C55443}" type="pres">
      <dgm:prSet presAssocID="{25B94826-A63B-2340-A386-E04E46BEB8B3}" presName="left_33_2" presStyleLbl="node1" presStyleIdx="4" presStyleCnt="6">
        <dgm:presLayoutVars>
          <dgm:bulletEnabled val="1"/>
        </dgm:presLayoutVars>
      </dgm:prSet>
      <dgm:spPr/>
      <dgm:t>
        <a:bodyPr/>
        <a:lstStyle/>
        <a:p>
          <a:endParaRPr lang="en-US"/>
        </a:p>
      </dgm:t>
    </dgm:pt>
    <dgm:pt modelId="{B875D500-A1FF-394D-B4EB-C1268D3E38F4}" type="pres">
      <dgm:prSet presAssocID="{25B94826-A63B-2340-A386-E04E46BEB8B3}" presName="left_33_3" presStyleLbl="node1" presStyleIdx="5" presStyleCnt="6">
        <dgm:presLayoutVars>
          <dgm:bulletEnabled val="1"/>
        </dgm:presLayoutVars>
      </dgm:prSet>
      <dgm:spPr/>
      <dgm:t>
        <a:bodyPr/>
        <a:lstStyle/>
        <a:p>
          <a:endParaRPr lang="en-US"/>
        </a:p>
      </dgm:t>
    </dgm:pt>
  </dgm:ptLst>
  <dgm:cxnLst>
    <dgm:cxn modelId="{544D9945-2CEE-1942-8282-B5223CFE9BB5}" type="presOf" srcId="{C9D584B4-00C9-C943-9F23-5499358D7B52}" destId="{B0FC7370-A2E6-FB4E-8A1C-FA7EDC7BAFE6}" srcOrd="0" destOrd="0" presId="urn:microsoft.com/office/officeart/2005/8/layout/balance1"/>
    <dgm:cxn modelId="{171F3A89-B5B6-984C-9488-7F970986B1E1}" type="presOf" srcId="{1282335E-BD8F-BA42-A8BD-0E789500673B}" destId="{CAD3F40A-8FBE-8441-8D09-18DD4216CCA1}" srcOrd="0" destOrd="0" presId="urn:microsoft.com/office/officeart/2005/8/layout/balance1"/>
    <dgm:cxn modelId="{8A19D510-D8C4-2A49-8BB3-3F5776E0B6DD}" srcId="{1282335E-BD8F-BA42-A8BD-0E789500673B}" destId="{1D994CE1-C69A-F546-B0E2-8812A7C55429}" srcOrd="2" destOrd="0" parTransId="{E64500A4-6596-DF45-AE49-591138DFC2EC}" sibTransId="{51D68235-DED5-4548-89A8-9AF4CD88D7FD}"/>
    <dgm:cxn modelId="{FB6BC1FF-6419-3D4C-A37B-081732D4768A}" srcId="{25B94826-A63B-2340-A386-E04E46BEB8B3}" destId="{C9D584B4-00C9-C943-9F23-5499358D7B52}" srcOrd="0" destOrd="0" parTransId="{7F272FEE-62EB-8A48-954E-8B0C6C9532C4}" sibTransId="{37919A7A-B0ED-0043-8AFD-17FF9F0FA8DC}"/>
    <dgm:cxn modelId="{CF0D4750-C7FA-2B49-9818-709286ACC6AB}" type="presOf" srcId="{25B94826-A63B-2340-A386-E04E46BEB8B3}" destId="{A04F7E1A-1F95-AF46-ABD0-55C4FF375ABD}" srcOrd="0" destOrd="0" presId="urn:microsoft.com/office/officeart/2005/8/layout/balance1"/>
    <dgm:cxn modelId="{856584A4-5890-F444-8A3D-98E21B7451C6}" type="presOf" srcId="{484D8A06-9711-2447-8692-14C93121E94E}" destId="{86F123C4-BD7A-6047-BE84-B646D50C9DAD}" srcOrd="0" destOrd="0" presId="urn:microsoft.com/office/officeart/2005/8/layout/balance1"/>
    <dgm:cxn modelId="{607730E8-F7F3-A845-AAE1-1ACB374670FF}" type="presOf" srcId="{012BD42E-4A72-F545-A234-8450DD756DED}" destId="{B875D500-A1FF-394D-B4EB-C1268D3E38F4}" srcOrd="0" destOrd="0" presId="urn:microsoft.com/office/officeart/2005/8/layout/balance1"/>
    <dgm:cxn modelId="{9D11C662-0FE9-E54D-93FA-1700056FFB23}" type="presOf" srcId="{F2C5BEB6-F6DB-4941-BA8F-26FAEBDA3AD7}" destId="{F3D13249-659E-984E-8E94-17E3E859B5C9}" srcOrd="0" destOrd="0" presId="urn:microsoft.com/office/officeart/2005/8/layout/balance1"/>
    <dgm:cxn modelId="{950E14FD-BA5A-4841-B149-3E924750EBC3}" srcId="{C9D584B4-00C9-C943-9F23-5499358D7B52}" destId="{82F75AD8-B930-D448-A90E-40A768AEBFD6}" srcOrd="1" destOrd="0" parTransId="{B91506E5-CA4B-7146-9ADB-2B920620F49C}" sibTransId="{983C870C-5F8B-3F49-8FFD-A10CB1BE4C1C}"/>
    <dgm:cxn modelId="{8006EE50-955F-DE45-AC5F-8C833E8D3B39}" srcId="{C9D584B4-00C9-C943-9F23-5499358D7B52}" destId="{F2C5BEB6-F6DB-4941-BA8F-26FAEBDA3AD7}" srcOrd="0" destOrd="0" parTransId="{4D9DF1F5-822D-804B-9362-96685F4A2B53}" sibTransId="{80D23D70-1C9D-004F-8589-550424B3A77E}"/>
    <dgm:cxn modelId="{04A24440-9991-B34B-B81F-C31368946B49}" srcId="{1282335E-BD8F-BA42-A8BD-0E789500673B}" destId="{618B6642-1061-0143-89E8-0446249B4362}" srcOrd="1" destOrd="0" parTransId="{4F4BF8EF-90E9-9542-9823-8EDC48C3A514}" sibTransId="{743F0AA4-A506-B04F-9240-843803DE0A2D}"/>
    <dgm:cxn modelId="{ED5A1D78-1F3C-D649-BE82-DFC321606E98}" srcId="{25B94826-A63B-2340-A386-E04E46BEB8B3}" destId="{1282335E-BD8F-BA42-A8BD-0E789500673B}" srcOrd="1" destOrd="0" parTransId="{4D4E2B2D-D0AC-FD44-AA77-5EE79BEFBE0F}" sibTransId="{54607CB0-EFCB-354F-B52E-3506DFD6EDC1}"/>
    <dgm:cxn modelId="{27EBB1BD-C1AD-2549-A4F3-30C8DC9C281C}" type="presOf" srcId="{82F75AD8-B930-D448-A90E-40A768AEBFD6}" destId="{3C7C7BBF-11B0-8347-A8DE-9E5D92C55443}" srcOrd="0" destOrd="0" presId="urn:microsoft.com/office/officeart/2005/8/layout/balance1"/>
    <dgm:cxn modelId="{32C2DB60-9C9D-1C40-81FD-850672AB1AFD}" type="presOf" srcId="{1D994CE1-C69A-F546-B0E2-8812A7C55429}" destId="{D993E76B-09EF-9844-B8E6-59998A789E78}" srcOrd="0" destOrd="0" presId="urn:microsoft.com/office/officeart/2005/8/layout/balance1"/>
    <dgm:cxn modelId="{9CA36D22-1335-2D4C-934E-26E75705D50D}" type="presOf" srcId="{618B6642-1061-0143-89E8-0446249B4362}" destId="{2BD2677C-1DBC-7747-9611-D6B4186BEE6A}" srcOrd="0" destOrd="0" presId="urn:microsoft.com/office/officeart/2005/8/layout/balance1"/>
    <dgm:cxn modelId="{AB2AF93B-374F-9840-9016-46B23213BC8A}" srcId="{1282335E-BD8F-BA42-A8BD-0E789500673B}" destId="{484D8A06-9711-2447-8692-14C93121E94E}" srcOrd="0" destOrd="0" parTransId="{01C57378-452F-9844-BB17-16289318FC50}" sibTransId="{8E0E9407-D2F7-1742-BDEC-BDBBEF2136EC}"/>
    <dgm:cxn modelId="{A714B849-B5AF-CB47-A031-327955459C1E}" srcId="{C9D584B4-00C9-C943-9F23-5499358D7B52}" destId="{012BD42E-4A72-F545-A234-8450DD756DED}" srcOrd="2" destOrd="0" parTransId="{E1063CAF-5453-3449-82FA-05F9412F83EB}" sibTransId="{DC486374-19BC-CF4D-B881-D66970157DD8}"/>
    <dgm:cxn modelId="{26555337-7104-5544-8B38-8902AC54E7B7}" type="presParOf" srcId="{A04F7E1A-1F95-AF46-ABD0-55C4FF375ABD}" destId="{13FBA6E8-1A6B-A743-B34C-FB723B8EBFF6}" srcOrd="0" destOrd="0" presId="urn:microsoft.com/office/officeart/2005/8/layout/balance1"/>
    <dgm:cxn modelId="{BEDBBA98-1368-E34F-B5C6-0BD287EF41DE}" type="presParOf" srcId="{A04F7E1A-1F95-AF46-ABD0-55C4FF375ABD}" destId="{871BF69C-EF03-F346-892A-3634C0876417}" srcOrd="1" destOrd="0" presId="urn:microsoft.com/office/officeart/2005/8/layout/balance1"/>
    <dgm:cxn modelId="{2A678031-5DC2-F24B-BAEF-506C8E6A6F9D}" type="presParOf" srcId="{871BF69C-EF03-F346-892A-3634C0876417}" destId="{B0FC7370-A2E6-FB4E-8A1C-FA7EDC7BAFE6}" srcOrd="0" destOrd="0" presId="urn:microsoft.com/office/officeart/2005/8/layout/balance1"/>
    <dgm:cxn modelId="{99163D29-CE0F-5A48-A2A7-8442B32906A7}" type="presParOf" srcId="{871BF69C-EF03-F346-892A-3634C0876417}" destId="{CAD3F40A-8FBE-8441-8D09-18DD4216CCA1}" srcOrd="1" destOrd="0" presId="urn:microsoft.com/office/officeart/2005/8/layout/balance1"/>
    <dgm:cxn modelId="{18FBB57B-0C68-1245-B152-1CD1EF84CDDE}" type="presParOf" srcId="{A04F7E1A-1F95-AF46-ABD0-55C4FF375ABD}" destId="{3887C7C0-823B-6F41-A357-C2B7E1351118}" srcOrd="2" destOrd="0" presId="urn:microsoft.com/office/officeart/2005/8/layout/balance1"/>
    <dgm:cxn modelId="{B258ADCB-43B0-424C-A355-B86C31044AAC}" type="presParOf" srcId="{3887C7C0-823B-6F41-A357-C2B7E1351118}" destId="{F55A7BF9-CD12-6841-A32C-2B758BBDE3D0}" srcOrd="0" destOrd="0" presId="urn:microsoft.com/office/officeart/2005/8/layout/balance1"/>
    <dgm:cxn modelId="{EEDFA577-5B4F-7940-83C0-846315A33790}" type="presParOf" srcId="{3887C7C0-823B-6F41-A357-C2B7E1351118}" destId="{05F24B22-932F-5E41-9666-94F8AB4A5F1A}" srcOrd="1" destOrd="0" presId="urn:microsoft.com/office/officeart/2005/8/layout/balance1"/>
    <dgm:cxn modelId="{8198975E-2195-874C-AEDE-817736E78395}" type="presParOf" srcId="{3887C7C0-823B-6F41-A357-C2B7E1351118}" destId="{E847EBB7-F392-8A4D-8568-88B5303D36D6}" srcOrd="2" destOrd="0" presId="urn:microsoft.com/office/officeart/2005/8/layout/balance1"/>
    <dgm:cxn modelId="{C1D2FF19-50AF-2245-8F3D-0D76DD3B7205}" type="presParOf" srcId="{3887C7C0-823B-6F41-A357-C2B7E1351118}" destId="{86F123C4-BD7A-6047-BE84-B646D50C9DAD}" srcOrd="3" destOrd="0" presId="urn:microsoft.com/office/officeart/2005/8/layout/balance1"/>
    <dgm:cxn modelId="{8809C9AC-CA43-FB41-9522-674188FD717F}" type="presParOf" srcId="{3887C7C0-823B-6F41-A357-C2B7E1351118}" destId="{2BD2677C-1DBC-7747-9611-D6B4186BEE6A}" srcOrd="4" destOrd="0" presId="urn:microsoft.com/office/officeart/2005/8/layout/balance1"/>
    <dgm:cxn modelId="{D359D141-138D-D74F-A4B8-D014E72677D6}" type="presParOf" srcId="{3887C7C0-823B-6F41-A357-C2B7E1351118}" destId="{D993E76B-09EF-9844-B8E6-59998A789E78}" srcOrd="5" destOrd="0" presId="urn:microsoft.com/office/officeart/2005/8/layout/balance1"/>
    <dgm:cxn modelId="{38AAE4A2-AA69-2449-B430-245CDE22EADC}" type="presParOf" srcId="{3887C7C0-823B-6F41-A357-C2B7E1351118}" destId="{F3D13249-659E-984E-8E94-17E3E859B5C9}" srcOrd="6" destOrd="0" presId="urn:microsoft.com/office/officeart/2005/8/layout/balance1"/>
    <dgm:cxn modelId="{DDECC992-7BC9-B348-BDDC-61C9FF2D526A}" type="presParOf" srcId="{3887C7C0-823B-6F41-A357-C2B7E1351118}" destId="{3C7C7BBF-11B0-8347-A8DE-9E5D92C55443}" srcOrd="7" destOrd="0" presId="urn:microsoft.com/office/officeart/2005/8/layout/balance1"/>
    <dgm:cxn modelId="{F45CBFDE-0AB7-7A49-943C-932D380189E1}" type="presParOf" srcId="{3887C7C0-823B-6F41-A357-C2B7E1351118}" destId="{B875D500-A1FF-394D-B4EB-C1268D3E38F4}" srcOrd="8"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669086-A2F2-D54F-A562-9C62117EFD4F}" type="doc">
      <dgm:prSet loTypeId="urn:microsoft.com/office/officeart/2005/8/layout/pyramid2" loCatId="" qsTypeId="urn:microsoft.com/office/officeart/2005/8/quickstyle/simple4" qsCatId="simple" csTypeId="urn:microsoft.com/office/officeart/2005/8/colors/accent1_2" csCatId="accent1" phldr="1"/>
      <dgm:spPr/>
    </dgm:pt>
    <dgm:pt modelId="{7CC6927E-7ADE-2048-ADF6-2FBB0EE867B7}">
      <dgm:prSet phldrT="[Text]"/>
      <dgm:spPr/>
      <dgm:t>
        <a:bodyPr/>
        <a:lstStyle/>
        <a:p>
          <a:r>
            <a:rPr lang="en-US" dirty="0" smtClean="0"/>
            <a:t>Registry</a:t>
          </a:r>
          <a:endParaRPr lang="en-US" dirty="0"/>
        </a:p>
      </dgm:t>
    </dgm:pt>
    <dgm:pt modelId="{AD3191F9-9CED-114B-8581-CBFBAA80AE39}" type="parTrans" cxnId="{B34B8161-A829-2844-B1E2-42B0EBB6BCB5}">
      <dgm:prSet/>
      <dgm:spPr/>
      <dgm:t>
        <a:bodyPr/>
        <a:lstStyle/>
        <a:p>
          <a:endParaRPr lang="en-US"/>
        </a:p>
      </dgm:t>
    </dgm:pt>
    <dgm:pt modelId="{A9742B6F-416F-1545-8778-2F2D8498B995}" type="sibTrans" cxnId="{B34B8161-A829-2844-B1E2-42B0EBB6BCB5}">
      <dgm:prSet/>
      <dgm:spPr/>
      <dgm:t>
        <a:bodyPr/>
        <a:lstStyle/>
        <a:p>
          <a:endParaRPr lang="en-US"/>
        </a:p>
      </dgm:t>
    </dgm:pt>
    <dgm:pt modelId="{9B3526F8-3F31-7D40-86CF-77F14586DF3A}">
      <dgm:prSet phldrT="[Text]"/>
      <dgm:spPr/>
      <dgm:t>
        <a:bodyPr/>
        <a:lstStyle/>
        <a:p>
          <a:r>
            <a:rPr lang="en-US" dirty="0" smtClean="0"/>
            <a:t>Registrar</a:t>
          </a:r>
          <a:endParaRPr lang="en-US" dirty="0"/>
        </a:p>
      </dgm:t>
    </dgm:pt>
    <dgm:pt modelId="{54C76342-1872-3242-9DFE-8555471C2D18}" type="parTrans" cxnId="{9708DD2E-16E4-A644-9D46-9B47C2FBAD75}">
      <dgm:prSet/>
      <dgm:spPr/>
      <dgm:t>
        <a:bodyPr/>
        <a:lstStyle/>
        <a:p>
          <a:endParaRPr lang="en-US"/>
        </a:p>
      </dgm:t>
    </dgm:pt>
    <dgm:pt modelId="{08EE5859-AFE4-414D-B97C-4CB5B212120E}" type="sibTrans" cxnId="{9708DD2E-16E4-A644-9D46-9B47C2FBAD75}">
      <dgm:prSet/>
      <dgm:spPr/>
      <dgm:t>
        <a:bodyPr/>
        <a:lstStyle/>
        <a:p>
          <a:endParaRPr lang="en-US"/>
        </a:p>
      </dgm:t>
    </dgm:pt>
    <dgm:pt modelId="{EC87A57D-CBB5-8441-9829-A2C26237260F}">
      <dgm:prSet phldrT="[Text]"/>
      <dgm:spPr/>
      <dgm:t>
        <a:bodyPr/>
        <a:lstStyle/>
        <a:p>
          <a:r>
            <a:rPr lang="en-US" dirty="0" smtClean="0"/>
            <a:t>DNS Hosting Provider</a:t>
          </a:r>
          <a:endParaRPr lang="en-US" dirty="0"/>
        </a:p>
      </dgm:t>
    </dgm:pt>
    <dgm:pt modelId="{1F15FC09-FE78-D449-894D-BE2FEFF746B8}" type="parTrans" cxnId="{CE7BCC0F-670E-BE41-9F1D-FD753C80C2DD}">
      <dgm:prSet/>
      <dgm:spPr/>
      <dgm:t>
        <a:bodyPr/>
        <a:lstStyle/>
        <a:p>
          <a:endParaRPr lang="en-US"/>
        </a:p>
      </dgm:t>
    </dgm:pt>
    <dgm:pt modelId="{BB543570-B816-9A48-B604-D28F74815D6A}" type="sibTrans" cxnId="{CE7BCC0F-670E-BE41-9F1D-FD753C80C2DD}">
      <dgm:prSet/>
      <dgm:spPr/>
      <dgm:t>
        <a:bodyPr/>
        <a:lstStyle/>
        <a:p>
          <a:endParaRPr lang="en-US"/>
        </a:p>
      </dgm:t>
    </dgm:pt>
    <dgm:pt modelId="{0BAE95ED-3304-E447-BA7B-B0C148E035C9}">
      <dgm:prSet phldrT="[Text]"/>
      <dgm:spPr/>
      <dgm:t>
        <a:bodyPr/>
        <a:lstStyle/>
        <a:p>
          <a:r>
            <a:rPr lang="en-US" dirty="0" smtClean="0"/>
            <a:t>Domain Name Registrant</a:t>
          </a:r>
          <a:endParaRPr lang="en-US" dirty="0"/>
        </a:p>
      </dgm:t>
    </dgm:pt>
    <dgm:pt modelId="{F637BC59-3873-7444-96D1-71AAFAF0F22C}" type="parTrans" cxnId="{0928EF42-6D1A-1C45-9A09-088BEB7A4AEE}">
      <dgm:prSet/>
      <dgm:spPr/>
      <dgm:t>
        <a:bodyPr/>
        <a:lstStyle/>
        <a:p>
          <a:endParaRPr lang="en-US"/>
        </a:p>
      </dgm:t>
    </dgm:pt>
    <dgm:pt modelId="{2A0DD00F-1222-8443-8812-2422753B5C18}" type="sibTrans" cxnId="{0928EF42-6D1A-1C45-9A09-088BEB7A4AEE}">
      <dgm:prSet/>
      <dgm:spPr/>
      <dgm:t>
        <a:bodyPr/>
        <a:lstStyle/>
        <a:p>
          <a:endParaRPr lang="en-US"/>
        </a:p>
      </dgm:t>
    </dgm:pt>
    <dgm:pt modelId="{A26C4AF7-B42B-8A42-9267-DEC856CD72B3}" type="pres">
      <dgm:prSet presAssocID="{27669086-A2F2-D54F-A562-9C62117EFD4F}" presName="compositeShape" presStyleCnt="0">
        <dgm:presLayoutVars>
          <dgm:dir/>
          <dgm:resizeHandles/>
        </dgm:presLayoutVars>
      </dgm:prSet>
      <dgm:spPr/>
    </dgm:pt>
    <dgm:pt modelId="{0229176B-759E-1641-8986-CA385BFBFC42}" type="pres">
      <dgm:prSet presAssocID="{27669086-A2F2-D54F-A562-9C62117EFD4F}" presName="pyramid" presStyleLbl="node1" presStyleIdx="0" presStyleCnt="1"/>
      <dgm:spPr/>
    </dgm:pt>
    <dgm:pt modelId="{95D88A5A-2BD5-3E4F-B838-3C0EE04A6A95}" type="pres">
      <dgm:prSet presAssocID="{27669086-A2F2-D54F-A562-9C62117EFD4F}" presName="theList" presStyleCnt="0"/>
      <dgm:spPr/>
    </dgm:pt>
    <dgm:pt modelId="{E0288B2B-D916-584D-970E-C5408F35A1ED}" type="pres">
      <dgm:prSet presAssocID="{7CC6927E-7ADE-2048-ADF6-2FBB0EE867B7}" presName="aNode" presStyleLbl="fgAcc1" presStyleIdx="0" presStyleCnt="4">
        <dgm:presLayoutVars>
          <dgm:bulletEnabled val="1"/>
        </dgm:presLayoutVars>
      </dgm:prSet>
      <dgm:spPr/>
      <dgm:t>
        <a:bodyPr/>
        <a:lstStyle/>
        <a:p>
          <a:endParaRPr lang="en-US"/>
        </a:p>
      </dgm:t>
    </dgm:pt>
    <dgm:pt modelId="{FDAD3AD1-6657-FB42-8657-37589FF69E08}" type="pres">
      <dgm:prSet presAssocID="{7CC6927E-7ADE-2048-ADF6-2FBB0EE867B7}" presName="aSpace" presStyleCnt="0"/>
      <dgm:spPr/>
    </dgm:pt>
    <dgm:pt modelId="{C3B326C1-AAD7-274D-8479-155042E929F2}" type="pres">
      <dgm:prSet presAssocID="{9B3526F8-3F31-7D40-86CF-77F14586DF3A}" presName="aNode" presStyleLbl="fgAcc1" presStyleIdx="1" presStyleCnt="4">
        <dgm:presLayoutVars>
          <dgm:bulletEnabled val="1"/>
        </dgm:presLayoutVars>
      </dgm:prSet>
      <dgm:spPr/>
      <dgm:t>
        <a:bodyPr/>
        <a:lstStyle/>
        <a:p>
          <a:endParaRPr lang="en-US"/>
        </a:p>
      </dgm:t>
    </dgm:pt>
    <dgm:pt modelId="{2580B7A9-10E1-324C-9558-9BAE75399183}" type="pres">
      <dgm:prSet presAssocID="{9B3526F8-3F31-7D40-86CF-77F14586DF3A}" presName="aSpace" presStyleCnt="0"/>
      <dgm:spPr/>
    </dgm:pt>
    <dgm:pt modelId="{E5527F26-4C7A-A546-8956-D4F97893E49D}" type="pres">
      <dgm:prSet presAssocID="{EC87A57D-CBB5-8441-9829-A2C26237260F}" presName="aNode" presStyleLbl="fgAcc1" presStyleIdx="2" presStyleCnt="4">
        <dgm:presLayoutVars>
          <dgm:bulletEnabled val="1"/>
        </dgm:presLayoutVars>
      </dgm:prSet>
      <dgm:spPr/>
      <dgm:t>
        <a:bodyPr/>
        <a:lstStyle/>
        <a:p>
          <a:endParaRPr lang="en-US"/>
        </a:p>
      </dgm:t>
    </dgm:pt>
    <dgm:pt modelId="{C23BAC84-B4BC-9440-BCA1-64704244826C}" type="pres">
      <dgm:prSet presAssocID="{EC87A57D-CBB5-8441-9829-A2C26237260F}" presName="aSpace" presStyleCnt="0"/>
      <dgm:spPr/>
    </dgm:pt>
    <dgm:pt modelId="{5A235900-E31A-7E46-8519-4D695EE79A2E}" type="pres">
      <dgm:prSet presAssocID="{0BAE95ED-3304-E447-BA7B-B0C148E035C9}" presName="aNode" presStyleLbl="fgAcc1" presStyleIdx="3" presStyleCnt="4">
        <dgm:presLayoutVars>
          <dgm:bulletEnabled val="1"/>
        </dgm:presLayoutVars>
      </dgm:prSet>
      <dgm:spPr/>
      <dgm:t>
        <a:bodyPr/>
        <a:lstStyle/>
        <a:p>
          <a:endParaRPr lang="en-US"/>
        </a:p>
      </dgm:t>
    </dgm:pt>
    <dgm:pt modelId="{DB9D029F-BED9-A945-812A-B1926FB68955}" type="pres">
      <dgm:prSet presAssocID="{0BAE95ED-3304-E447-BA7B-B0C148E035C9}" presName="aSpace" presStyleCnt="0"/>
      <dgm:spPr/>
    </dgm:pt>
  </dgm:ptLst>
  <dgm:cxnLst>
    <dgm:cxn modelId="{F74AD56D-6E9D-3241-A22A-F33A34FD2542}" type="presOf" srcId="{0BAE95ED-3304-E447-BA7B-B0C148E035C9}" destId="{5A235900-E31A-7E46-8519-4D695EE79A2E}" srcOrd="0" destOrd="0" presId="urn:microsoft.com/office/officeart/2005/8/layout/pyramid2"/>
    <dgm:cxn modelId="{B34B8161-A829-2844-B1E2-42B0EBB6BCB5}" srcId="{27669086-A2F2-D54F-A562-9C62117EFD4F}" destId="{7CC6927E-7ADE-2048-ADF6-2FBB0EE867B7}" srcOrd="0" destOrd="0" parTransId="{AD3191F9-9CED-114B-8581-CBFBAA80AE39}" sibTransId="{A9742B6F-416F-1545-8778-2F2D8498B995}"/>
    <dgm:cxn modelId="{CE7BCC0F-670E-BE41-9F1D-FD753C80C2DD}" srcId="{27669086-A2F2-D54F-A562-9C62117EFD4F}" destId="{EC87A57D-CBB5-8441-9829-A2C26237260F}" srcOrd="2" destOrd="0" parTransId="{1F15FC09-FE78-D449-894D-BE2FEFF746B8}" sibTransId="{BB543570-B816-9A48-B604-D28F74815D6A}"/>
    <dgm:cxn modelId="{9708DD2E-16E4-A644-9D46-9B47C2FBAD75}" srcId="{27669086-A2F2-D54F-A562-9C62117EFD4F}" destId="{9B3526F8-3F31-7D40-86CF-77F14586DF3A}" srcOrd="1" destOrd="0" parTransId="{54C76342-1872-3242-9DFE-8555471C2D18}" sibTransId="{08EE5859-AFE4-414D-B97C-4CB5B212120E}"/>
    <dgm:cxn modelId="{DC0F88D5-0213-4541-BF66-52854245300F}" type="presOf" srcId="{EC87A57D-CBB5-8441-9829-A2C26237260F}" destId="{E5527F26-4C7A-A546-8956-D4F97893E49D}" srcOrd="0" destOrd="0" presId="urn:microsoft.com/office/officeart/2005/8/layout/pyramid2"/>
    <dgm:cxn modelId="{21B9D3E4-D968-F347-9A50-C0F75169B498}" type="presOf" srcId="{7CC6927E-7ADE-2048-ADF6-2FBB0EE867B7}" destId="{E0288B2B-D916-584D-970E-C5408F35A1ED}" srcOrd="0" destOrd="0" presId="urn:microsoft.com/office/officeart/2005/8/layout/pyramid2"/>
    <dgm:cxn modelId="{0928EF42-6D1A-1C45-9A09-088BEB7A4AEE}" srcId="{27669086-A2F2-D54F-A562-9C62117EFD4F}" destId="{0BAE95ED-3304-E447-BA7B-B0C148E035C9}" srcOrd="3" destOrd="0" parTransId="{F637BC59-3873-7444-96D1-71AAFAF0F22C}" sibTransId="{2A0DD00F-1222-8443-8812-2422753B5C18}"/>
    <dgm:cxn modelId="{FC71E7BA-A34C-2047-8E13-C2BA3EDB5918}" type="presOf" srcId="{9B3526F8-3F31-7D40-86CF-77F14586DF3A}" destId="{C3B326C1-AAD7-274D-8479-155042E929F2}" srcOrd="0" destOrd="0" presId="urn:microsoft.com/office/officeart/2005/8/layout/pyramid2"/>
    <dgm:cxn modelId="{EDB80204-FC0D-D34B-8EEE-849DB3672B6B}" type="presOf" srcId="{27669086-A2F2-D54F-A562-9C62117EFD4F}" destId="{A26C4AF7-B42B-8A42-9267-DEC856CD72B3}" srcOrd="0" destOrd="0" presId="urn:microsoft.com/office/officeart/2005/8/layout/pyramid2"/>
    <dgm:cxn modelId="{9E2055C3-466A-694C-8F24-937C6BF3BA32}" type="presParOf" srcId="{A26C4AF7-B42B-8A42-9267-DEC856CD72B3}" destId="{0229176B-759E-1641-8986-CA385BFBFC42}" srcOrd="0" destOrd="0" presId="urn:microsoft.com/office/officeart/2005/8/layout/pyramid2"/>
    <dgm:cxn modelId="{D3449CDC-60AA-1849-8754-DE2C41827630}" type="presParOf" srcId="{A26C4AF7-B42B-8A42-9267-DEC856CD72B3}" destId="{95D88A5A-2BD5-3E4F-B838-3C0EE04A6A95}" srcOrd="1" destOrd="0" presId="urn:microsoft.com/office/officeart/2005/8/layout/pyramid2"/>
    <dgm:cxn modelId="{9AE46B09-14E4-9746-B5CF-C4DD2E6DBF9D}" type="presParOf" srcId="{95D88A5A-2BD5-3E4F-B838-3C0EE04A6A95}" destId="{E0288B2B-D916-584D-970E-C5408F35A1ED}" srcOrd="0" destOrd="0" presId="urn:microsoft.com/office/officeart/2005/8/layout/pyramid2"/>
    <dgm:cxn modelId="{B021B03D-ECDF-FC43-9DC0-A40077C409EE}" type="presParOf" srcId="{95D88A5A-2BD5-3E4F-B838-3C0EE04A6A95}" destId="{FDAD3AD1-6657-FB42-8657-37589FF69E08}" srcOrd="1" destOrd="0" presId="urn:microsoft.com/office/officeart/2005/8/layout/pyramid2"/>
    <dgm:cxn modelId="{3B9BB3DD-BC38-814A-B149-9CDD46A4470E}" type="presParOf" srcId="{95D88A5A-2BD5-3E4F-B838-3C0EE04A6A95}" destId="{C3B326C1-AAD7-274D-8479-155042E929F2}" srcOrd="2" destOrd="0" presId="urn:microsoft.com/office/officeart/2005/8/layout/pyramid2"/>
    <dgm:cxn modelId="{B7A19DB8-47B7-4245-B3C4-D89F16983988}" type="presParOf" srcId="{95D88A5A-2BD5-3E4F-B838-3C0EE04A6A95}" destId="{2580B7A9-10E1-324C-9558-9BAE75399183}" srcOrd="3" destOrd="0" presId="urn:microsoft.com/office/officeart/2005/8/layout/pyramid2"/>
    <dgm:cxn modelId="{0CDB5312-3EC0-6947-9A10-311A5C2FA326}" type="presParOf" srcId="{95D88A5A-2BD5-3E4F-B838-3C0EE04A6A95}" destId="{E5527F26-4C7A-A546-8956-D4F97893E49D}" srcOrd="4" destOrd="0" presId="urn:microsoft.com/office/officeart/2005/8/layout/pyramid2"/>
    <dgm:cxn modelId="{D4B5E7A2-CA67-6643-9B79-4C68DB621257}" type="presParOf" srcId="{95D88A5A-2BD5-3E4F-B838-3C0EE04A6A95}" destId="{C23BAC84-B4BC-9440-BCA1-64704244826C}" srcOrd="5" destOrd="0" presId="urn:microsoft.com/office/officeart/2005/8/layout/pyramid2"/>
    <dgm:cxn modelId="{6CF79737-75F5-E846-B082-DE95DD5DAA3B}" type="presParOf" srcId="{95D88A5A-2BD5-3E4F-B838-3C0EE04A6A95}" destId="{5A235900-E31A-7E46-8519-4D695EE79A2E}" srcOrd="6" destOrd="0" presId="urn:microsoft.com/office/officeart/2005/8/layout/pyramid2"/>
    <dgm:cxn modelId="{E4732321-8DD8-F04C-946E-18A021EEEDD0}" type="presParOf" srcId="{95D88A5A-2BD5-3E4F-B838-3C0EE04A6A95}" destId="{DB9D029F-BED9-A945-812A-B1926FB68955}"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669086-A2F2-D54F-A562-9C62117EFD4F}" type="doc">
      <dgm:prSet loTypeId="urn:microsoft.com/office/officeart/2005/8/layout/pyramid2" loCatId="" qsTypeId="urn:microsoft.com/office/officeart/2005/8/quickstyle/simple4" qsCatId="simple" csTypeId="urn:microsoft.com/office/officeart/2005/8/colors/accent1_2" csCatId="accent1" phldr="1"/>
      <dgm:spPr/>
    </dgm:pt>
    <dgm:pt modelId="{7CC6927E-7ADE-2048-ADF6-2FBB0EE867B7}">
      <dgm:prSet phldrT="[Text]"/>
      <dgm:spPr/>
      <dgm:t>
        <a:bodyPr/>
        <a:lstStyle/>
        <a:p>
          <a:r>
            <a:rPr lang="en-US" dirty="0" smtClean="0"/>
            <a:t>Registries</a:t>
          </a:r>
          <a:endParaRPr lang="en-US" dirty="0"/>
        </a:p>
      </dgm:t>
    </dgm:pt>
    <dgm:pt modelId="{AD3191F9-9CED-114B-8581-CBFBAA80AE39}" type="parTrans" cxnId="{B34B8161-A829-2844-B1E2-42B0EBB6BCB5}">
      <dgm:prSet/>
      <dgm:spPr/>
      <dgm:t>
        <a:bodyPr/>
        <a:lstStyle/>
        <a:p>
          <a:endParaRPr lang="en-US"/>
        </a:p>
      </dgm:t>
    </dgm:pt>
    <dgm:pt modelId="{A9742B6F-416F-1545-8778-2F2D8498B995}" type="sibTrans" cxnId="{B34B8161-A829-2844-B1E2-42B0EBB6BCB5}">
      <dgm:prSet/>
      <dgm:spPr/>
      <dgm:t>
        <a:bodyPr/>
        <a:lstStyle/>
        <a:p>
          <a:endParaRPr lang="en-US"/>
        </a:p>
      </dgm:t>
    </dgm:pt>
    <dgm:pt modelId="{9B3526F8-3F31-7D40-86CF-77F14586DF3A}">
      <dgm:prSet phldrT="[Text]"/>
      <dgm:spPr/>
      <dgm:t>
        <a:bodyPr/>
        <a:lstStyle/>
        <a:p>
          <a:r>
            <a:rPr lang="en-US" dirty="0" smtClean="0"/>
            <a:t>Registrars</a:t>
          </a:r>
          <a:endParaRPr lang="en-US" dirty="0"/>
        </a:p>
      </dgm:t>
    </dgm:pt>
    <dgm:pt modelId="{54C76342-1872-3242-9DFE-8555471C2D18}" type="parTrans" cxnId="{9708DD2E-16E4-A644-9D46-9B47C2FBAD75}">
      <dgm:prSet/>
      <dgm:spPr/>
      <dgm:t>
        <a:bodyPr/>
        <a:lstStyle/>
        <a:p>
          <a:endParaRPr lang="en-US"/>
        </a:p>
      </dgm:t>
    </dgm:pt>
    <dgm:pt modelId="{08EE5859-AFE4-414D-B97C-4CB5B212120E}" type="sibTrans" cxnId="{9708DD2E-16E4-A644-9D46-9B47C2FBAD75}">
      <dgm:prSet/>
      <dgm:spPr/>
      <dgm:t>
        <a:bodyPr/>
        <a:lstStyle/>
        <a:p>
          <a:endParaRPr lang="en-US"/>
        </a:p>
      </dgm:t>
    </dgm:pt>
    <dgm:pt modelId="{EC87A57D-CBB5-8441-9829-A2C26237260F}">
      <dgm:prSet phldrT="[Text]"/>
      <dgm:spPr/>
      <dgm:t>
        <a:bodyPr/>
        <a:lstStyle/>
        <a:p>
          <a:r>
            <a:rPr lang="en-US" dirty="0" smtClean="0"/>
            <a:t>DNS Hosting Providers</a:t>
          </a:r>
          <a:endParaRPr lang="en-US" dirty="0"/>
        </a:p>
      </dgm:t>
    </dgm:pt>
    <dgm:pt modelId="{1F15FC09-FE78-D449-894D-BE2FEFF746B8}" type="parTrans" cxnId="{CE7BCC0F-670E-BE41-9F1D-FD753C80C2DD}">
      <dgm:prSet/>
      <dgm:spPr/>
      <dgm:t>
        <a:bodyPr/>
        <a:lstStyle/>
        <a:p>
          <a:endParaRPr lang="en-US"/>
        </a:p>
      </dgm:t>
    </dgm:pt>
    <dgm:pt modelId="{BB543570-B816-9A48-B604-D28F74815D6A}" type="sibTrans" cxnId="{CE7BCC0F-670E-BE41-9F1D-FD753C80C2DD}">
      <dgm:prSet/>
      <dgm:spPr/>
      <dgm:t>
        <a:bodyPr/>
        <a:lstStyle/>
        <a:p>
          <a:endParaRPr lang="en-US"/>
        </a:p>
      </dgm:t>
    </dgm:pt>
    <dgm:pt modelId="{0BAE95ED-3304-E447-BA7B-B0C148E035C9}">
      <dgm:prSet phldrT="[Text]"/>
      <dgm:spPr/>
      <dgm:t>
        <a:bodyPr/>
        <a:lstStyle/>
        <a:p>
          <a:r>
            <a:rPr lang="en-US" dirty="0" smtClean="0"/>
            <a:t>Domain Name Registrants</a:t>
          </a:r>
          <a:endParaRPr lang="en-US" dirty="0"/>
        </a:p>
      </dgm:t>
    </dgm:pt>
    <dgm:pt modelId="{F637BC59-3873-7444-96D1-71AAFAF0F22C}" type="parTrans" cxnId="{0928EF42-6D1A-1C45-9A09-088BEB7A4AEE}">
      <dgm:prSet/>
      <dgm:spPr/>
      <dgm:t>
        <a:bodyPr/>
        <a:lstStyle/>
        <a:p>
          <a:endParaRPr lang="en-US"/>
        </a:p>
      </dgm:t>
    </dgm:pt>
    <dgm:pt modelId="{2A0DD00F-1222-8443-8812-2422753B5C18}" type="sibTrans" cxnId="{0928EF42-6D1A-1C45-9A09-088BEB7A4AEE}">
      <dgm:prSet/>
      <dgm:spPr/>
      <dgm:t>
        <a:bodyPr/>
        <a:lstStyle/>
        <a:p>
          <a:endParaRPr lang="en-US"/>
        </a:p>
      </dgm:t>
    </dgm:pt>
    <dgm:pt modelId="{A26C4AF7-B42B-8A42-9267-DEC856CD72B3}" type="pres">
      <dgm:prSet presAssocID="{27669086-A2F2-D54F-A562-9C62117EFD4F}" presName="compositeShape" presStyleCnt="0">
        <dgm:presLayoutVars>
          <dgm:dir/>
          <dgm:resizeHandles/>
        </dgm:presLayoutVars>
      </dgm:prSet>
      <dgm:spPr/>
    </dgm:pt>
    <dgm:pt modelId="{0229176B-759E-1641-8986-CA385BFBFC42}" type="pres">
      <dgm:prSet presAssocID="{27669086-A2F2-D54F-A562-9C62117EFD4F}" presName="pyramid" presStyleLbl="node1" presStyleIdx="0" presStyleCnt="1"/>
      <dgm:spPr/>
    </dgm:pt>
    <dgm:pt modelId="{95D88A5A-2BD5-3E4F-B838-3C0EE04A6A95}" type="pres">
      <dgm:prSet presAssocID="{27669086-A2F2-D54F-A562-9C62117EFD4F}" presName="theList" presStyleCnt="0"/>
      <dgm:spPr/>
    </dgm:pt>
    <dgm:pt modelId="{E0288B2B-D916-584D-970E-C5408F35A1ED}" type="pres">
      <dgm:prSet presAssocID="{7CC6927E-7ADE-2048-ADF6-2FBB0EE867B7}" presName="aNode" presStyleLbl="fgAcc1" presStyleIdx="0" presStyleCnt="4">
        <dgm:presLayoutVars>
          <dgm:bulletEnabled val="1"/>
        </dgm:presLayoutVars>
      </dgm:prSet>
      <dgm:spPr/>
      <dgm:t>
        <a:bodyPr/>
        <a:lstStyle/>
        <a:p>
          <a:endParaRPr lang="en-US"/>
        </a:p>
      </dgm:t>
    </dgm:pt>
    <dgm:pt modelId="{FDAD3AD1-6657-FB42-8657-37589FF69E08}" type="pres">
      <dgm:prSet presAssocID="{7CC6927E-7ADE-2048-ADF6-2FBB0EE867B7}" presName="aSpace" presStyleCnt="0"/>
      <dgm:spPr/>
    </dgm:pt>
    <dgm:pt modelId="{C3B326C1-AAD7-274D-8479-155042E929F2}" type="pres">
      <dgm:prSet presAssocID="{9B3526F8-3F31-7D40-86CF-77F14586DF3A}" presName="aNode" presStyleLbl="fgAcc1" presStyleIdx="1" presStyleCnt="4">
        <dgm:presLayoutVars>
          <dgm:bulletEnabled val="1"/>
        </dgm:presLayoutVars>
      </dgm:prSet>
      <dgm:spPr/>
      <dgm:t>
        <a:bodyPr/>
        <a:lstStyle/>
        <a:p>
          <a:endParaRPr lang="en-US"/>
        </a:p>
      </dgm:t>
    </dgm:pt>
    <dgm:pt modelId="{2580B7A9-10E1-324C-9558-9BAE75399183}" type="pres">
      <dgm:prSet presAssocID="{9B3526F8-3F31-7D40-86CF-77F14586DF3A}" presName="aSpace" presStyleCnt="0"/>
      <dgm:spPr/>
    </dgm:pt>
    <dgm:pt modelId="{E5527F26-4C7A-A546-8956-D4F97893E49D}" type="pres">
      <dgm:prSet presAssocID="{EC87A57D-CBB5-8441-9829-A2C26237260F}" presName="aNode" presStyleLbl="fgAcc1" presStyleIdx="2" presStyleCnt="4">
        <dgm:presLayoutVars>
          <dgm:bulletEnabled val="1"/>
        </dgm:presLayoutVars>
      </dgm:prSet>
      <dgm:spPr/>
      <dgm:t>
        <a:bodyPr/>
        <a:lstStyle/>
        <a:p>
          <a:endParaRPr lang="en-US"/>
        </a:p>
      </dgm:t>
    </dgm:pt>
    <dgm:pt modelId="{C23BAC84-B4BC-9440-BCA1-64704244826C}" type="pres">
      <dgm:prSet presAssocID="{EC87A57D-CBB5-8441-9829-A2C26237260F}" presName="aSpace" presStyleCnt="0"/>
      <dgm:spPr/>
    </dgm:pt>
    <dgm:pt modelId="{5A235900-E31A-7E46-8519-4D695EE79A2E}" type="pres">
      <dgm:prSet presAssocID="{0BAE95ED-3304-E447-BA7B-B0C148E035C9}" presName="aNode" presStyleLbl="fgAcc1" presStyleIdx="3" presStyleCnt="4">
        <dgm:presLayoutVars>
          <dgm:bulletEnabled val="1"/>
        </dgm:presLayoutVars>
      </dgm:prSet>
      <dgm:spPr/>
      <dgm:t>
        <a:bodyPr/>
        <a:lstStyle/>
        <a:p>
          <a:endParaRPr lang="en-US"/>
        </a:p>
      </dgm:t>
    </dgm:pt>
    <dgm:pt modelId="{DB9D029F-BED9-A945-812A-B1926FB68955}" type="pres">
      <dgm:prSet presAssocID="{0BAE95ED-3304-E447-BA7B-B0C148E035C9}" presName="aSpace" presStyleCnt="0"/>
      <dgm:spPr/>
    </dgm:pt>
  </dgm:ptLst>
  <dgm:cxnLst>
    <dgm:cxn modelId="{B34B8161-A829-2844-B1E2-42B0EBB6BCB5}" srcId="{27669086-A2F2-D54F-A562-9C62117EFD4F}" destId="{7CC6927E-7ADE-2048-ADF6-2FBB0EE867B7}" srcOrd="0" destOrd="0" parTransId="{AD3191F9-9CED-114B-8581-CBFBAA80AE39}" sibTransId="{A9742B6F-416F-1545-8778-2F2D8498B995}"/>
    <dgm:cxn modelId="{872E0CDB-F8C1-3B42-843A-159195AE237F}" type="presOf" srcId="{0BAE95ED-3304-E447-BA7B-B0C148E035C9}" destId="{5A235900-E31A-7E46-8519-4D695EE79A2E}" srcOrd="0" destOrd="0" presId="urn:microsoft.com/office/officeart/2005/8/layout/pyramid2"/>
    <dgm:cxn modelId="{588D4313-C55B-E54C-B803-D1A7AD72F15C}" type="presOf" srcId="{9B3526F8-3F31-7D40-86CF-77F14586DF3A}" destId="{C3B326C1-AAD7-274D-8479-155042E929F2}" srcOrd="0" destOrd="0" presId="urn:microsoft.com/office/officeart/2005/8/layout/pyramid2"/>
    <dgm:cxn modelId="{0BD3B350-1621-B742-B87D-B371DFB1CB81}" type="presOf" srcId="{EC87A57D-CBB5-8441-9829-A2C26237260F}" destId="{E5527F26-4C7A-A546-8956-D4F97893E49D}" srcOrd="0" destOrd="0" presId="urn:microsoft.com/office/officeart/2005/8/layout/pyramid2"/>
    <dgm:cxn modelId="{CE7BCC0F-670E-BE41-9F1D-FD753C80C2DD}" srcId="{27669086-A2F2-D54F-A562-9C62117EFD4F}" destId="{EC87A57D-CBB5-8441-9829-A2C26237260F}" srcOrd="2" destOrd="0" parTransId="{1F15FC09-FE78-D449-894D-BE2FEFF746B8}" sibTransId="{BB543570-B816-9A48-B604-D28F74815D6A}"/>
    <dgm:cxn modelId="{9708DD2E-16E4-A644-9D46-9B47C2FBAD75}" srcId="{27669086-A2F2-D54F-A562-9C62117EFD4F}" destId="{9B3526F8-3F31-7D40-86CF-77F14586DF3A}" srcOrd="1" destOrd="0" parTransId="{54C76342-1872-3242-9DFE-8555471C2D18}" sibTransId="{08EE5859-AFE4-414D-B97C-4CB5B212120E}"/>
    <dgm:cxn modelId="{7CAF8647-F995-0640-8E15-085C985FDC5F}" type="presOf" srcId="{27669086-A2F2-D54F-A562-9C62117EFD4F}" destId="{A26C4AF7-B42B-8A42-9267-DEC856CD72B3}" srcOrd="0" destOrd="0" presId="urn:microsoft.com/office/officeart/2005/8/layout/pyramid2"/>
    <dgm:cxn modelId="{0928EF42-6D1A-1C45-9A09-088BEB7A4AEE}" srcId="{27669086-A2F2-D54F-A562-9C62117EFD4F}" destId="{0BAE95ED-3304-E447-BA7B-B0C148E035C9}" srcOrd="3" destOrd="0" parTransId="{F637BC59-3873-7444-96D1-71AAFAF0F22C}" sibTransId="{2A0DD00F-1222-8443-8812-2422753B5C18}"/>
    <dgm:cxn modelId="{5696A6FE-5454-4248-B7B0-FA369610DF14}" type="presOf" srcId="{7CC6927E-7ADE-2048-ADF6-2FBB0EE867B7}" destId="{E0288B2B-D916-584D-970E-C5408F35A1ED}" srcOrd="0" destOrd="0" presId="urn:microsoft.com/office/officeart/2005/8/layout/pyramid2"/>
    <dgm:cxn modelId="{39EDC16F-5854-4347-9313-DCDFD95011B2}" type="presParOf" srcId="{A26C4AF7-B42B-8A42-9267-DEC856CD72B3}" destId="{0229176B-759E-1641-8986-CA385BFBFC42}" srcOrd="0" destOrd="0" presId="urn:microsoft.com/office/officeart/2005/8/layout/pyramid2"/>
    <dgm:cxn modelId="{FDE4E5D1-9CCA-FE48-8159-C3C8A1D0E203}" type="presParOf" srcId="{A26C4AF7-B42B-8A42-9267-DEC856CD72B3}" destId="{95D88A5A-2BD5-3E4F-B838-3C0EE04A6A95}" srcOrd="1" destOrd="0" presId="urn:microsoft.com/office/officeart/2005/8/layout/pyramid2"/>
    <dgm:cxn modelId="{F71E90E4-E7A3-144F-B18B-9C7685E4621F}" type="presParOf" srcId="{95D88A5A-2BD5-3E4F-B838-3C0EE04A6A95}" destId="{E0288B2B-D916-584D-970E-C5408F35A1ED}" srcOrd="0" destOrd="0" presId="urn:microsoft.com/office/officeart/2005/8/layout/pyramid2"/>
    <dgm:cxn modelId="{EE3D232C-2F9F-A249-9516-8DD711889F3B}" type="presParOf" srcId="{95D88A5A-2BD5-3E4F-B838-3C0EE04A6A95}" destId="{FDAD3AD1-6657-FB42-8657-37589FF69E08}" srcOrd="1" destOrd="0" presId="urn:microsoft.com/office/officeart/2005/8/layout/pyramid2"/>
    <dgm:cxn modelId="{B4B3DBA8-85B6-814D-ADD3-30C7FB8785F6}" type="presParOf" srcId="{95D88A5A-2BD5-3E4F-B838-3C0EE04A6A95}" destId="{C3B326C1-AAD7-274D-8479-155042E929F2}" srcOrd="2" destOrd="0" presId="urn:microsoft.com/office/officeart/2005/8/layout/pyramid2"/>
    <dgm:cxn modelId="{85E1BD41-92A5-E34A-A897-5E4A4A7755EC}" type="presParOf" srcId="{95D88A5A-2BD5-3E4F-B838-3C0EE04A6A95}" destId="{2580B7A9-10E1-324C-9558-9BAE75399183}" srcOrd="3" destOrd="0" presId="urn:microsoft.com/office/officeart/2005/8/layout/pyramid2"/>
    <dgm:cxn modelId="{DAF8A066-A822-C848-AD78-2109E65DEF05}" type="presParOf" srcId="{95D88A5A-2BD5-3E4F-B838-3C0EE04A6A95}" destId="{E5527F26-4C7A-A546-8956-D4F97893E49D}" srcOrd="4" destOrd="0" presId="urn:microsoft.com/office/officeart/2005/8/layout/pyramid2"/>
    <dgm:cxn modelId="{DD2D7EEA-C6FC-A941-9961-E9F419D872F9}" type="presParOf" srcId="{95D88A5A-2BD5-3E4F-B838-3C0EE04A6A95}" destId="{C23BAC84-B4BC-9440-BCA1-64704244826C}" srcOrd="5" destOrd="0" presId="urn:microsoft.com/office/officeart/2005/8/layout/pyramid2"/>
    <dgm:cxn modelId="{448064CB-9614-2147-AD74-FA7280677363}" type="presParOf" srcId="{95D88A5A-2BD5-3E4F-B838-3C0EE04A6A95}" destId="{5A235900-E31A-7E46-8519-4D695EE79A2E}" srcOrd="6" destOrd="0" presId="urn:microsoft.com/office/officeart/2005/8/layout/pyramid2"/>
    <dgm:cxn modelId="{5E8A8F0B-DB8A-2A4D-BE29-8453C3C3449C}" type="presParOf" srcId="{95D88A5A-2BD5-3E4F-B838-3C0EE04A6A95}" destId="{DB9D029F-BED9-A945-812A-B1926FB68955}"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669086-A2F2-D54F-A562-9C62117EFD4F}" type="doc">
      <dgm:prSet loTypeId="urn:microsoft.com/office/officeart/2005/8/layout/pyramid2" loCatId="" qsTypeId="urn:microsoft.com/office/officeart/2005/8/quickstyle/simple4" qsCatId="simple" csTypeId="urn:microsoft.com/office/officeart/2005/8/colors/accent1_2" csCatId="accent1" phldr="1"/>
      <dgm:spPr/>
    </dgm:pt>
    <dgm:pt modelId="{7CC6927E-7ADE-2048-ADF6-2FBB0EE867B7}">
      <dgm:prSet phldrT="[Text]"/>
      <dgm:spPr/>
      <dgm:t>
        <a:bodyPr/>
        <a:lstStyle/>
        <a:p>
          <a:r>
            <a:rPr lang="en-US" dirty="0" smtClean="0"/>
            <a:t>Registries</a:t>
          </a:r>
          <a:endParaRPr lang="en-US" dirty="0"/>
        </a:p>
      </dgm:t>
    </dgm:pt>
    <dgm:pt modelId="{AD3191F9-9CED-114B-8581-CBFBAA80AE39}" type="parTrans" cxnId="{B34B8161-A829-2844-B1E2-42B0EBB6BCB5}">
      <dgm:prSet/>
      <dgm:spPr/>
      <dgm:t>
        <a:bodyPr/>
        <a:lstStyle/>
        <a:p>
          <a:endParaRPr lang="en-US"/>
        </a:p>
      </dgm:t>
    </dgm:pt>
    <dgm:pt modelId="{A9742B6F-416F-1545-8778-2F2D8498B995}" type="sibTrans" cxnId="{B34B8161-A829-2844-B1E2-42B0EBB6BCB5}">
      <dgm:prSet/>
      <dgm:spPr/>
      <dgm:t>
        <a:bodyPr/>
        <a:lstStyle/>
        <a:p>
          <a:endParaRPr lang="en-US"/>
        </a:p>
      </dgm:t>
    </dgm:pt>
    <dgm:pt modelId="{9B3526F8-3F31-7D40-86CF-77F14586DF3A}">
      <dgm:prSet phldrT="[Text]"/>
      <dgm:spPr/>
      <dgm:t>
        <a:bodyPr/>
        <a:lstStyle/>
        <a:p>
          <a:r>
            <a:rPr lang="en-US" dirty="0" smtClean="0"/>
            <a:t>Registrars</a:t>
          </a:r>
          <a:endParaRPr lang="en-US" dirty="0"/>
        </a:p>
      </dgm:t>
    </dgm:pt>
    <dgm:pt modelId="{54C76342-1872-3242-9DFE-8555471C2D18}" type="parTrans" cxnId="{9708DD2E-16E4-A644-9D46-9B47C2FBAD75}">
      <dgm:prSet/>
      <dgm:spPr/>
      <dgm:t>
        <a:bodyPr/>
        <a:lstStyle/>
        <a:p>
          <a:endParaRPr lang="en-US"/>
        </a:p>
      </dgm:t>
    </dgm:pt>
    <dgm:pt modelId="{08EE5859-AFE4-414D-B97C-4CB5B212120E}" type="sibTrans" cxnId="{9708DD2E-16E4-A644-9D46-9B47C2FBAD75}">
      <dgm:prSet/>
      <dgm:spPr/>
      <dgm:t>
        <a:bodyPr/>
        <a:lstStyle/>
        <a:p>
          <a:endParaRPr lang="en-US"/>
        </a:p>
      </dgm:t>
    </dgm:pt>
    <dgm:pt modelId="{EC87A57D-CBB5-8441-9829-A2C26237260F}">
      <dgm:prSet phldrT="[Text]"/>
      <dgm:spPr/>
      <dgm:t>
        <a:bodyPr/>
        <a:lstStyle/>
        <a:p>
          <a:r>
            <a:rPr lang="en-US" dirty="0" smtClean="0"/>
            <a:t>DNS Hosting Providers</a:t>
          </a:r>
          <a:endParaRPr lang="en-US" dirty="0"/>
        </a:p>
      </dgm:t>
    </dgm:pt>
    <dgm:pt modelId="{1F15FC09-FE78-D449-894D-BE2FEFF746B8}" type="parTrans" cxnId="{CE7BCC0F-670E-BE41-9F1D-FD753C80C2DD}">
      <dgm:prSet/>
      <dgm:spPr/>
      <dgm:t>
        <a:bodyPr/>
        <a:lstStyle/>
        <a:p>
          <a:endParaRPr lang="en-US"/>
        </a:p>
      </dgm:t>
    </dgm:pt>
    <dgm:pt modelId="{BB543570-B816-9A48-B604-D28F74815D6A}" type="sibTrans" cxnId="{CE7BCC0F-670E-BE41-9F1D-FD753C80C2DD}">
      <dgm:prSet/>
      <dgm:spPr/>
      <dgm:t>
        <a:bodyPr/>
        <a:lstStyle/>
        <a:p>
          <a:endParaRPr lang="en-US"/>
        </a:p>
      </dgm:t>
    </dgm:pt>
    <dgm:pt modelId="{0BAE95ED-3304-E447-BA7B-B0C148E035C9}">
      <dgm:prSet phldrT="[Text]"/>
      <dgm:spPr/>
      <dgm:t>
        <a:bodyPr/>
        <a:lstStyle/>
        <a:p>
          <a:r>
            <a:rPr lang="en-US" dirty="0" smtClean="0"/>
            <a:t>Domain Name Registrants</a:t>
          </a:r>
          <a:endParaRPr lang="en-US" dirty="0"/>
        </a:p>
      </dgm:t>
    </dgm:pt>
    <dgm:pt modelId="{F637BC59-3873-7444-96D1-71AAFAF0F22C}" type="parTrans" cxnId="{0928EF42-6D1A-1C45-9A09-088BEB7A4AEE}">
      <dgm:prSet/>
      <dgm:spPr/>
      <dgm:t>
        <a:bodyPr/>
        <a:lstStyle/>
        <a:p>
          <a:endParaRPr lang="en-US"/>
        </a:p>
      </dgm:t>
    </dgm:pt>
    <dgm:pt modelId="{2A0DD00F-1222-8443-8812-2422753B5C18}" type="sibTrans" cxnId="{0928EF42-6D1A-1C45-9A09-088BEB7A4AEE}">
      <dgm:prSet/>
      <dgm:spPr/>
      <dgm:t>
        <a:bodyPr/>
        <a:lstStyle/>
        <a:p>
          <a:endParaRPr lang="en-US"/>
        </a:p>
      </dgm:t>
    </dgm:pt>
    <dgm:pt modelId="{A26C4AF7-B42B-8A42-9267-DEC856CD72B3}" type="pres">
      <dgm:prSet presAssocID="{27669086-A2F2-D54F-A562-9C62117EFD4F}" presName="compositeShape" presStyleCnt="0">
        <dgm:presLayoutVars>
          <dgm:dir/>
          <dgm:resizeHandles/>
        </dgm:presLayoutVars>
      </dgm:prSet>
      <dgm:spPr/>
    </dgm:pt>
    <dgm:pt modelId="{0229176B-759E-1641-8986-CA385BFBFC42}" type="pres">
      <dgm:prSet presAssocID="{27669086-A2F2-D54F-A562-9C62117EFD4F}" presName="pyramid" presStyleLbl="node1" presStyleIdx="0" presStyleCnt="1"/>
      <dgm:spPr/>
    </dgm:pt>
    <dgm:pt modelId="{95D88A5A-2BD5-3E4F-B838-3C0EE04A6A95}" type="pres">
      <dgm:prSet presAssocID="{27669086-A2F2-D54F-A562-9C62117EFD4F}" presName="theList" presStyleCnt="0"/>
      <dgm:spPr/>
    </dgm:pt>
    <dgm:pt modelId="{E0288B2B-D916-584D-970E-C5408F35A1ED}" type="pres">
      <dgm:prSet presAssocID="{7CC6927E-7ADE-2048-ADF6-2FBB0EE867B7}" presName="aNode" presStyleLbl="fgAcc1" presStyleIdx="0" presStyleCnt="4">
        <dgm:presLayoutVars>
          <dgm:bulletEnabled val="1"/>
        </dgm:presLayoutVars>
      </dgm:prSet>
      <dgm:spPr/>
      <dgm:t>
        <a:bodyPr/>
        <a:lstStyle/>
        <a:p>
          <a:endParaRPr lang="en-US"/>
        </a:p>
      </dgm:t>
    </dgm:pt>
    <dgm:pt modelId="{FDAD3AD1-6657-FB42-8657-37589FF69E08}" type="pres">
      <dgm:prSet presAssocID="{7CC6927E-7ADE-2048-ADF6-2FBB0EE867B7}" presName="aSpace" presStyleCnt="0"/>
      <dgm:spPr/>
    </dgm:pt>
    <dgm:pt modelId="{C3B326C1-AAD7-274D-8479-155042E929F2}" type="pres">
      <dgm:prSet presAssocID="{9B3526F8-3F31-7D40-86CF-77F14586DF3A}" presName="aNode" presStyleLbl="fgAcc1" presStyleIdx="1" presStyleCnt="4">
        <dgm:presLayoutVars>
          <dgm:bulletEnabled val="1"/>
        </dgm:presLayoutVars>
      </dgm:prSet>
      <dgm:spPr/>
      <dgm:t>
        <a:bodyPr/>
        <a:lstStyle/>
        <a:p>
          <a:endParaRPr lang="en-US"/>
        </a:p>
      </dgm:t>
    </dgm:pt>
    <dgm:pt modelId="{2580B7A9-10E1-324C-9558-9BAE75399183}" type="pres">
      <dgm:prSet presAssocID="{9B3526F8-3F31-7D40-86CF-77F14586DF3A}" presName="aSpace" presStyleCnt="0"/>
      <dgm:spPr/>
    </dgm:pt>
    <dgm:pt modelId="{E5527F26-4C7A-A546-8956-D4F97893E49D}" type="pres">
      <dgm:prSet presAssocID="{EC87A57D-CBB5-8441-9829-A2C26237260F}" presName="aNode" presStyleLbl="fgAcc1" presStyleIdx="2" presStyleCnt="4">
        <dgm:presLayoutVars>
          <dgm:bulletEnabled val="1"/>
        </dgm:presLayoutVars>
      </dgm:prSet>
      <dgm:spPr/>
      <dgm:t>
        <a:bodyPr/>
        <a:lstStyle/>
        <a:p>
          <a:endParaRPr lang="en-US"/>
        </a:p>
      </dgm:t>
    </dgm:pt>
    <dgm:pt modelId="{C23BAC84-B4BC-9440-BCA1-64704244826C}" type="pres">
      <dgm:prSet presAssocID="{EC87A57D-CBB5-8441-9829-A2C26237260F}" presName="aSpace" presStyleCnt="0"/>
      <dgm:spPr/>
    </dgm:pt>
    <dgm:pt modelId="{5A235900-E31A-7E46-8519-4D695EE79A2E}" type="pres">
      <dgm:prSet presAssocID="{0BAE95ED-3304-E447-BA7B-B0C148E035C9}" presName="aNode" presStyleLbl="fgAcc1" presStyleIdx="3" presStyleCnt="4">
        <dgm:presLayoutVars>
          <dgm:bulletEnabled val="1"/>
        </dgm:presLayoutVars>
      </dgm:prSet>
      <dgm:spPr/>
      <dgm:t>
        <a:bodyPr/>
        <a:lstStyle/>
        <a:p>
          <a:endParaRPr lang="en-US"/>
        </a:p>
      </dgm:t>
    </dgm:pt>
    <dgm:pt modelId="{DB9D029F-BED9-A945-812A-B1926FB68955}" type="pres">
      <dgm:prSet presAssocID="{0BAE95ED-3304-E447-BA7B-B0C148E035C9}" presName="aSpace" presStyleCnt="0"/>
      <dgm:spPr/>
    </dgm:pt>
  </dgm:ptLst>
  <dgm:cxnLst>
    <dgm:cxn modelId="{D13DCFCB-CB40-6C42-BBAE-3E8A349BF5EA}" type="presOf" srcId="{7CC6927E-7ADE-2048-ADF6-2FBB0EE867B7}" destId="{E0288B2B-D916-584D-970E-C5408F35A1ED}" srcOrd="0" destOrd="0" presId="urn:microsoft.com/office/officeart/2005/8/layout/pyramid2"/>
    <dgm:cxn modelId="{5E269F73-60BE-2E4B-80D6-8442252D099F}" type="presOf" srcId="{9B3526F8-3F31-7D40-86CF-77F14586DF3A}" destId="{C3B326C1-AAD7-274D-8479-155042E929F2}" srcOrd="0" destOrd="0" presId="urn:microsoft.com/office/officeart/2005/8/layout/pyramid2"/>
    <dgm:cxn modelId="{B34B8161-A829-2844-B1E2-42B0EBB6BCB5}" srcId="{27669086-A2F2-D54F-A562-9C62117EFD4F}" destId="{7CC6927E-7ADE-2048-ADF6-2FBB0EE867B7}" srcOrd="0" destOrd="0" parTransId="{AD3191F9-9CED-114B-8581-CBFBAA80AE39}" sibTransId="{A9742B6F-416F-1545-8778-2F2D8498B995}"/>
    <dgm:cxn modelId="{2AE52FCD-2DE8-0042-9651-496765813A3E}" type="presOf" srcId="{27669086-A2F2-D54F-A562-9C62117EFD4F}" destId="{A26C4AF7-B42B-8A42-9267-DEC856CD72B3}" srcOrd="0" destOrd="0" presId="urn:microsoft.com/office/officeart/2005/8/layout/pyramid2"/>
    <dgm:cxn modelId="{A1EDC3DE-A069-2E42-868A-89D7A5E5BED8}" type="presOf" srcId="{0BAE95ED-3304-E447-BA7B-B0C148E035C9}" destId="{5A235900-E31A-7E46-8519-4D695EE79A2E}" srcOrd="0" destOrd="0" presId="urn:microsoft.com/office/officeart/2005/8/layout/pyramid2"/>
    <dgm:cxn modelId="{CE7BCC0F-670E-BE41-9F1D-FD753C80C2DD}" srcId="{27669086-A2F2-D54F-A562-9C62117EFD4F}" destId="{EC87A57D-CBB5-8441-9829-A2C26237260F}" srcOrd="2" destOrd="0" parTransId="{1F15FC09-FE78-D449-894D-BE2FEFF746B8}" sibTransId="{BB543570-B816-9A48-B604-D28F74815D6A}"/>
    <dgm:cxn modelId="{9708DD2E-16E4-A644-9D46-9B47C2FBAD75}" srcId="{27669086-A2F2-D54F-A562-9C62117EFD4F}" destId="{9B3526F8-3F31-7D40-86CF-77F14586DF3A}" srcOrd="1" destOrd="0" parTransId="{54C76342-1872-3242-9DFE-8555471C2D18}" sibTransId="{08EE5859-AFE4-414D-B97C-4CB5B212120E}"/>
    <dgm:cxn modelId="{5C17EE7E-DF89-1747-93EF-41220056E33A}" type="presOf" srcId="{EC87A57D-CBB5-8441-9829-A2C26237260F}" destId="{E5527F26-4C7A-A546-8956-D4F97893E49D}" srcOrd="0" destOrd="0" presId="urn:microsoft.com/office/officeart/2005/8/layout/pyramid2"/>
    <dgm:cxn modelId="{0928EF42-6D1A-1C45-9A09-088BEB7A4AEE}" srcId="{27669086-A2F2-D54F-A562-9C62117EFD4F}" destId="{0BAE95ED-3304-E447-BA7B-B0C148E035C9}" srcOrd="3" destOrd="0" parTransId="{F637BC59-3873-7444-96D1-71AAFAF0F22C}" sibTransId="{2A0DD00F-1222-8443-8812-2422753B5C18}"/>
    <dgm:cxn modelId="{365176F5-B372-B94D-A4DD-D5FDFCBA4DB5}" type="presParOf" srcId="{A26C4AF7-B42B-8A42-9267-DEC856CD72B3}" destId="{0229176B-759E-1641-8986-CA385BFBFC42}" srcOrd="0" destOrd="0" presId="urn:microsoft.com/office/officeart/2005/8/layout/pyramid2"/>
    <dgm:cxn modelId="{9072B2AD-559D-3149-8381-7BA72ABB0CCF}" type="presParOf" srcId="{A26C4AF7-B42B-8A42-9267-DEC856CD72B3}" destId="{95D88A5A-2BD5-3E4F-B838-3C0EE04A6A95}" srcOrd="1" destOrd="0" presId="urn:microsoft.com/office/officeart/2005/8/layout/pyramid2"/>
    <dgm:cxn modelId="{A28EDA24-B624-DA4B-8AE7-E9F399EB1205}" type="presParOf" srcId="{95D88A5A-2BD5-3E4F-B838-3C0EE04A6A95}" destId="{E0288B2B-D916-584D-970E-C5408F35A1ED}" srcOrd="0" destOrd="0" presId="urn:microsoft.com/office/officeart/2005/8/layout/pyramid2"/>
    <dgm:cxn modelId="{37008A0E-FDC1-D444-9980-2538DA5BAAB0}" type="presParOf" srcId="{95D88A5A-2BD5-3E4F-B838-3C0EE04A6A95}" destId="{FDAD3AD1-6657-FB42-8657-37589FF69E08}" srcOrd="1" destOrd="0" presId="urn:microsoft.com/office/officeart/2005/8/layout/pyramid2"/>
    <dgm:cxn modelId="{43A8F2BA-2023-4949-87BD-CAE52F9EF99F}" type="presParOf" srcId="{95D88A5A-2BD5-3E4F-B838-3C0EE04A6A95}" destId="{C3B326C1-AAD7-274D-8479-155042E929F2}" srcOrd="2" destOrd="0" presId="urn:microsoft.com/office/officeart/2005/8/layout/pyramid2"/>
    <dgm:cxn modelId="{6D018353-AC78-6D41-860B-BD36A0BA30AB}" type="presParOf" srcId="{95D88A5A-2BD5-3E4F-B838-3C0EE04A6A95}" destId="{2580B7A9-10E1-324C-9558-9BAE75399183}" srcOrd="3" destOrd="0" presId="urn:microsoft.com/office/officeart/2005/8/layout/pyramid2"/>
    <dgm:cxn modelId="{6356AAA9-000E-4745-A025-682C0E882FE0}" type="presParOf" srcId="{95D88A5A-2BD5-3E4F-B838-3C0EE04A6A95}" destId="{E5527F26-4C7A-A546-8956-D4F97893E49D}" srcOrd="4" destOrd="0" presId="urn:microsoft.com/office/officeart/2005/8/layout/pyramid2"/>
    <dgm:cxn modelId="{7AF978D4-E56B-3944-9ADA-DBBE79F82FE9}" type="presParOf" srcId="{95D88A5A-2BD5-3E4F-B838-3C0EE04A6A95}" destId="{C23BAC84-B4BC-9440-BCA1-64704244826C}" srcOrd="5" destOrd="0" presId="urn:microsoft.com/office/officeart/2005/8/layout/pyramid2"/>
    <dgm:cxn modelId="{78F2F3EE-92EF-D148-B59E-A741A7E2980C}" type="presParOf" srcId="{95D88A5A-2BD5-3E4F-B838-3C0EE04A6A95}" destId="{5A235900-E31A-7E46-8519-4D695EE79A2E}" srcOrd="6" destOrd="0" presId="urn:microsoft.com/office/officeart/2005/8/layout/pyramid2"/>
    <dgm:cxn modelId="{AF90089B-EB5D-5844-98E1-C3CA49FCFD59}" type="presParOf" srcId="{95D88A5A-2BD5-3E4F-B838-3C0EE04A6A95}" destId="{DB9D029F-BED9-A945-812A-B1926FB68955}"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D433EB-D426-544C-9335-F52F4330E878}">
      <dsp:nvSpPr>
        <dsp:cNvPr id="0" name=""/>
        <dsp:cNvSpPr/>
      </dsp:nvSpPr>
      <dsp:spPr>
        <a:xfrm>
          <a:off x="23328" y="1741"/>
          <a:ext cx="4114353" cy="2468612"/>
        </a:xfrm>
        <a:prstGeom prst="rect">
          <a:avLst/>
        </a:prstGeom>
        <a:solidFill>
          <a:schemeClr val="accent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u="sng" kern="1200" dirty="0" smtClean="0"/>
            <a:t>Web Portal </a:t>
          </a:r>
          <a:br>
            <a:rPr lang="en-US" sz="2800" u="sng" kern="1200" dirty="0" smtClean="0"/>
          </a:br>
          <a:r>
            <a:rPr lang="en-US" sz="1800" i="1" u="sng" kern="1200" dirty="0" smtClean="0"/>
            <a:t>(Online Knowledge Repository)</a:t>
          </a:r>
          <a:endParaRPr lang="en-US" sz="1800" i="1" u="sng" kern="1200" dirty="0"/>
        </a:p>
        <a:p>
          <a:pPr marL="228600" lvl="1" indent="-228600" algn="l" defTabSz="977900">
            <a:lnSpc>
              <a:spcPct val="90000"/>
            </a:lnSpc>
            <a:spcBef>
              <a:spcPct val="0"/>
            </a:spcBef>
            <a:spcAft>
              <a:spcPct val="15000"/>
            </a:spcAft>
            <a:buChar char="••"/>
          </a:pPr>
          <a:r>
            <a:rPr lang="en-US" sz="2200" kern="1200" dirty="0" smtClean="0"/>
            <a:t>Technical documents</a:t>
          </a:r>
          <a:endParaRPr lang="en-US" sz="2200" kern="1200" dirty="0"/>
        </a:p>
        <a:p>
          <a:pPr marL="228600" lvl="1" indent="-228600" algn="l" defTabSz="977900">
            <a:lnSpc>
              <a:spcPct val="90000"/>
            </a:lnSpc>
            <a:spcBef>
              <a:spcPct val="0"/>
            </a:spcBef>
            <a:spcAft>
              <a:spcPct val="15000"/>
            </a:spcAft>
            <a:buChar char="••"/>
          </a:pPr>
          <a:r>
            <a:rPr lang="en-US" sz="2200" kern="1200" dirty="0" smtClean="0"/>
            <a:t>Audience-specific information</a:t>
          </a:r>
          <a:endParaRPr lang="en-US" sz="2200" kern="1200" dirty="0"/>
        </a:p>
        <a:p>
          <a:pPr marL="228600" lvl="1" indent="-228600" algn="l" defTabSz="977900">
            <a:lnSpc>
              <a:spcPct val="90000"/>
            </a:lnSpc>
            <a:spcBef>
              <a:spcPct val="0"/>
            </a:spcBef>
            <a:spcAft>
              <a:spcPct val="15000"/>
            </a:spcAft>
            <a:buChar char="••"/>
          </a:pPr>
          <a:r>
            <a:rPr lang="en-US" sz="2200" kern="1200" dirty="0" smtClean="0"/>
            <a:t>Blogs &amp; social media</a:t>
          </a:r>
          <a:endParaRPr lang="en-US" sz="2200" kern="1200" dirty="0"/>
        </a:p>
      </dsp:txBody>
      <dsp:txXfrm>
        <a:off x="23328" y="1741"/>
        <a:ext cx="4114353" cy="2468612"/>
      </dsp:txXfrm>
    </dsp:sp>
    <dsp:sp modelId="{7B367710-4A9A-4641-8E43-588A5921324C}">
      <dsp:nvSpPr>
        <dsp:cNvPr id="0" name=""/>
        <dsp:cNvSpPr/>
      </dsp:nvSpPr>
      <dsp:spPr>
        <a:xfrm>
          <a:off x="4549117" y="1741"/>
          <a:ext cx="4114353" cy="2468612"/>
        </a:xfrm>
        <a:prstGeom prst="rect">
          <a:avLst/>
        </a:prstGeom>
        <a:solidFill>
          <a:schemeClr val="accent3">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u="sng" kern="1200" dirty="0" smtClean="0"/>
            <a:t>Social Media </a:t>
          </a:r>
          <a:r>
            <a:rPr lang="en-US" sz="2100" u="sng" kern="1200" dirty="0" smtClean="0"/>
            <a:t/>
          </a:r>
          <a:br>
            <a:rPr lang="en-US" sz="2100" u="sng" kern="1200" dirty="0" smtClean="0"/>
          </a:br>
          <a:r>
            <a:rPr lang="en-US" sz="1800" i="1" u="sng" kern="1200" dirty="0" smtClean="0"/>
            <a:t>(Constant Audience Engagement)</a:t>
          </a:r>
          <a:endParaRPr lang="en-US" sz="1800" i="1" u="sng" kern="1200" dirty="0"/>
        </a:p>
        <a:p>
          <a:pPr marL="171450" lvl="1" indent="-171450" algn="l" defTabSz="844550">
            <a:lnSpc>
              <a:spcPct val="90000"/>
            </a:lnSpc>
            <a:spcBef>
              <a:spcPct val="0"/>
            </a:spcBef>
            <a:spcAft>
              <a:spcPct val="15000"/>
            </a:spcAft>
            <a:buChar char="••"/>
          </a:pPr>
          <a:r>
            <a:rPr lang="en-US" sz="1900" kern="1200" dirty="0" smtClean="0"/>
            <a:t>Twitter</a:t>
          </a:r>
          <a:endParaRPr lang="en-US" sz="1900" kern="1200" dirty="0"/>
        </a:p>
        <a:p>
          <a:pPr marL="171450" lvl="1" indent="-171450" algn="l" defTabSz="844550">
            <a:lnSpc>
              <a:spcPct val="90000"/>
            </a:lnSpc>
            <a:spcBef>
              <a:spcPct val="0"/>
            </a:spcBef>
            <a:spcAft>
              <a:spcPct val="15000"/>
            </a:spcAft>
            <a:buChar char="••"/>
          </a:pPr>
          <a:r>
            <a:rPr lang="en-US" sz="1900" kern="1200" dirty="0" smtClean="0"/>
            <a:t>Facebook</a:t>
          </a:r>
          <a:endParaRPr lang="en-US" sz="1900" kern="1200" dirty="0"/>
        </a:p>
        <a:p>
          <a:pPr marL="171450" lvl="1" indent="-171450" algn="l" defTabSz="844550">
            <a:lnSpc>
              <a:spcPct val="90000"/>
            </a:lnSpc>
            <a:spcBef>
              <a:spcPct val="0"/>
            </a:spcBef>
            <a:spcAft>
              <a:spcPct val="15000"/>
            </a:spcAft>
            <a:buChar char="••"/>
          </a:pPr>
          <a:r>
            <a:rPr lang="en-US" sz="1900" kern="1200" dirty="0" smtClean="0"/>
            <a:t>Google+</a:t>
          </a:r>
          <a:endParaRPr lang="en-US" sz="1900" kern="1200" dirty="0"/>
        </a:p>
        <a:p>
          <a:pPr marL="171450" lvl="1" indent="-171450" algn="l" defTabSz="844550">
            <a:lnSpc>
              <a:spcPct val="90000"/>
            </a:lnSpc>
            <a:spcBef>
              <a:spcPct val="0"/>
            </a:spcBef>
            <a:spcAft>
              <a:spcPct val="15000"/>
            </a:spcAft>
            <a:buChar char="••"/>
          </a:pPr>
          <a:r>
            <a:rPr lang="en-US" sz="1900" kern="1200" dirty="0" smtClean="0"/>
            <a:t>YouTube</a:t>
          </a:r>
          <a:endParaRPr lang="en-US" sz="1900" kern="1200" dirty="0"/>
        </a:p>
        <a:p>
          <a:pPr marL="171450" lvl="1" indent="-171450" algn="l" defTabSz="844550">
            <a:lnSpc>
              <a:spcPct val="90000"/>
            </a:lnSpc>
            <a:spcBef>
              <a:spcPct val="0"/>
            </a:spcBef>
            <a:spcAft>
              <a:spcPct val="15000"/>
            </a:spcAft>
            <a:buChar char="••"/>
          </a:pPr>
          <a:r>
            <a:rPr lang="en-US" sz="1900" kern="1200" dirty="0" smtClean="0"/>
            <a:t>RSS Feeds</a:t>
          </a:r>
          <a:endParaRPr lang="en-US" sz="1900" kern="1200" dirty="0"/>
        </a:p>
      </dsp:txBody>
      <dsp:txXfrm>
        <a:off x="4549117" y="1741"/>
        <a:ext cx="4114353" cy="2468612"/>
      </dsp:txXfrm>
    </dsp:sp>
    <dsp:sp modelId="{F73D1D1D-976C-C84D-8703-22350401F8C4}">
      <dsp:nvSpPr>
        <dsp:cNvPr id="0" name=""/>
        <dsp:cNvSpPr/>
      </dsp:nvSpPr>
      <dsp:spPr>
        <a:xfrm>
          <a:off x="23328" y="2881789"/>
          <a:ext cx="4114353" cy="2468612"/>
        </a:xfrm>
        <a:prstGeom prst="rect">
          <a:avLst/>
        </a:prstGeom>
        <a:solidFill>
          <a:schemeClr val="accent4">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u="sng" kern="1200" dirty="0" smtClean="0"/>
            <a:t>Speaking Engagements </a:t>
          </a:r>
          <a:r>
            <a:rPr lang="en-US" sz="2300" u="sng" kern="1200" dirty="0" smtClean="0"/>
            <a:t/>
          </a:r>
          <a:br>
            <a:rPr lang="en-US" sz="2300" u="sng" kern="1200" dirty="0" smtClean="0"/>
          </a:br>
          <a:r>
            <a:rPr lang="en-US" sz="1800" i="1" u="sng" kern="1200" dirty="0" smtClean="0"/>
            <a:t>(Come Meet Us or Invite Us to Speak)</a:t>
          </a:r>
          <a:endParaRPr lang="en-US" sz="1800" i="1" u="sng" kern="1200" dirty="0"/>
        </a:p>
        <a:p>
          <a:pPr marL="228600" lvl="1" indent="-228600" algn="l" defTabSz="977900">
            <a:lnSpc>
              <a:spcPct val="90000"/>
            </a:lnSpc>
            <a:spcBef>
              <a:spcPct val="0"/>
            </a:spcBef>
            <a:spcAft>
              <a:spcPct val="15000"/>
            </a:spcAft>
            <a:buChar char="••"/>
          </a:pPr>
          <a:r>
            <a:rPr lang="en-US" sz="2200" kern="1200" dirty="0" smtClean="0"/>
            <a:t>Consumer Electronics Show</a:t>
          </a:r>
          <a:endParaRPr lang="en-US" sz="2200" kern="1200" dirty="0"/>
        </a:p>
        <a:p>
          <a:pPr marL="228600" lvl="1" indent="-228600" algn="l" defTabSz="977900">
            <a:lnSpc>
              <a:spcPct val="90000"/>
            </a:lnSpc>
            <a:spcBef>
              <a:spcPct val="0"/>
            </a:spcBef>
            <a:spcAft>
              <a:spcPct val="15000"/>
            </a:spcAft>
            <a:buChar char="••"/>
          </a:pPr>
          <a:r>
            <a:rPr lang="en-US" sz="2200" kern="1200" dirty="0" smtClean="0"/>
            <a:t>IPv6 Summits</a:t>
          </a:r>
          <a:endParaRPr lang="en-US" sz="2200" kern="1200" dirty="0"/>
        </a:p>
        <a:p>
          <a:pPr marL="228600" lvl="1" indent="-228600" algn="l" defTabSz="977900">
            <a:lnSpc>
              <a:spcPct val="90000"/>
            </a:lnSpc>
            <a:spcBef>
              <a:spcPct val="0"/>
            </a:spcBef>
            <a:spcAft>
              <a:spcPct val="15000"/>
            </a:spcAft>
            <a:buChar char="••"/>
          </a:pPr>
          <a:r>
            <a:rPr lang="en-US" sz="2200" kern="1200" dirty="0" err="1" smtClean="0"/>
            <a:t>Interop</a:t>
          </a:r>
          <a:endParaRPr lang="en-US" sz="2200" kern="1200" dirty="0"/>
        </a:p>
        <a:p>
          <a:pPr marL="228600" lvl="1" indent="-228600" algn="l" defTabSz="977900">
            <a:lnSpc>
              <a:spcPct val="90000"/>
            </a:lnSpc>
            <a:spcBef>
              <a:spcPct val="0"/>
            </a:spcBef>
            <a:spcAft>
              <a:spcPct val="15000"/>
            </a:spcAft>
            <a:buChar char="••"/>
          </a:pPr>
          <a:r>
            <a:rPr lang="en-US" sz="2200" kern="1200" dirty="0" smtClean="0"/>
            <a:t>Network Operators’ Groups</a:t>
          </a:r>
          <a:endParaRPr lang="en-US" sz="2200" kern="1200" dirty="0"/>
        </a:p>
      </dsp:txBody>
      <dsp:txXfrm>
        <a:off x="23328" y="2881789"/>
        <a:ext cx="4114353" cy="2468612"/>
      </dsp:txXfrm>
    </dsp:sp>
    <dsp:sp modelId="{420A9EAE-6873-8B4C-8627-E346A651137F}">
      <dsp:nvSpPr>
        <dsp:cNvPr id="0" name=""/>
        <dsp:cNvSpPr/>
      </dsp:nvSpPr>
      <dsp:spPr>
        <a:xfrm>
          <a:off x="4549117" y="2881789"/>
          <a:ext cx="4114353" cy="2468612"/>
        </a:xfrm>
        <a:prstGeom prst="rect">
          <a:avLst/>
        </a:prstGeom>
        <a:solidFill>
          <a:schemeClr val="accent5">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u="sng" kern="1200" dirty="0" smtClean="0"/>
            <a:t>ION Conferences </a:t>
          </a:r>
          <a:r>
            <a:rPr lang="en-US" sz="2200" u="sng" kern="1200" dirty="0" smtClean="0"/>
            <a:t/>
          </a:r>
          <a:br>
            <a:rPr lang="en-US" sz="2200" u="sng" kern="1200" dirty="0" smtClean="0"/>
          </a:br>
          <a:r>
            <a:rPr lang="en-US" sz="1800" i="1" u="sng" kern="1200" dirty="0" smtClean="0"/>
            <a:t>(Hands-on Educational Events)</a:t>
          </a:r>
          <a:endParaRPr lang="en-US" sz="1800" i="1" u="sng" kern="1200" dirty="0"/>
        </a:p>
        <a:p>
          <a:pPr marL="171450" lvl="1" indent="-171450" algn="l" defTabSz="844550">
            <a:lnSpc>
              <a:spcPct val="90000"/>
            </a:lnSpc>
            <a:spcBef>
              <a:spcPct val="0"/>
            </a:spcBef>
            <a:spcAft>
              <a:spcPct val="15000"/>
            </a:spcAft>
            <a:buChar char="••"/>
          </a:pPr>
          <a:r>
            <a:rPr lang="en-US" sz="1900" kern="1200" dirty="0" smtClean="0"/>
            <a:t>Slovenia</a:t>
          </a:r>
          <a:endParaRPr lang="en-US" sz="1900" kern="1200" dirty="0"/>
        </a:p>
        <a:p>
          <a:pPr marL="171450" lvl="1" indent="-171450" algn="l" defTabSz="844550">
            <a:lnSpc>
              <a:spcPct val="90000"/>
            </a:lnSpc>
            <a:spcBef>
              <a:spcPct val="0"/>
            </a:spcBef>
            <a:spcAft>
              <a:spcPct val="15000"/>
            </a:spcAft>
            <a:buChar char="••"/>
          </a:pPr>
          <a:r>
            <a:rPr lang="en-US" sz="1900" kern="1200" dirty="0" smtClean="0"/>
            <a:t>India</a:t>
          </a:r>
          <a:endParaRPr lang="en-US" sz="1900" kern="1200" dirty="0"/>
        </a:p>
        <a:p>
          <a:pPr marL="171450" lvl="1" indent="-171450" algn="l" defTabSz="844550">
            <a:lnSpc>
              <a:spcPct val="90000"/>
            </a:lnSpc>
            <a:spcBef>
              <a:spcPct val="0"/>
            </a:spcBef>
            <a:spcAft>
              <a:spcPct val="15000"/>
            </a:spcAft>
            <a:buChar char="••"/>
          </a:pPr>
          <a:r>
            <a:rPr lang="en-US" sz="1900" kern="1200" dirty="0" smtClean="0"/>
            <a:t>USA</a:t>
          </a:r>
          <a:endParaRPr lang="en-US" sz="1900" kern="1200" dirty="0"/>
        </a:p>
        <a:p>
          <a:pPr marL="171450" lvl="1" indent="-171450" algn="l" defTabSz="844550">
            <a:lnSpc>
              <a:spcPct val="90000"/>
            </a:lnSpc>
            <a:spcBef>
              <a:spcPct val="0"/>
            </a:spcBef>
            <a:spcAft>
              <a:spcPct val="15000"/>
            </a:spcAft>
            <a:buChar char="••"/>
          </a:pPr>
          <a:r>
            <a:rPr lang="en-US" sz="1900" kern="1200" dirty="0" smtClean="0"/>
            <a:t>Canada</a:t>
          </a:r>
          <a:endParaRPr lang="en-US" sz="1900" kern="1200" dirty="0"/>
        </a:p>
        <a:p>
          <a:pPr marL="171450" lvl="1" indent="-171450" algn="l" defTabSz="844550">
            <a:lnSpc>
              <a:spcPct val="90000"/>
            </a:lnSpc>
            <a:spcBef>
              <a:spcPct val="0"/>
            </a:spcBef>
            <a:spcAft>
              <a:spcPct val="15000"/>
            </a:spcAft>
            <a:buChar char="••"/>
          </a:pPr>
          <a:r>
            <a:rPr lang="en-US" sz="1900" kern="1200" dirty="0" smtClean="0"/>
            <a:t>Argentina</a:t>
          </a:r>
          <a:endParaRPr lang="en-US" sz="1900" kern="1200" dirty="0"/>
        </a:p>
      </dsp:txBody>
      <dsp:txXfrm>
        <a:off x="4549117" y="2881789"/>
        <a:ext cx="4114353" cy="24686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FC7370-A2E6-FB4E-8A1C-FA7EDC7BAFE6}">
      <dsp:nvSpPr>
        <dsp:cNvPr id="0" name=""/>
        <dsp:cNvSpPr/>
      </dsp:nvSpPr>
      <dsp:spPr>
        <a:xfrm>
          <a:off x="1226994" y="120432"/>
          <a:ext cx="1463040" cy="812800"/>
        </a:xfrm>
        <a:prstGeom prst="roundRect">
          <a:avLst>
            <a:gd name="adj" fmla="val 10000"/>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Signing</a:t>
          </a:r>
          <a:endParaRPr lang="en-US" sz="2200" kern="1200" dirty="0"/>
        </a:p>
      </dsp:txBody>
      <dsp:txXfrm>
        <a:off x="1250800" y="144238"/>
        <a:ext cx="1415428" cy="765188"/>
      </dsp:txXfrm>
    </dsp:sp>
    <dsp:sp modelId="{CAD3F40A-8FBE-8441-8D09-18DD4216CCA1}">
      <dsp:nvSpPr>
        <dsp:cNvPr id="0" name=""/>
        <dsp:cNvSpPr/>
      </dsp:nvSpPr>
      <dsp:spPr>
        <a:xfrm>
          <a:off x="3340274" y="120432"/>
          <a:ext cx="1463040" cy="812800"/>
        </a:xfrm>
        <a:prstGeom prst="roundRect">
          <a:avLst>
            <a:gd name="adj" fmla="val 10000"/>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Validating</a:t>
          </a:r>
          <a:endParaRPr lang="en-US" sz="2200" kern="1200" dirty="0"/>
        </a:p>
      </dsp:txBody>
      <dsp:txXfrm>
        <a:off x="3364080" y="144238"/>
        <a:ext cx="1415428" cy="765188"/>
      </dsp:txXfrm>
    </dsp:sp>
    <dsp:sp modelId="{05F24B22-932F-5E41-9666-94F8AB4A5F1A}">
      <dsp:nvSpPr>
        <dsp:cNvPr id="0" name=""/>
        <dsp:cNvSpPr/>
      </dsp:nvSpPr>
      <dsp:spPr>
        <a:xfrm>
          <a:off x="2743200" y="3454400"/>
          <a:ext cx="609600" cy="609600"/>
        </a:xfrm>
        <a:prstGeom prst="triangle">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47EBB7-F392-8A4D-8568-88B5303D36D6}">
      <dsp:nvSpPr>
        <dsp:cNvPr id="0" name=""/>
        <dsp:cNvSpPr/>
      </dsp:nvSpPr>
      <dsp:spPr>
        <a:xfrm>
          <a:off x="1219200" y="3199180"/>
          <a:ext cx="3657600" cy="247091"/>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F123C4-BD7A-6047-BE84-B646D50C9DAD}">
      <dsp:nvSpPr>
        <dsp:cNvPr id="0" name=""/>
        <dsp:cNvSpPr/>
      </dsp:nvSpPr>
      <dsp:spPr>
        <a:xfrm>
          <a:off x="3373120" y="2487168"/>
          <a:ext cx="1463040" cy="682752"/>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ISPs</a:t>
          </a:r>
          <a:endParaRPr lang="en-US" sz="1700" kern="1200" dirty="0"/>
        </a:p>
      </dsp:txBody>
      <dsp:txXfrm>
        <a:off x="3406449" y="2520497"/>
        <a:ext cx="1396382" cy="616094"/>
      </dsp:txXfrm>
    </dsp:sp>
    <dsp:sp modelId="{2BD2677C-1DBC-7747-9611-D6B4186BEE6A}">
      <dsp:nvSpPr>
        <dsp:cNvPr id="0" name=""/>
        <dsp:cNvSpPr/>
      </dsp:nvSpPr>
      <dsp:spPr>
        <a:xfrm>
          <a:off x="3373120" y="1755647"/>
          <a:ext cx="1463040" cy="682752"/>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Enterprises</a:t>
          </a:r>
          <a:endParaRPr lang="en-US" sz="1700" kern="1200" dirty="0"/>
        </a:p>
      </dsp:txBody>
      <dsp:txXfrm>
        <a:off x="3406449" y="1788976"/>
        <a:ext cx="1396382" cy="616094"/>
      </dsp:txXfrm>
    </dsp:sp>
    <dsp:sp modelId="{D993E76B-09EF-9844-B8E6-59998A789E78}">
      <dsp:nvSpPr>
        <dsp:cNvPr id="0" name=""/>
        <dsp:cNvSpPr/>
      </dsp:nvSpPr>
      <dsp:spPr>
        <a:xfrm>
          <a:off x="3373120" y="1024127"/>
          <a:ext cx="1463040" cy="682752"/>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Applications</a:t>
          </a:r>
          <a:endParaRPr lang="en-US" sz="1700" kern="1200" dirty="0"/>
        </a:p>
      </dsp:txBody>
      <dsp:txXfrm>
        <a:off x="3406449" y="1057456"/>
        <a:ext cx="1396382" cy="616094"/>
      </dsp:txXfrm>
    </dsp:sp>
    <dsp:sp modelId="{F3D13249-659E-984E-8E94-17E3E859B5C9}">
      <dsp:nvSpPr>
        <dsp:cNvPr id="0" name=""/>
        <dsp:cNvSpPr/>
      </dsp:nvSpPr>
      <dsp:spPr>
        <a:xfrm>
          <a:off x="1259840" y="2487168"/>
          <a:ext cx="1463040" cy="682752"/>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DNS Hosting</a:t>
          </a:r>
          <a:endParaRPr lang="en-US" sz="1700" kern="1200" dirty="0"/>
        </a:p>
      </dsp:txBody>
      <dsp:txXfrm>
        <a:off x="1293169" y="2520497"/>
        <a:ext cx="1396382" cy="616094"/>
      </dsp:txXfrm>
    </dsp:sp>
    <dsp:sp modelId="{3C7C7BBF-11B0-8347-A8DE-9E5D92C55443}">
      <dsp:nvSpPr>
        <dsp:cNvPr id="0" name=""/>
        <dsp:cNvSpPr/>
      </dsp:nvSpPr>
      <dsp:spPr>
        <a:xfrm>
          <a:off x="1259840" y="1755647"/>
          <a:ext cx="1463040" cy="682752"/>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Registrars</a:t>
          </a:r>
          <a:endParaRPr lang="en-US" sz="1700" kern="1200" dirty="0"/>
        </a:p>
      </dsp:txBody>
      <dsp:txXfrm>
        <a:off x="1293169" y="1788976"/>
        <a:ext cx="1396382" cy="616094"/>
      </dsp:txXfrm>
    </dsp:sp>
    <dsp:sp modelId="{B875D500-A1FF-394D-B4EB-C1268D3E38F4}">
      <dsp:nvSpPr>
        <dsp:cNvPr id="0" name=""/>
        <dsp:cNvSpPr/>
      </dsp:nvSpPr>
      <dsp:spPr>
        <a:xfrm>
          <a:off x="1259840" y="1024127"/>
          <a:ext cx="1463040" cy="682752"/>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Registries</a:t>
          </a:r>
          <a:endParaRPr lang="en-US" sz="1700" kern="1200" dirty="0"/>
        </a:p>
      </dsp:txBody>
      <dsp:txXfrm>
        <a:off x="1293169" y="1057456"/>
        <a:ext cx="1396382" cy="6160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29176B-759E-1641-8986-CA385BFBFC42}">
      <dsp:nvSpPr>
        <dsp:cNvPr id="0" name=""/>
        <dsp:cNvSpPr/>
      </dsp:nvSpPr>
      <dsp:spPr>
        <a:xfrm>
          <a:off x="75213" y="0"/>
          <a:ext cx="4754936" cy="4754936"/>
        </a:xfrm>
        <a:prstGeom prst="triangle">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sp>
    <dsp:sp modelId="{E0288B2B-D916-584D-970E-C5408F35A1ED}">
      <dsp:nvSpPr>
        <dsp:cNvPr id="0" name=""/>
        <dsp:cNvSpPr/>
      </dsp:nvSpPr>
      <dsp:spPr>
        <a:xfrm>
          <a:off x="2452681" y="475957"/>
          <a:ext cx="3090708" cy="84511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Registry</a:t>
          </a:r>
          <a:endParaRPr lang="en-US" sz="2100" kern="1200" dirty="0"/>
        </a:p>
      </dsp:txBody>
      <dsp:txXfrm>
        <a:off x="2493936" y="517212"/>
        <a:ext cx="3008198" cy="762605"/>
      </dsp:txXfrm>
    </dsp:sp>
    <dsp:sp modelId="{C3B326C1-AAD7-274D-8479-155042E929F2}">
      <dsp:nvSpPr>
        <dsp:cNvPr id="0" name=""/>
        <dsp:cNvSpPr/>
      </dsp:nvSpPr>
      <dsp:spPr>
        <a:xfrm>
          <a:off x="2452681" y="1426712"/>
          <a:ext cx="3090708" cy="84511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Registrar</a:t>
          </a:r>
          <a:endParaRPr lang="en-US" sz="2100" kern="1200" dirty="0"/>
        </a:p>
      </dsp:txBody>
      <dsp:txXfrm>
        <a:off x="2493936" y="1467967"/>
        <a:ext cx="3008198" cy="762605"/>
      </dsp:txXfrm>
    </dsp:sp>
    <dsp:sp modelId="{E5527F26-4C7A-A546-8956-D4F97893E49D}">
      <dsp:nvSpPr>
        <dsp:cNvPr id="0" name=""/>
        <dsp:cNvSpPr/>
      </dsp:nvSpPr>
      <dsp:spPr>
        <a:xfrm>
          <a:off x="2452681" y="2377468"/>
          <a:ext cx="3090708" cy="84511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DNS Hosting Provider</a:t>
          </a:r>
          <a:endParaRPr lang="en-US" sz="2100" kern="1200" dirty="0"/>
        </a:p>
      </dsp:txBody>
      <dsp:txXfrm>
        <a:off x="2493936" y="2418723"/>
        <a:ext cx="3008198" cy="762605"/>
      </dsp:txXfrm>
    </dsp:sp>
    <dsp:sp modelId="{5A235900-E31A-7E46-8519-4D695EE79A2E}">
      <dsp:nvSpPr>
        <dsp:cNvPr id="0" name=""/>
        <dsp:cNvSpPr/>
      </dsp:nvSpPr>
      <dsp:spPr>
        <a:xfrm>
          <a:off x="2452681" y="3328223"/>
          <a:ext cx="3090708" cy="84511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Domain Name Registrant</a:t>
          </a:r>
          <a:endParaRPr lang="en-US" sz="2100" kern="1200" dirty="0"/>
        </a:p>
      </dsp:txBody>
      <dsp:txXfrm>
        <a:off x="2493936" y="3369478"/>
        <a:ext cx="3008198" cy="7626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29176B-759E-1641-8986-CA385BFBFC42}">
      <dsp:nvSpPr>
        <dsp:cNvPr id="0" name=""/>
        <dsp:cNvSpPr/>
      </dsp:nvSpPr>
      <dsp:spPr>
        <a:xfrm>
          <a:off x="832113" y="0"/>
          <a:ext cx="4754936" cy="4754936"/>
        </a:xfrm>
        <a:prstGeom prst="triangle">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sp>
    <dsp:sp modelId="{E0288B2B-D916-584D-970E-C5408F35A1ED}">
      <dsp:nvSpPr>
        <dsp:cNvPr id="0" name=""/>
        <dsp:cNvSpPr/>
      </dsp:nvSpPr>
      <dsp:spPr>
        <a:xfrm>
          <a:off x="3209581" y="475957"/>
          <a:ext cx="3090708" cy="84511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Registries</a:t>
          </a:r>
          <a:endParaRPr lang="en-US" sz="2100" kern="1200" dirty="0"/>
        </a:p>
      </dsp:txBody>
      <dsp:txXfrm>
        <a:off x="3250836" y="517212"/>
        <a:ext cx="3008198" cy="762605"/>
      </dsp:txXfrm>
    </dsp:sp>
    <dsp:sp modelId="{C3B326C1-AAD7-274D-8479-155042E929F2}">
      <dsp:nvSpPr>
        <dsp:cNvPr id="0" name=""/>
        <dsp:cNvSpPr/>
      </dsp:nvSpPr>
      <dsp:spPr>
        <a:xfrm>
          <a:off x="3209581" y="1426712"/>
          <a:ext cx="3090708" cy="84511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Registrars</a:t>
          </a:r>
          <a:endParaRPr lang="en-US" sz="2100" kern="1200" dirty="0"/>
        </a:p>
      </dsp:txBody>
      <dsp:txXfrm>
        <a:off x="3250836" y="1467967"/>
        <a:ext cx="3008198" cy="762605"/>
      </dsp:txXfrm>
    </dsp:sp>
    <dsp:sp modelId="{E5527F26-4C7A-A546-8956-D4F97893E49D}">
      <dsp:nvSpPr>
        <dsp:cNvPr id="0" name=""/>
        <dsp:cNvSpPr/>
      </dsp:nvSpPr>
      <dsp:spPr>
        <a:xfrm>
          <a:off x="3209581" y="2377468"/>
          <a:ext cx="3090708" cy="84511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DNS Hosting Providers</a:t>
          </a:r>
          <a:endParaRPr lang="en-US" sz="2100" kern="1200" dirty="0"/>
        </a:p>
      </dsp:txBody>
      <dsp:txXfrm>
        <a:off x="3250836" y="2418723"/>
        <a:ext cx="3008198" cy="762605"/>
      </dsp:txXfrm>
    </dsp:sp>
    <dsp:sp modelId="{5A235900-E31A-7E46-8519-4D695EE79A2E}">
      <dsp:nvSpPr>
        <dsp:cNvPr id="0" name=""/>
        <dsp:cNvSpPr/>
      </dsp:nvSpPr>
      <dsp:spPr>
        <a:xfrm>
          <a:off x="3209581" y="3328223"/>
          <a:ext cx="3090708" cy="84511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Domain Name Registrants</a:t>
          </a:r>
          <a:endParaRPr lang="en-US" sz="2100" kern="1200" dirty="0"/>
        </a:p>
      </dsp:txBody>
      <dsp:txXfrm>
        <a:off x="3250836" y="3369478"/>
        <a:ext cx="3008198" cy="7626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29176B-759E-1641-8986-CA385BFBFC42}">
      <dsp:nvSpPr>
        <dsp:cNvPr id="0" name=""/>
        <dsp:cNvSpPr/>
      </dsp:nvSpPr>
      <dsp:spPr>
        <a:xfrm>
          <a:off x="832113" y="0"/>
          <a:ext cx="4754936" cy="4754936"/>
        </a:xfrm>
        <a:prstGeom prst="triangle">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sp>
    <dsp:sp modelId="{E0288B2B-D916-584D-970E-C5408F35A1ED}">
      <dsp:nvSpPr>
        <dsp:cNvPr id="0" name=""/>
        <dsp:cNvSpPr/>
      </dsp:nvSpPr>
      <dsp:spPr>
        <a:xfrm>
          <a:off x="3209581" y="475957"/>
          <a:ext cx="3090708" cy="84511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Registries</a:t>
          </a:r>
          <a:endParaRPr lang="en-US" sz="2100" kern="1200" dirty="0"/>
        </a:p>
      </dsp:txBody>
      <dsp:txXfrm>
        <a:off x="3250836" y="517212"/>
        <a:ext cx="3008198" cy="762605"/>
      </dsp:txXfrm>
    </dsp:sp>
    <dsp:sp modelId="{C3B326C1-AAD7-274D-8479-155042E929F2}">
      <dsp:nvSpPr>
        <dsp:cNvPr id="0" name=""/>
        <dsp:cNvSpPr/>
      </dsp:nvSpPr>
      <dsp:spPr>
        <a:xfrm>
          <a:off x="3209581" y="1426712"/>
          <a:ext cx="3090708" cy="84511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Registrars</a:t>
          </a:r>
          <a:endParaRPr lang="en-US" sz="2100" kern="1200" dirty="0"/>
        </a:p>
      </dsp:txBody>
      <dsp:txXfrm>
        <a:off x="3250836" y="1467967"/>
        <a:ext cx="3008198" cy="762605"/>
      </dsp:txXfrm>
    </dsp:sp>
    <dsp:sp modelId="{E5527F26-4C7A-A546-8956-D4F97893E49D}">
      <dsp:nvSpPr>
        <dsp:cNvPr id="0" name=""/>
        <dsp:cNvSpPr/>
      </dsp:nvSpPr>
      <dsp:spPr>
        <a:xfrm>
          <a:off x="3209581" y="2377468"/>
          <a:ext cx="3090708" cy="84511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DNS Hosting Providers</a:t>
          </a:r>
          <a:endParaRPr lang="en-US" sz="2100" kern="1200" dirty="0"/>
        </a:p>
      </dsp:txBody>
      <dsp:txXfrm>
        <a:off x="3250836" y="2418723"/>
        <a:ext cx="3008198" cy="762605"/>
      </dsp:txXfrm>
    </dsp:sp>
    <dsp:sp modelId="{5A235900-E31A-7E46-8519-4D695EE79A2E}">
      <dsp:nvSpPr>
        <dsp:cNvPr id="0" name=""/>
        <dsp:cNvSpPr/>
      </dsp:nvSpPr>
      <dsp:spPr>
        <a:xfrm>
          <a:off x="3209581" y="3328223"/>
          <a:ext cx="3090708" cy="84511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Domain Name Registrants</a:t>
          </a:r>
          <a:endParaRPr lang="en-US" sz="2100" kern="1200" dirty="0"/>
        </a:p>
      </dsp:txBody>
      <dsp:txXfrm>
        <a:off x="3250836" y="3369478"/>
        <a:ext cx="3008198" cy="762605"/>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ＭＳ Ｐゴシック" charset="0"/>
                <a:cs typeface="ＭＳ Ｐゴシック" charset="0"/>
              </a:defRPr>
            </a:lvl1pPr>
          </a:lstStyle>
          <a:p>
            <a:pPr>
              <a:defRPr/>
            </a:pPr>
            <a:r>
              <a:rPr lang="en-US"/>
              <a:t>The Internet Society</a:t>
            </a:r>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3BA3CF5B-993B-DD42-94F6-3549D877F466}" type="datetime1">
              <a:rPr lang="en-US"/>
              <a:pPr>
                <a:defRPr/>
              </a:pPr>
              <a:t>10/1/13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1E25E161-376D-644D-9CCC-FA50C55A1318}" type="slidenum">
              <a:rPr lang="en-US"/>
              <a:pPr>
                <a:defRPr/>
              </a:pPr>
              <a:t>‹#›</a:t>
            </a:fld>
            <a:endParaRPr lang="en-US"/>
          </a:p>
        </p:txBody>
      </p:sp>
    </p:spTree>
    <p:extLst>
      <p:ext uri="{BB962C8B-B14F-4D97-AF65-F5344CB8AC3E}">
        <p14:creationId xmlns:p14="http://schemas.microsoft.com/office/powerpoint/2010/main" val="1799397885"/>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ＭＳ Ｐゴシック" charset="0"/>
                <a:cs typeface="ＭＳ Ｐゴシック" charset="0"/>
              </a:defRPr>
            </a:lvl1pPr>
          </a:lstStyle>
          <a:p>
            <a:pPr>
              <a:defRPr/>
            </a:pPr>
            <a:r>
              <a:rPr lang="en-US"/>
              <a:t>The Internet Society</a:t>
            </a:r>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264D696D-3C06-9145-A106-5A5DAE950408}" type="datetime1">
              <a:rPr lang="en-US"/>
              <a:pPr>
                <a:defRPr/>
              </a:pPr>
              <a:t>10/1/13</a:t>
            </a:fld>
            <a:endParaRPr lang="en-US"/>
          </a:p>
        </p:txBody>
      </p:sp>
      <p:sp>
        <p:nvSpPr>
          <p:cNvPr id="4" name="Slide Image Placeholder 3"/>
          <p:cNvSpPr>
            <a:spLocks noGrp="1" noRot="1" noChangeAspect="1"/>
          </p:cNvSpPr>
          <p:nvPr>
            <p:ph type="sldImg" idx="2"/>
          </p:nvPr>
        </p:nvSpPr>
        <p:spPr>
          <a:xfrm>
            <a:off x="244475" y="673100"/>
            <a:ext cx="3835400" cy="28765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242888" y="3878263"/>
            <a:ext cx="6372225" cy="4579937"/>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D69B16AA-FB26-804A-907E-917C6AA0B703}" type="slidenum">
              <a:rPr lang="en-US"/>
              <a:pPr>
                <a:defRPr/>
              </a:pPr>
              <a:t>‹#›</a:t>
            </a:fld>
            <a:endParaRPr lang="en-US"/>
          </a:p>
        </p:txBody>
      </p:sp>
    </p:spTree>
    <p:extLst>
      <p:ext uri="{BB962C8B-B14F-4D97-AF65-F5344CB8AC3E}">
        <p14:creationId xmlns:p14="http://schemas.microsoft.com/office/powerpoint/2010/main" val="3426064791"/>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176213" indent="-171450" algn="l" rtl="0" eaLnBrk="0" fontAlgn="base" hangingPunct="0">
      <a:spcBef>
        <a:spcPct val="30000"/>
      </a:spcBef>
      <a:spcAft>
        <a:spcPct val="0"/>
      </a:spcAft>
      <a:buFont typeface="Arial" charset="0"/>
      <a:buChar char="•"/>
      <a:defRPr sz="1200" kern="1200">
        <a:solidFill>
          <a:schemeClr val="tx1"/>
        </a:solidFill>
        <a:latin typeface="+mn-lt"/>
        <a:ea typeface="ＭＳ Ｐゴシック" charset="0"/>
        <a:cs typeface="+mn-cs"/>
      </a:defRPr>
    </a:lvl2pPr>
    <a:lvl3pPr marL="342900" indent="-171450" algn="l" rtl="0" eaLnBrk="0" fontAlgn="base" hangingPunct="0">
      <a:spcBef>
        <a:spcPct val="30000"/>
      </a:spcBef>
      <a:spcAft>
        <a:spcPct val="0"/>
      </a:spcAft>
      <a:buFont typeface="Calibri" charset="0"/>
      <a:buChar char="–"/>
      <a:defRPr sz="1000" kern="1200">
        <a:solidFill>
          <a:schemeClr val="tx1"/>
        </a:solidFill>
        <a:latin typeface="+mn-lt"/>
        <a:ea typeface="ＭＳ Ｐゴシック" charset="0"/>
        <a:cs typeface="+mn-cs"/>
      </a:defRPr>
    </a:lvl3pPr>
    <a:lvl4pPr marL="509588" indent="-157163" algn="l" rtl="0" eaLnBrk="0" fontAlgn="base" hangingPunct="0">
      <a:spcBef>
        <a:spcPct val="30000"/>
      </a:spcBef>
      <a:spcAft>
        <a:spcPct val="0"/>
      </a:spcAft>
      <a:buFont typeface="Arial" charset="0"/>
      <a:buChar char="•"/>
      <a:defRPr sz="1000" kern="1200">
        <a:solidFill>
          <a:schemeClr val="tx1"/>
        </a:solidFill>
        <a:latin typeface="+mn-lt"/>
        <a:ea typeface="ＭＳ Ｐゴシック" charset="0"/>
        <a:cs typeface="+mn-cs"/>
      </a:defRPr>
    </a:lvl4pPr>
    <a:lvl5pPr marL="681038" indent="-171450" algn="l" rtl="0" eaLnBrk="0" fontAlgn="base" hangingPunct="0">
      <a:spcBef>
        <a:spcPct val="30000"/>
      </a:spcBef>
      <a:spcAft>
        <a:spcPct val="0"/>
      </a:spcAft>
      <a:buFont typeface="Calibri" charset="0"/>
      <a:buChar char="–"/>
      <a:defRPr sz="10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7891"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latin typeface="Calibri" charset="0"/>
              </a:rPr>
              <a:t>The Internet Society</a:t>
            </a:r>
          </a:p>
        </p:txBody>
      </p:sp>
      <p:sp>
        <p:nvSpPr>
          <p:cNvPr id="37892"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C9E03C5-5C75-D444-99DB-1EEAC9339F4B}" type="datetime3">
              <a:rPr lang="en-US" sz="1200">
                <a:latin typeface="Calibri" charset="0"/>
              </a:rPr>
              <a:pPr eaLnBrk="1" hangingPunct="1"/>
              <a:t>1 October 2013</a:t>
            </a:fld>
            <a:endParaRPr lang="en-US" sz="1200">
              <a:latin typeface="Calibri" charset="0"/>
            </a:endParaRPr>
          </a:p>
        </p:txBody>
      </p:sp>
      <p:sp>
        <p:nvSpPr>
          <p:cNvPr id="37893"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91AB32D-4C5A-754C-9F14-EFFF1F7471F9}" type="slidenum">
              <a:rPr lang="en-US" sz="1200">
                <a:latin typeface="Calibri" charset="0"/>
              </a:rPr>
              <a:pPr eaLnBrk="1" hangingPunct="1"/>
              <a:t>1</a:t>
            </a:fld>
            <a:endParaRPr lang="en-US"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The Internet Society</a:t>
            </a:r>
            <a:endParaRPr lang="en-US"/>
          </a:p>
        </p:txBody>
      </p:sp>
      <p:sp>
        <p:nvSpPr>
          <p:cNvPr id="5" name="Date Placeholder 4"/>
          <p:cNvSpPr>
            <a:spLocks noGrp="1"/>
          </p:cNvSpPr>
          <p:nvPr>
            <p:ph type="dt" idx="11"/>
          </p:nvPr>
        </p:nvSpPr>
        <p:spPr/>
        <p:txBody>
          <a:bodyPr/>
          <a:lstStyle/>
          <a:p>
            <a:pPr>
              <a:defRPr/>
            </a:pPr>
            <a:fld id="{264D696D-3C06-9145-A106-5A5DAE950408}" type="datetime1">
              <a:rPr lang="en-US" smtClean="0"/>
              <a:pPr>
                <a:defRPr/>
              </a:pPr>
              <a:t>10/1/13</a:t>
            </a:fld>
            <a:endParaRPr lang="en-US"/>
          </a:p>
        </p:txBody>
      </p:sp>
      <p:sp>
        <p:nvSpPr>
          <p:cNvPr id="6" name="Slide Number Placeholder 5"/>
          <p:cNvSpPr>
            <a:spLocks noGrp="1"/>
          </p:cNvSpPr>
          <p:nvPr>
            <p:ph type="sldNum" sz="quarter" idx="12"/>
          </p:nvPr>
        </p:nvSpPr>
        <p:spPr/>
        <p:txBody>
          <a:bodyPr/>
          <a:lstStyle/>
          <a:p>
            <a:pPr>
              <a:defRPr/>
            </a:pPr>
            <a:fld id="{D69B16AA-FB26-804A-907E-917C6AA0B703}" type="slidenum">
              <a:rPr lang="en-US" smtClean="0"/>
              <a:pPr>
                <a:defRPr/>
              </a:pPr>
              <a:t>19</a:t>
            </a:fld>
            <a:endParaRPr lang="en-US"/>
          </a:p>
        </p:txBody>
      </p:sp>
    </p:spTree>
    <p:extLst>
      <p:ext uri="{BB962C8B-B14F-4D97-AF65-F5344CB8AC3E}">
        <p14:creationId xmlns:p14="http://schemas.microsoft.com/office/powerpoint/2010/main" val="2671887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The Internet Society</a:t>
            </a:r>
            <a:endParaRPr lang="en-US"/>
          </a:p>
        </p:txBody>
      </p:sp>
      <p:sp>
        <p:nvSpPr>
          <p:cNvPr id="5" name="Date Placeholder 4"/>
          <p:cNvSpPr>
            <a:spLocks noGrp="1"/>
          </p:cNvSpPr>
          <p:nvPr>
            <p:ph type="dt" idx="11"/>
          </p:nvPr>
        </p:nvSpPr>
        <p:spPr/>
        <p:txBody>
          <a:bodyPr/>
          <a:lstStyle/>
          <a:p>
            <a:pPr>
              <a:defRPr/>
            </a:pPr>
            <a:fld id="{264D696D-3C06-9145-A106-5A5DAE950408}" type="datetime1">
              <a:rPr lang="en-US" smtClean="0"/>
              <a:pPr>
                <a:defRPr/>
              </a:pPr>
              <a:t>10/1/13</a:t>
            </a:fld>
            <a:endParaRPr lang="en-US"/>
          </a:p>
        </p:txBody>
      </p:sp>
      <p:sp>
        <p:nvSpPr>
          <p:cNvPr id="6" name="Slide Number Placeholder 5"/>
          <p:cNvSpPr>
            <a:spLocks noGrp="1"/>
          </p:cNvSpPr>
          <p:nvPr>
            <p:ph type="sldNum" sz="quarter" idx="12"/>
          </p:nvPr>
        </p:nvSpPr>
        <p:spPr/>
        <p:txBody>
          <a:bodyPr/>
          <a:lstStyle/>
          <a:p>
            <a:pPr>
              <a:defRPr/>
            </a:pPr>
            <a:fld id="{D69B16AA-FB26-804A-907E-917C6AA0B703}" type="slidenum">
              <a:rPr lang="en-US" smtClean="0"/>
              <a:pPr>
                <a:defRPr/>
              </a:pPr>
              <a:t>21</a:t>
            </a:fld>
            <a:endParaRPr lang="en-US"/>
          </a:p>
        </p:txBody>
      </p:sp>
    </p:spTree>
    <p:extLst>
      <p:ext uri="{BB962C8B-B14F-4D97-AF65-F5344CB8AC3E}">
        <p14:creationId xmlns:p14="http://schemas.microsoft.com/office/powerpoint/2010/main" val="2671887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The Internet Society</a:t>
            </a:r>
            <a:endParaRPr lang="en-US"/>
          </a:p>
        </p:txBody>
      </p:sp>
      <p:sp>
        <p:nvSpPr>
          <p:cNvPr id="5" name="Date Placeholder 4"/>
          <p:cNvSpPr>
            <a:spLocks noGrp="1"/>
          </p:cNvSpPr>
          <p:nvPr>
            <p:ph type="dt" idx="11"/>
          </p:nvPr>
        </p:nvSpPr>
        <p:spPr/>
        <p:txBody>
          <a:bodyPr/>
          <a:lstStyle/>
          <a:p>
            <a:pPr>
              <a:defRPr/>
            </a:pPr>
            <a:fld id="{264D696D-3C06-9145-A106-5A5DAE950408}" type="datetime1">
              <a:rPr lang="en-US" smtClean="0"/>
              <a:pPr>
                <a:defRPr/>
              </a:pPr>
              <a:t>10/1/13</a:t>
            </a:fld>
            <a:endParaRPr lang="en-US"/>
          </a:p>
        </p:txBody>
      </p:sp>
      <p:sp>
        <p:nvSpPr>
          <p:cNvPr id="6" name="Slide Number Placeholder 5"/>
          <p:cNvSpPr>
            <a:spLocks noGrp="1"/>
          </p:cNvSpPr>
          <p:nvPr>
            <p:ph type="sldNum" sz="quarter" idx="12"/>
          </p:nvPr>
        </p:nvSpPr>
        <p:spPr/>
        <p:txBody>
          <a:bodyPr/>
          <a:lstStyle/>
          <a:p>
            <a:pPr>
              <a:defRPr/>
            </a:pPr>
            <a:fld id="{D69B16AA-FB26-804A-907E-917C6AA0B703}" type="slidenum">
              <a:rPr lang="en-US" smtClean="0"/>
              <a:pPr>
                <a:defRPr/>
              </a:pPr>
              <a:t>40</a:t>
            </a:fld>
            <a:endParaRPr lang="en-US"/>
          </a:p>
        </p:txBody>
      </p:sp>
    </p:spTree>
    <p:extLst>
      <p:ext uri="{BB962C8B-B14F-4D97-AF65-F5344CB8AC3E}">
        <p14:creationId xmlns:p14="http://schemas.microsoft.com/office/powerpoint/2010/main" val="2671887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The Internet Society</a:t>
            </a:r>
            <a:endParaRPr lang="en-US"/>
          </a:p>
        </p:txBody>
      </p:sp>
      <p:sp>
        <p:nvSpPr>
          <p:cNvPr id="5" name="Date Placeholder 4"/>
          <p:cNvSpPr>
            <a:spLocks noGrp="1"/>
          </p:cNvSpPr>
          <p:nvPr>
            <p:ph type="dt" idx="11"/>
          </p:nvPr>
        </p:nvSpPr>
        <p:spPr/>
        <p:txBody>
          <a:bodyPr/>
          <a:lstStyle/>
          <a:p>
            <a:pPr>
              <a:defRPr/>
            </a:pPr>
            <a:fld id="{264D696D-3C06-9145-A106-5A5DAE950408}" type="datetime1">
              <a:rPr lang="en-US" smtClean="0"/>
              <a:pPr>
                <a:defRPr/>
              </a:pPr>
              <a:t>10/1/13</a:t>
            </a:fld>
            <a:endParaRPr lang="en-US"/>
          </a:p>
        </p:txBody>
      </p:sp>
      <p:sp>
        <p:nvSpPr>
          <p:cNvPr id="6" name="Slide Number Placeholder 5"/>
          <p:cNvSpPr>
            <a:spLocks noGrp="1"/>
          </p:cNvSpPr>
          <p:nvPr>
            <p:ph type="sldNum" sz="quarter" idx="12"/>
          </p:nvPr>
        </p:nvSpPr>
        <p:spPr/>
        <p:txBody>
          <a:bodyPr/>
          <a:lstStyle/>
          <a:p>
            <a:pPr>
              <a:defRPr/>
            </a:pPr>
            <a:fld id="{D69B16AA-FB26-804A-907E-917C6AA0B703}" type="slidenum">
              <a:rPr lang="en-US" smtClean="0"/>
              <a:pPr>
                <a:defRPr/>
              </a:pPr>
              <a:t>46</a:t>
            </a:fld>
            <a:endParaRPr lang="en-US"/>
          </a:p>
        </p:txBody>
      </p:sp>
    </p:spTree>
    <p:extLst>
      <p:ext uri="{BB962C8B-B14F-4D97-AF65-F5344CB8AC3E}">
        <p14:creationId xmlns:p14="http://schemas.microsoft.com/office/powerpoint/2010/main" val="2671887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 ISOC Dark Blue">
    <p:spTree>
      <p:nvGrpSpPr>
        <p:cNvPr id="1" name=""/>
        <p:cNvGrpSpPr/>
        <p:nvPr/>
      </p:nvGrpSpPr>
      <p:grpSpPr>
        <a:xfrm>
          <a:off x="0" y="0"/>
          <a:ext cx="0" cy="0"/>
          <a:chOff x="0" y="0"/>
          <a:chExt cx="0" cy="0"/>
        </a:xfrm>
      </p:grpSpPr>
      <p:sp>
        <p:nvSpPr>
          <p:cNvPr id="4" name="Rectangle 3"/>
          <p:cNvSpPr/>
          <p:nvPr userDrawn="1"/>
        </p:nvSpPr>
        <p:spPr bwMode="gray">
          <a:xfrm>
            <a:off x="228600" y="228600"/>
            <a:ext cx="8689975" cy="4764088"/>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userDrawn="1"/>
        </p:nvSpPr>
        <p:spPr bwMode="gray">
          <a:xfrm>
            <a:off x="0" y="6427788"/>
            <a:ext cx="3049588" cy="430212"/>
          </a:xfrm>
          <a:prstGeom prst="rect">
            <a:avLst/>
          </a:prstGeom>
        </p:spPr>
        <p:txBody>
          <a:bodyPr wrap="none" lIns="228600" rIns="228600" bIns="201168" anchor="b"/>
          <a:lstStyle>
            <a:lvl1pPr>
              <a:tabLst>
                <a:tab pos="284163" algn="l"/>
              </a:tabLst>
              <a:defRPr>
                <a:solidFill>
                  <a:schemeClr val="tx1"/>
                </a:solidFill>
                <a:latin typeface="Arial" charset="0"/>
                <a:ea typeface="ＭＳ Ｐゴシック" charset="0"/>
                <a:cs typeface="ＭＳ Ｐゴシック" charset="0"/>
              </a:defRPr>
            </a:lvl1pPr>
            <a:lvl2pPr marL="37931725" indent="-37474525">
              <a:tabLst>
                <a:tab pos="284163" algn="l"/>
              </a:tabLst>
              <a:defRPr>
                <a:solidFill>
                  <a:schemeClr val="tx1"/>
                </a:solidFill>
                <a:latin typeface="Arial" charset="0"/>
                <a:ea typeface="ＭＳ Ｐゴシック" charset="0"/>
              </a:defRPr>
            </a:lvl2pPr>
            <a:lvl3pPr>
              <a:tabLst>
                <a:tab pos="284163" algn="l"/>
              </a:tabLst>
              <a:defRPr>
                <a:solidFill>
                  <a:schemeClr val="tx1"/>
                </a:solidFill>
                <a:latin typeface="Arial" charset="0"/>
                <a:ea typeface="ＭＳ Ｐゴシック" charset="0"/>
              </a:defRPr>
            </a:lvl3pPr>
            <a:lvl4pPr>
              <a:tabLst>
                <a:tab pos="284163" algn="l"/>
              </a:tabLst>
              <a:defRPr>
                <a:solidFill>
                  <a:schemeClr val="tx1"/>
                </a:solidFill>
                <a:latin typeface="Arial" charset="0"/>
                <a:ea typeface="ＭＳ Ｐゴシック" charset="0"/>
              </a:defRPr>
            </a:lvl4pPr>
            <a:lvl5pPr>
              <a:tabLst>
                <a:tab pos="284163" algn="l"/>
              </a:tabLst>
              <a:defRPr>
                <a:solidFill>
                  <a:schemeClr val="tx1"/>
                </a:solidFill>
                <a:latin typeface="Arial" charset="0"/>
                <a:ea typeface="ＭＳ Ｐゴシック" charset="0"/>
              </a:defRPr>
            </a:lvl5pPr>
            <a:lvl6pPr marL="457200" fontAlgn="base">
              <a:spcBef>
                <a:spcPct val="0"/>
              </a:spcBef>
              <a:spcAft>
                <a:spcPct val="0"/>
              </a:spcAft>
              <a:tabLst>
                <a:tab pos="284163" algn="l"/>
              </a:tabLst>
              <a:defRPr>
                <a:solidFill>
                  <a:schemeClr val="tx1"/>
                </a:solidFill>
                <a:latin typeface="Arial" charset="0"/>
                <a:ea typeface="ＭＳ Ｐゴシック" charset="0"/>
              </a:defRPr>
            </a:lvl6pPr>
            <a:lvl7pPr marL="914400" fontAlgn="base">
              <a:spcBef>
                <a:spcPct val="0"/>
              </a:spcBef>
              <a:spcAft>
                <a:spcPct val="0"/>
              </a:spcAft>
              <a:tabLst>
                <a:tab pos="284163" algn="l"/>
              </a:tabLst>
              <a:defRPr>
                <a:solidFill>
                  <a:schemeClr val="tx1"/>
                </a:solidFill>
                <a:latin typeface="Arial" charset="0"/>
                <a:ea typeface="ＭＳ Ｐゴシック" charset="0"/>
              </a:defRPr>
            </a:lvl7pPr>
            <a:lvl8pPr marL="1371600" fontAlgn="base">
              <a:spcBef>
                <a:spcPct val="0"/>
              </a:spcBef>
              <a:spcAft>
                <a:spcPct val="0"/>
              </a:spcAft>
              <a:tabLst>
                <a:tab pos="284163" algn="l"/>
              </a:tabLst>
              <a:defRPr>
                <a:solidFill>
                  <a:schemeClr val="tx1"/>
                </a:solidFill>
                <a:latin typeface="Arial" charset="0"/>
                <a:ea typeface="ＭＳ Ｐゴシック" charset="0"/>
              </a:defRPr>
            </a:lvl8pPr>
            <a:lvl9pPr marL="1828800" fontAlgn="base">
              <a:spcBef>
                <a:spcPct val="0"/>
              </a:spcBef>
              <a:spcAft>
                <a:spcPct val="0"/>
              </a:spcAft>
              <a:tabLst>
                <a:tab pos="284163" algn="l"/>
              </a:tabLst>
              <a:defRPr>
                <a:solidFill>
                  <a:schemeClr val="tx1"/>
                </a:solidFill>
                <a:latin typeface="Arial" charset="0"/>
                <a:ea typeface="ＭＳ Ｐゴシック" charset="0"/>
              </a:defRPr>
            </a:lvl9pPr>
          </a:lstStyle>
          <a:p>
            <a:pPr>
              <a:defRPr/>
            </a:pPr>
            <a:r>
              <a:rPr lang="en-US" sz="1000" dirty="0" smtClean="0">
                <a:solidFill>
                  <a:schemeClr val="tx2"/>
                </a:solidFill>
              </a:rPr>
              <a:t>www.internetsociety.org/deploy360/</a:t>
            </a:r>
          </a:p>
        </p:txBody>
      </p:sp>
      <p:grpSp>
        <p:nvGrpSpPr>
          <p:cNvPr id="6" name="Group 6"/>
          <p:cNvGrpSpPr>
            <a:grpSpLocks noChangeAspect="1"/>
          </p:cNvGrpSpPr>
          <p:nvPr userDrawn="1"/>
        </p:nvGrpSpPr>
        <p:grpSpPr bwMode="gray">
          <a:xfrm>
            <a:off x="6895367" y="5831829"/>
            <a:ext cx="2015644" cy="791861"/>
            <a:chOff x="622301" y="3028950"/>
            <a:chExt cx="7778750" cy="3055938"/>
          </a:xfrm>
          <a:solidFill>
            <a:srgbClr val="0033A0"/>
          </a:solidFill>
        </p:grpSpPr>
        <p:sp>
          <p:nvSpPr>
            <p:cNvPr id="7" name="Freeform 6"/>
            <p:cNvSpPr>
              <a:spLocks/>
            </p:cNvSpPr>
            <p:nvPr/>
          </p:nvSpPr>
          <p:spPr bwMode="gray">
            <a:xfrm>
              <a:off x="4456113" y="4791075"/>
              <a:ext cx="695325" cy="742950"/>
            </a:xfrm>
            <a:custGeom>
              <a:avLst/>
              <a:gdLst>
                <a:gd name="T0" fmla="*/ 202 w 438"/>
                <a:gd name="T1" fmla="*/ 215 h 468"/>
                <a:gd name="T2" fmla="*/ 301 w 438"/>
                <a:gd name="T3" fmla="*/ 0 h 468"/>
                <a:gd name="T4" fmla="*/ 438 w 438"/>
                <a:gd name="T5" fmla="*/ 0 h 468"/>
                <a:gd name="T6" fmla="*/ 266 w 438"/>
                <a:gd name="T7" fmla="*/ 327 h 468"/>
                <a:gd name="T8" fmla="*/ 248 w 438"/>
                <a:gd name="T9" fmla="*/ 360 h 468"/>
                <a:gd name="T10" fmla="*/ 231 w 438"/>
                <a:gd name="T11" fmla="*/ 388 h 468"/>
                <a:gd name="T12" fmla="*/ 215 w 438"/>
                <a:gd name="T13" fmla="*/ 412 h 468"/>
                <a:gd name="T14" fmla="*/ 199 w 438"/>
                <a:gd name="T15" fmla="*/ 429 h 468"/>
                <a:gd name="T16" fmla="*/ 179 w 438"/>
                <a:gd name="T17" fmla="*/ 444 h 468"/>
                <a:gd name="T18" fmla="*/ 157 w 438"/>
                <a:gd name="T19" fmla="*/ 455 h 468"/>
                <a:gd name="T20" fmla="*/ 132 w 438"/>
                <a:gd name="T21" fmla="*/ 462 h 468"/>
                <a:gd name="T22" fmla="*/ 99 w 438"/>
                <a:gd name="T23" fmla="*/ 467 h 468"/>
                <a:gd name="T24" fmla="*/ 62 w 438"/>
                <a:gd name="T25" fmla="*/ 468 h 468"/>
                <a:gd name="T26" fmla="*/ 37 w 438"/>
                <a:gd name="T27" fmla="*/ 468 h 468"/>
                <a:gd name="T28" fmla="*/ 14 w 438"/>
                <a:gd name="T29" fmla="*/ 467 h 468"/>
                <a:gd name="T30" fmla="*/ 0 w 438"/>
                <a:gd name="T31" fmla="*/ 465 h 468"/>
                <a:gd name="T32" fmla="*/ 17 w 438"/>
                <a:gd name="T33" fmla="*/ 368 h 468"/>
                <a:gd name="T34" fmla="*/ 46 w 438"/>
                <a:gd name="T35" fmla="*/ 370 h 468"/>
                <a:gd name="T36" fmla="*/ 69 w 438"/>
                <a:gd name="T37" fmla="*/ 368 h 468"/>
                <a:gd name="T38" fmla="*/ 84 w 438"/>
                <a:gd name="T39" fmla="*/ 363 h 468"/>
                <a:gd name="T40" fmla="*/ 93 w 438"/>
                <a:gd name="T41" fmla="*/ 354 h 468"/>
                <a:gd name="T42" fmla="*/ 98 w 438"/>
                <a:gd name="T43" fmla="*/ 339 h 468"/>
                <a:gd name="T44" fmla="*/ 95 w 438"/>
                <a:gd name="T45" fmla="*/ 318 h 468"/>
                <a:gd name="T46" fmla="*/ 35 w 438"/>
                <a:gd name="T47" fmla="*/ 0 h 468"/>
                <a:gd name="T48" fmla="*/ 178 w 438"/>
                <a:gd name="T49" fmla="*/ 0 h 468"/>
                <a:gd name="T50" fmla="*/ 202 w 438"/>
                <a:gd name="T51" fmla="*/ 215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38" h="468">
                  <a:moveTo>
                    <a:pt x="202" y="215"/>
                  </a:moveTo>
                  <a:lnTo>
                    <a:pt x="301" y="0"/>
                  </a:lnTo>
                  <a:lnTo>
                    <a:pt x="438" y="0"/>
                  </a:lnTo>
                  <a:lnTo>
                    <a:pt x="266" y="327"/>
                  </a:lnTo>
                  <a:lnTo>
                    <a:pt x="248" y="360"/>
                  </a:lnTo>
                  <a:lnTo>
                    <a:pt x="231" y="388"/>
                  </a:lnTo>
                  <a:lnTo>
                    <a:pt x="215" y="412"/>
                  </a:lnTo>
                  <a:lnTo>
                    <a:pt x="199" y="429"/>
                  </a:lnTo>
                  <a:lnTo>
                    <a:pt x="179" y="444"/>
                  </a:lnTo>
                  <a:lnTo>
                    <a:pt x="157" y="455"/>
                  </a:lnTo>
                  <a:lnTo>
                    <a:pt x="132" y="462"/>
                  </a:lnTo>
                  <a:lnTo>
                    <a:pt x="99" y="467"/>
                  </a:lnTo>
                  <a:lnTo>
                    <a:pt x="62" y="468"/>
                  </a:lnTo>
                  <a:lnTo>
                    <a:pt x="37" y="468"/>
                  </a:lnTo>
                  <a:lnTo>
                    <a:pt x="14" y="467"/>
                  </a:lnTo>
                  <a:lnTo>
                    <a:pt x="0" y="465"/>
                  </a:lnTo>
                  <a:lnTo>
                    <a:pt x="17" y="368"/>
                  </a:lnTo>
                  <a:lnTo>
                    <a:pt x="46" y="370"/>
                  </a:lnTo>
                  <a:lnTo>
                    <a:pt x="69" y="368"/>
                  </a:lnTo>
                  <a:lnTo>
                    <a:pt x="84" y="363"/>
                  </a:lnTo>
                  <a:lnTo>
                    <a:pt x="93" y="354"/>
                  </a:lnTo>
                  <a:lnTo>
                    <a:pt x="98" y="339"/>
                  </a:lnTo>
                  <a:lnTo>
                    <a:pt x="95" y="318"/>
                  </a:lnTo>
                  <a:lnTo>
                    <a:pt x="35" y="0"/>
                  </a:lnTo>
                  <a:lnTo>
                    <a:pt x="178" y="0"/>
                  </a:lnTo>
                  <a:lnTo>
                    <a:pt x="202" y="215"/>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8" name="Freeform 7"/>
            <p:cNvSpPr>
              <a:spLocks noEditPoints="1"/>
            </p:cNvSpPr>
            <p:nvPr/>
          </p:nvSpPr>
          <p:spPr bwMode="gray">
            <a:xfrm>
              <a:off x="3376613" y="4776788"/>
              <a:ext cx="658813" cy="585788"/>
            </a:xfrm>
            <a:custGeom>
              <a:avLst/>
              <a:gdLst>
                <a:gd name="T0" fmla="*/ 153 w 415"/>
                <a:gd name="T1" fmla="*/ 146 h 369"/>
                <a:gd name="T2" fmla="*/ 159 w 415"/>
                <a:gd name="T3" fmla="*/ 125 h 369"/>
                <a:gd name="T4" fmla="*/ 171 w 415"/>
                <a:gd name="T5" fmla="*/ 108 h 369"/>
                <a:gd name="T6" fmla="*/ 186 w 415"/>
                <a:gd name="T7" fmla="*/ 95 h 369"/>
                <a:gd name="T8" fmla="*/ 207 w 415"/>
                <a:gd name="T9" fmla="*/ 88 h 369"/>
                <a:gd name="T10" fmla="*/ 229 w 415"/>
                <a:gd name="T11" fmla="*/ 85 h 369"/>
                <a:gd name="T12" fmla="*/ 248 w 415"/>
                <a:gd name="T13" fmla="*/ 88 h 369"/>
                <a:gd name="T14" fmla="*/ 263 w 415"/>
                <a:gd name="T15" fmla="*/ 96 h 369"/>
                <a:gd name="T16" fmla="*/ 275 w 415"/>
                <a:gd name="T17" fmla="*/ 110 h 369"/>
                <a:gd name="T18" fmla="*/ 281 w 415"/>
                <a:gd name="T19" fmla="*/ 126 h 369"/>
                <a:gd name="T20" fmla="*/ 281 w 415"/>
                <a:gd name="T21" fmla="*/ 146 h 369"/>
                <a:gd name="T22" fmla="*/ 153 w 415"/>
                <a:gd name="T23" fmla="*/ 146 h 369"/>
                <a:gd name="T24" fmla="*/ 411 w 415"/>
                <a:gd name="T25" fmla="*/ 215 h 369"/>
                <a:gd name="T26" fmla="*/ 415 w 415"/>
                <a:gd name="T27" fmla="*/ 175 h 369"/>
                <a:gd name="T28" fmla="*/ 413 w 415"/>
                <a:gd name="T29" fmla="*/ 138 h 369"/>
                <a:gd name="T30" fmla="*/ 406 w 415"/>
                <a:gd name="T31" fmla="*/ 104 h 369"/>
                <a:gd name="T32" fmla="*/ 393 w 415"/>
                <a:gd name="T33" fmla="*/ 74 h 369"/>
                <a:gd name="T34" fmla="*/ 373 w 415"/>
                <a:gd name="T35" fmla="*/ 49 h 369"/>
                <a:gd name="T36" fmla="*/ 348 w 415"/>
                <a:gd name="T37" fmla="*/ 28 h 369"/>
                <a:gd name="T38" fmla="*/ 317 w 415"/>
                <a:gd name="T39" fmla="*/ 13 h 369"/>
                <a:gd name="T40" fmla="*/ 281 w 415"/>
                <a:gd name="T41" fmla="*/ 3 h 369"/>
                <a:gd name="T42" fmla="*/ 240 w 415"/>
                <a:gd name="T43" fmla="*/ 0 h 369"/>
                <a:gd name="T44" fmla="*/ 198 w 415"/>
                <a:gd name="T45" fmla="*/ 3 h 369"/>
                <a:gd name="T46" fmla="*/ 158 w 415"/>
                <a:gd name="T47" fmla="*/ 13 h 369"/>
                <a:gd name="T48" fmla="*/ 121 w 415"/>
                <a:gd name="T49" fmla="*/ 30 h 369"/>
                <a:gd name="T50" fmla="*/ 86 w 415"/>
                <a:gd name="T51" fmla="*/ 50 h 369"/>
                <a:gd name="T52" fmla="*/ 58 w 415"/>
                <a:gd name="T53" fmla="*/ 79 h 369"/>
                <a:gd name="T54" fmla="*/ 34 w 415"/>
                <a:gd name="T55" fmla="*/ 110 h 369"/>
                <a:gd name="T56" fmla="*/ 15 w 415"/>
                <a:gd name="T57" fmla="*/ 147 h 369"/>
                <a:gd name="T58" fmla="*/ 5 w 415"/>
                <a:gd name="T59" fmla="*/ 187 h 369"/>
                <a:gd name="T60" fmla="*/ 0 w 415"/>
                <a:gd name="T61" fmla="*/ 224 h 369"/>
                <a:gd name="T62" fmla="*/ 5 w 415"/>
                <a:gd name="T63" fmla="*/ 257 h 369"/>
                <a:gd name="T64" fmla="*/ 14 w 415"/>
                <a:gd name="T65" fmla="*/ 287 h 369"/>
                <a:gd name="T66" fmla="*/ 28 w 415"/>
                <a:gd name="T67" fmla="*/ 311 h 369"/>
                <a:gd name="T68" fmla="*/ 49 w 415"/>
                <a:gd name="T69" fmla="*/ 331 h 369"/>
                <a:gd name="T70" fmla="*/ 75 w 415"/>
                <a:gd name="T71" fmla="*/ 348 h 369"/>
                <a:gd name="T72" fmla="*/ 104 w 415"/>
                <a:gd name="T73" fmla="*/ 358 h 369"/>
                <a:gd name="T74" fmla="*/ 137 w 415"/>
                <a:gd name="T75" fmla="*/ 366 h 369"/>
                <a:gd name="T76" fmla="*/ 174 w 415"/>
                <a:gd name="T77" fmla="*/ 369 h 369"/>
                <a:gd name="T78" fmla="*/ 205 w 415"/>
                <a:gd name="T79" fmla="*/ 367 h 369"/>
                <a:gd name="T80" fmla="*/ 238 w 415"/>
                <a:gd name="T81" fmla="*/ 363 h 369"/>
                <a:gd name="T82" fmla="*/ 269 w 415"/>
                <a:gd name="T83" fmla="*/ 355 h 369"/>
                <a:gd name="T84" fmla="*/ 299 w 415"/>
                <a:gd name="T85" fmla="*/ 343 h 369"/>
                <a:gd name="T86" fmla="*/ 327 w 415"/>
                <a:gd name="T87" fmla="*/ 327 h 369"/>
                <a:gd name="T88" fmla="*/ 353 w 415"/>
                <a:gd name="T89" fmla="*/ 308 h 369"/>
                <a:gd name="T90" fmla="*/ 375 w 415"/>
                <a:gd name="T91" fmla="*/ 282 h 369"/>
                <a:gd name="T92" fmla="*/ 391 w 415"/>
                <a:gd name="T93" fmla="*/ 253 h 369"/>
                <a:gd name="T94" fmla="*/ 257 w 415"/>
                <a:gd name="T95" fmla="*/ 253 h 369"/>
                <a:gd name="T96" fmla="*/ 246 w 415"/>
                <a:gd name="T97" fmla="*/ 266 h 369"/>
                <a:gd name="T98" fmla="*/ 231 w 415"/>
                <a:gd name="T99" fmla="*/ 275 h 369"/>
                <a:gd name="T100" fmla="*/ 214 w 415"/>
                <a:gd name="T101" fmla="*/ 281 h 369"/>
                <a:gd name="T102" fmla="*/ 198 w 415"/>
                <a:gd name="T103" fmla="*/ 284 h 369"/>
                <a:gd name="T104" fmla="*/ 177 w 415"/>
                <a:gd name="T105" fmla="*/ 279 h 369"/>
                <a:gd name="T106" fmla="*/ 159 w 415"/>
                <a:gd name="T107" fmla="*/ 270 h 369"/>
                <a:gd name="T108" fmla="*/ 147 w 415"/>
                <a:gd name="T109" fmla="*/ 257 h 369"/>
                <a:gd name="T110" fmla="*/ 140 w 415"/>
                <a:gd name="T111" fmla="*/ 238 h 369"/>
                <a:gd name="T112" fmla="*/ 140 w 415"/>
                <a:gd name="T113" fmla="*/ 215 h 369"/>
                <a:gd name="T114" fmla="*/ 411 w 415"/>
                <a:gd name="T115" fmla="*/ 215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5" h="369">
                  <a:moveTo>
                    <a:pt x="153" y="146"/>
                  </a:moveTo>
                  <a:lnTo>
                    <a:pt x="159" y="125"/>
                  </a:lnTo>
                  <a:lnTo>
                    <a:pt x="171" y="108"/>
                  </a:lnTo>
                  <a:lnTo>
                    <a:pt x="186" y="95"/>
                  </a:lnTo>
                  <a:lnTo>
                    <a:pt x="207" y="88"/>
                  </a:lnTo>
                  <a:lnTo>
                    <a:pt x="229" y="85"/>
                  </a:lnTo>
                  <a:lnTo>
                    <a:pt x="248" y="88"/>
                  </a:lnTo>
                  <a:lnTo>
                    <a:pt x="263" y="96"/>
                  </a:lnTo>
                  <a:lnTo>
                    <a:pt x="275" y="110"/>
                  </a:lnTo>
                  <a:lnTo>
                    <a:pt x="281" y="126"/>
                  </a:lnTo>
                  <a:lnTo>
                    <a:pt x="281" y="146"/>
                  </a:lnTo>
                  <a:lnTo>
                    <a:pt x="153" y="146"/>
                  </a:lnTo>
                  <a:close/>
                  <a:moveTo>
                    <a:pt x="411" y="215"/>
                  </a:moveTo>
                  <a:lnTo>
                    <a:pt x="415" y="175"/>
                  </a:lnTo>
                  <a:lnTo>
                    <a:pt x="413" y="138"/>
                  </a:lnTo>
                  <a:lnTo>
                    <a:pt x="406" y="104"/>
                  </a:lnTo>
                  <a:lnTo>
                    <a:pt x="393" y="74"/>
                  </a:lnTo>
                  <a:lnTo>
                    <a:pt x="373" y="49"/>
                  </a:lnTo>
                  <a:lnTo>
                    <a:pt x="348" y="28"/>
                  </a:lnTo>
                  <a:lnTo>
                    <a:pt x="317" y="13"/>
                  </a:lnTo>
                  <a:lnTo>
                    <a:pt x="281" y="3"/>
                  </a:lnTo>
                  <a:lnTo>
                    <a:pt x="240" y="0"/>
                  </a:lnTo>
                  <a:lnTo>
                    <a:pt x="198" y="3"/>
                  </a:lnTo>
                  <a:lnTo>
                    <a:pt x="158" y="13"/>
                  </a:lnTo>
                  <a:lnTo>
                    <a:pt x="121" y="30"/>
                  </a:lnTo>
                  <a:lnTo>
                    <a:pt x="86" y="50"/>
                  </a:lnTo>
                  <a:lnTo>
                    <a:pt x="58" y="79"/>
                  </a:lnTo>
                  <a:lnTo>
                    <a:pt x="34" y="110"/>
                  </a:lnTo>
                  <a:lnTo>
                    <a:pt x="15" y="147"/>
                  </a:lnTo>
                  <a:lnTo>
                    <a:pt x="5" y="187"/>
                  </a:lnTo>
                  <a:lnTo>
                    <a:pt x="0" y="224"/>
                  </a:lnTo>
                  <a:lnTo>
                    <a:pt x="5" y="257"/>
                  </a:lnTo>
                  <a:lnTo>
                    <a:pt x="14" y="287"/>
                  </a:lnTo>
                  <a:lnTo>
                    <a:pt x="28" y="311"/>
                  </a:lnTo>
                  <a:lnTo>
                    <a:pt x="49" y="331"/>
                  </a:lnTo>
                  <a:lnTo>
                    <a:pt x="75" y="348"/>
                  </a:lnTo>
                  <a:lnTo>
                    <a:pt x="104" y="358"/>
                  </a:lnTo>
                  <a:lnTo>
                    <a:pt x="137" y="366"/>
                  </a:lnTo>
                  <a:lnTo>
                    <a:pt x="174" y="369"/>
                  </a:lnTo>
                  <a:lnTo>
                    <a:pt x="205" y="367"/>
                  </a:lnTo>
                  <a:lnTo>
                    <a:pt x="238" y="363"/>
                  </a:lnTo>
                  <a:lnTo>
                    <a:pt x="269" y="355"/>
                  </a:lnTo>
                  <a:lnTo>
                    <a:pt x="299" y="343"/>
                  </a:lnTo>
                  <a:lnTo>
                    <a:pt x="327" y="327"/>
                  </a:lnTo>
                  <a:lnTo>
                    <a:pt x="353" y="308"/>
                  </a:lnTo>
                  <a:lnTo>
                    <a:pt x="375" y="282"/>
                  </a:lnTo>
                  <a:lnTo>
                    <a:pt x="391" y="253"/>
                  </a:lnTo>
                  <a:lnTo>
                    <a:pt x="257" y="253"/>
                  </a:lnTo>
                  <a:lnTo>
                    <a:pt x="246" y="266"/>
                  </a:lnTo>
                  <a:lnTo>
                    <a:pt x="231" y="275"/>
                  </a:lnTo>
                  <a:lnTo>
                    <a:pt x="214" y="281"/>
                  </a:lnTo>
                  <a:lnTo>
                    <a:pt x="198" y="284"/>
                  </a:lnTo>
                  <a:lnTo>
                    <a:pt x="177" y="279"/>
                  </a:lnTo>
                  <a:lnTo>
                    <a:pt x="159" y="270"/>
                  </a:lnTo>
                  <a:lnTo>
                    <a:pt x="147" y="257"/>
                  </a:lnTo>
                  <a:lnTo>
                    <a:pt x="140" y="238"/>
                  </a:lnTo>
                  <a:lnTo>
                    <a:pt x="140" y="215"/>
                  </a:lnTo>
                  <a:lnTo>
                    <a:pt x="411" y="215"/>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9" name="Freeform 9"/>
            <p:cNvSpPr>
              <a:spLocks/>
            </p:cNvSpPr>
            <p:nvPr/>
          </p:nvSpPr>
          <p:spPr bwMode="gray">
            <a:xfrm>
              <a:off x="4056063" y="4618038"/>
              <a:ext cx="434975" cy="731838"/>
            </a:xfrm>
            <a:custGeom>
              <a:avLst/>
              <a:gdLst>
                <a:gd name="T0" fmla="*/ 210 w 274"/>
                <a:gd name="T1" fmla="*/ 458 h 461"/>
                <a:gd name="T2" fmla="*/ 159 w 274"/>
                <a:gd name="T3" fmla="*/ 461 h 461"/>
                <a:gd name="T4" fmla="*/ 116 w 274"/>
                <a:gd name="T5" fmla="*/ 461 h 461"/>
                <a:gd name="T6" fmla="*/ 84 w 274"/>
                <a:gd name="T7" fmla="*/ 460 h 461"/>
                <a:gd name="T8" fmla="*/ 58 w 274"/>
                <a:gd name="T9" fmla="*/ 454 h 461"/>
                <a:gd name="T10" fmla="*/ 39 w 274"/>
                <a:gd name="T11" fmla="*/ 446 h 461"/>
                <a:gd name="T12" fmla="*/ 27 w 274"/>
                <a:gd name="T13" fmla="*/ 434 h 461"/>
                <a:gd name="T14" fmla="*/ 20 w 274"/>
                <a:gd name="T15" fmla="*/ 417 h 461"/>
                <a:gd name="T16" fmla="*/ 18 w 274"/>
                <a:gd name="T17" fmla="*/ 396 h 461"/>
                <a:gd name="T18" fmla="*/ 20 w 274"/>
                <a:gd name="T19" fmla="*/ 369 h 461"/>
                <a:gd name="T20" fmla="*/ 24 w 274"/>
                <a:gd name="T21" fmla="*/ 336 h 461"/>
                <a:gd name="T22" fmla="*/ 51 w 274"/>
                <a:gd name="T23" fmla="*/ 189 h 461"/>
                <a:gd name="T24" fmla="*/ 0 w 274"/>
                <a:gd name="T25" fmla="*/ 189 h 461"/>
                <a:gd name="T26" fmla="*/ 15 w 274"/>
                <a:gd name="T27" fmla="*/ 109 h 461"/>
                <a:gd name="T28" fmla="*/ 67 w 274"/>
                <a:gd name="T29" fmla="*/ 109 h 461"/>
                <a:gd name="T30" fmla="*/ 87 w 274"/>
                <a:gd name="T31" fmla="*/ 0 h 461"/>
                <a:gd name="T32" fmla="*/ 226 w 274"/>
                <a:gd name="T33" fmla="*/ 0 h 461"/>
                <a:gd name="T34" fmla="*/ 207 w 274"/>
                <a:gd name="T35" fmla="*/ 109 h 461"/>
                <a:gd name="T36" fmla="*/ 274 w 274"/>
                <a:gd name="T37" fmla="*/ 109 h 461"/>
                <a:gd name="T38" fmla="*/ 260 w 274"/>
                <a:gd name="T39" fmla="*/ 189 h 461"/>
                <a:gd name="T40" fmla="*/ 192 w 274"/>
                <a:gd name="T41" fmla="*/ 189 h 461"/>
                <a:gd name="T42" fmla="*/ 170 w 274"/>
                <a:gd name="T43" fmla="*/ 317 h 461"/>
                <a:gd name="T44" fmla="*/ 167 w 274"/>
                <a:gd name="T45" fmla="*/ 333 h 461"/>
                <a:gd name="T46" fmla="*/ 168 w 274"/>
                <a:gd name="T47" fmla="*/ 345 h 461"/>
                <a:gd name="T48" fmla="*/ 174 w 274"/>
                <a:gd name="T49" fmla="*/ 354 h 461"/>
                <a:gd name="T50" fmla="*/ 186 w 274"/>
                <a:gd name="T51" fmla="*/ 359 h 461"/>
                <a:gd name="T52" fmla="*/ 205 w 274"/>
                <a:gd name="T53" fmla="*/ 360 h 461"/>
                <a:gd name="T54" fmla="*/ 228 w 274"/>
                <a:gd name="T55" fmla="*/ 360 h 461"/>
                <a:gd name="T56" fmla="*/ 210 w 274"/>
                <a:gd name="T57" fmla="*/ 458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4" h="461">
                  <a:moveTo>
                    <a:pt x="210" y="458"/>
                  </a:moveTo>
                  <a:lnTo>
                    <a:pt x="159" y="461"/>
                  </a:lnTo>
                  <a:lnTo>
                    <a:pt x="116" y="461"/>
                  </a:lnTo>
                  <a:lnTo>
                    <a:pt x="84" y="460"/>
                  </a:lnTo>
                  <a:lnTo>
                    <a:pt x="58" y="454"/>
                  </a:lnTo>
                  <a:lnTo>
                    <a:pt x="39" y="446"/>
                  </a:lnTo>
                  <a:lnTo>
                    <a:pt x="27" y="434"/>
                  </a:lnTo>
                  <a:lnTo>
                    <a:pt x="20" y="417"/>
                  </a:lnTo>
                  <a:lnTo>
                    <a:pt x="18" y="396"/>
                  </a:lnTo>
                  <a:lnTo>
                    <a:pt x="20" y="369"/>
                  </a:lnTo>
                  <a:lnTo>
                    <a:pt x="24" y="336"/>
                  </a:lnTo>
                  <a:lnTo>
                    <a:pt x="51" y="189"/>
                  </a:lnTo>
                  <a:lnTo>
                    <a:pt x="0" y="189"/>
                  </a:lnTo>
                  <a:lnTo>
                    <a:pt x="15" y="109"/>
                  </a:lnTo>
                  <a:lnTo>
                    <a:pt x="67" y="109"/>
                  </a:lnTo>
                  <a:lnTo>
                    <a:pt x="87" y="0"/>
                  </a:lnTo>
                  <a:lnTo>
                    <a:pt x="226" y="0"/>
                  </a:lnTo>
                  <a:lnTo>
                    <a:pt x="207" y="109"/>
                  </a:lnTo>
                  <a:lnTo>
                    <a:pt x="274" y="109"/>
                  </a:lnTo>
                  <a:lnTo>
                    <a:pt x="260" y="189"/>
                  </a:lnTo>
                  <a:lnTo>
                    <a:pt x="192" y="189"/>
                  </a:lnTo>
                  <a:lnTo>
                    <a:pt x="170" y="317"/>
                  </a:lnTo>
                  <a:lnTo>
                    <a:pt x="167" y="333"/>
                  </a:lnTo>
                  <a:lnTo>
                    <a:pt x="168" y="345"/>
                  </a:lnTo>
                  <a:lnTo>
                    <a:pt x="174" y="354"/>
                  </a:lnTo>
                  <a:lnTo>
                    <a:pt x="186" y="359"/>
                  </a:lnTo>
                  <a:lnTo>
                    <a:pt x="205" y="360"/>
                  </a:lnTo>
                  <a:lnTo>
                    <a:pt x="228" y="360"/>
                  </a:lnTo>
                  <a:lnTo>
                    <a:pt x="210" y="458"/>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0" name="Freeform 10"/>
            <p:cNvSpPr>
              <a:spLocks/>
            </p:cNvSpPr>
            <p:nvPr/>
          </p:nvSpPr>
          <p:spPr bwMode="gray">
            <a:xfrm>
              <a:off x="985838" y="4564063"/>
              <a:ext cx="741363" cy="800100"/>
            </a:xfrm>
            <a:custGeom>
              <a:avLst/>
              <a:gdLst>
                <a:gd name="T0" fmla="*/ 314 w 467"/>
                <a:gd name="T1" fmla="*/ 137 h 504"/>
                <a:gd name="T2" fmla="*/ 299 w 467"/>
                <a:gd name="T3" fmla="*/ 119 h 504"/>
                <a:gd name="T4" fmla="*/ 259 w 467"/>
                <a:gd name="T5" fmla="*/ 110 h 504"/>
                <a:gd name="T6" fmla="*/ 219 w 467"/>
                <a:gd name="T7" fmla="*/ 117 h 504"/>
                <a:gd name="T8" fmla="*/ 203 w 467"/>
                <a:gd name="T9" fmla="*/ 138 h 504"/>
                <a:gd name="T10" fmla="*/ 210 w 467"/>
                <a:gd name="T11" fmla="*/ 159 h 504"/>
                <a:gd name="T12" fmla="*/ 235 w 467"/>
                <a:gd name="T13" fmla="*/ 174 h 504"/>
                <a:gd name="T14" fmla="*/ 275 w 467"/>
                <a:gd name="T15" fmla="*/ 184 h 504"/>
                <a:gd name="T16" fmla="*/ 320 w 467"/>
                <a:gd name="T17" fmla="*/ 196 h 504"/>
                <a:gd name="T18" fmla="*/ 368 w 467"/>
                <a:gd name="T19" fmla="*/ 213 h 504"/>
                <a:gd name="T20" fmla="*/ 408 w 467"/>
                <a:gd name="T21" fmla="*/ 233 h 504"/>
                <a:gd name="T22" fmla="*/ 437 w 467"/>
                <a:gd name="T23" fmla="*/ 266 h 504"/>
                <a:gd name="T24" fmla="*/ 451 w 467"/>
                <a:gd name="T25" fmla="*/ 311 h 504"/>
                <a:gd name="T26" fmla="*/ 439 w 467"/>
                <a:gd name="T27" fmla="*/ 375 h 504"/>
                <a:gd name="T28" fmla="*/ 402 w 467"/>
                <a:gd name="T29" fmla="*/ 431 h 504"/>
                <a:gd name="T30" fmla="*/ 345 w 467"/>
                <a:gd name="T31" fmla="*/ 473 h 504"/>
                <a:gd name="T32" fmla="*/ 274 w 467"/>
                <a:gd name="T33" fmla="*/ 497 h 504"/>
                <a:gd name="T34" fmla="*/ 189 w 467"/>
                <a:gd name="T35" fmla="*/ 504 h 504"/>
                <a:gd name="T36" fmla="*/ 112 w 467"/>
                <a:gd name="T37" fmla="*/ 495 h 504"/>
                <a:gd name="T38" fmla="*/ 54 w 467"/>
                <a:gd name="T39" fmla="*/ 467 h 504"/>
                <a:gd name="T40" fmla="*/ 17 w 467"/>
                <a:gd name="T41" fmla="*/ 424 h 504"/>
                <a:gd name="T42" fmla="*/ 0 w 467"/>
                <a:gd name="T43" fmla="*/ 372 h 504"/>
                <a:gd name="T44" fmla="*/ 155 w 467"/>
                <a:gd name="T45" fmla="*/ 343 h 504"/>
                <a:gd name="T46" fmla="*/ 164 w 467"/>
                <a:gd name="T47" fmla="*/ 373 h 504"/>
                <a:gd name="T48" fmla="*/ 188 w 467"/>
                <a:gd name="T49" fmla="*/ 390 h 504"/>
                <a:gd name="T50" fmla="*/ 217 w 467"/>
                <a:gd name="T51" fmla="*/ 394 h 504"/>
                <a:gd name="T52" fmla="*/ 259 w 467"/>
                <a:gd name="T53" fmla="*/ 388 h 504"/>
                <a:gd name="T54" fmla="*/ 286 w 467"/>
                <a:gd name="T55" fmla="*/ 372 h 504"/>
                <a:gd name="T56" fmla="*/ 290 w 467"/>
                <a:gd name="T57" fmla="*/ 348 h 504"/>
                <a:gd name="T58" fmla="*/ 272 w 467"/>
                <a:gd name="T59" fmla="*/ 330 h 504"/>
                <a:gd name="T60" fmla="*/ 240 w 467"/>
                <a:gd name="T61" fmla="*/ 318 h 504"/>
                <a:gd name="T62" fmla="*/ 197 w 467"/>
                <a:gd name="T63" fmla="*/ 306 h 504"/>
                <a:gd name="T64" fmla="*/ 149 w 467"/>
                <a:gd name="T65" fmla="*/ 294 h 504"/>
                <a:gd name="T66" fmla="*/ 104 w 467"/>
                <a:gd name="T67" fmla="*/ 275 h 504"/>
                <a:gd name="T68" fmla="*/ 69 w 467"/>
                <a:gd name="T69" fmla="*/ 248 h 504"/>
                <a:gd name="T70" fmla="*/ 48 w 467"/>
                <a:gd name="T71" fmla="*/ 208 h 504"/>
                <a:gd name="T72" fmla="*/ 46 w 467"/>
                <a:gd name="T73" fmla="*/ 153 h 504"/>
                <a:gd name="T74" fmla="*/ 70 w 467"/>
                <a:gd name="T75" fmla="*/ 94 h 504"/>
                <a:gd name="T76" fmla="*/ 113 w 467"/>
                <a:gd name="T77" fmla="*/ 48 h 504"/>
                <a:gd name="T78" fmla="*/ 174 w 467"/>
                <a:gd name="T79" fmla="*/ 18 h 504"/>
                <a:gd name="T80" fmla="*/ 246 w 467"/>
                <a:gd name="T81" fmla="*/ 1 h 504"/>
                <a:gd name="T82" fmla="*/ 327 w 467"/>
                <a:gd name="T83" fmla="*/ 3 h 504"/>
                <a:gd name="T84" fmla="*/ 394 w 467"/>
                <a:gd name="T85" fmla="*/ 21 h 504"/>
                <a:gd name="T86" fmla="*/ 439 w 467"/>
                <a:gd name="T87" fmla="*/ 54 h 504"/>
                <a:gd name="T88" fmla="*/ 463 w 467"/>
                <a:gd name="T89" fmla="*/ 100 h 504"/>
                <a:gd name="T90" fmla="*/ 467 w 467"/>
                <a:gd name="T91" fmla="*/ 1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7" h="504">
                  <a:moveTo>
                    <a:pt x="316" y="152"/>
                  </a:moveTo>
                  <a:lnTo>
                    <a:pt x="314" y="137"/>
                  </a:lnTo>
                  <a:lnTo>
                    <a:pt x="308" y="126"/>
                  </a:lnTo>
                  <a:lnTo>
                    <a:pt x="299" y="119"/>
                  </a:lnTo>
                  <a:lnTo>
                    <a:pt x="281" y="113"/>
                  </a:lnTo>
                  <a:lnTo>
                    <a:pt x="259" y="110"/>
                  </a:lnTo>
                  <a:lnTo>
                    <a:pt x="235" y="113"/>
                  </a:lnTo>
                  <a:lnTo>
                    <a:pt x="219" y="117"/>
                  </a:lnTo>
                  <a:lnTo>
                    <a:pt x="209" y="126"/>
                  </a:lnTo>
                  <a:lnTo>
                    <a:pt x="203" y="138"/>
                  </a:lnTo>
                  <a:lnTo>
                    <a:pt x="204" y="149"/>
                  </a:lnTo>
                  <a:lnTo>
                    <a:pt x="210" y="159"/>
                  </a:lnTo>
                  <a:lnTo>
                    <a:pt x="220" y="167"/>
                  </a:lnTo>
                  <a:lnTo>
                    <a:pt x="235" y="174"/>
                  </a:lnTo>
                  <a:lnTo>
                    <a:pt x="255" y="180"/>
                  </a:lnTo>
                  <a:lnTo>
                    <a:pt x="275" y="184"/>
                  </a:lnTo>
                  <a:lnTo>
                    <a:pt x="298" y="190"/>
                  </a:lnTo>
                  <a:lnTo>
                    <a:pt x="320" y="196"/>
                  </a:lnTo>
                  <a:lnTo>
                    <a:pt x="344" y="204"/>
                  </a:lnTo>
                  <a:lnTo>
                    <a:pt x="368" y="213"/>
                  </a:lnTo>
                  <a:lnTo>
                    <a:pt x="388" y="222"/>
                  </a:lnTo>
                  <a:lnTo>
                    <a:pt x="408" y="233"/>
                  </a:lnTo>
                  <a:lnTo>
                    <a:pt x="426" y="248"/>
                  </a:lnTo>
                  <a:lnTo>
                    <a:pt x="437" y="266"/>
                  </a:lnTo>
                  <a:lnTo>
                    <a:pt x="446" y="287"/>
                  </a:lnTo>
                  <a:lnTo>
                    <a:pt x="451" y="311"/>
                  </a:lnTo>
                  <a:lnTo>
                    <a:pt x="448" y="339"/>
                  </a:lnTo>
                  <a:lnTo>
                    <a:pt x="439" y="375"/>
                  </a:lnTo>
                  <a:lnTo>
                    <a:pt x="423" y="406"/>
                  </a:lnTo>
                  <a:lnTo>
                    <a:pt x="402" y="431"/>
                  </a:lnTo>
                  <a:lnTo>
                    <a:pt x="376" y="453"/>
                  </a:lnTo>
                  <a:lnTo>
                    <a:pt x="345" y="473"/>
                  </a:lnTo>
                  <a:lnTo>
                    <a:pt x="311" y="486"/>
                  </a:lnTo>
                  <a:lnTo>
                    <a:pt x="274" y="497"/>
                  </a:lnTo>
                  <a:lnTo>
                    <a:pt x="232" y="503"/>
                  </a:lnTo>
                  <a:lnTo>
                    <a:pt x="189" y="504"/>
                  </a:lnTo>
                  <a:lnTo>
                    <a:pt x="149" y="503"/>
                  </a:lnTo>
                  <a:lnTo>
                    <a:pt x="112" y="495"/>
                  </a:lnTo>
                  <a:lnTo>
                    <a:pt x="81" y="482"/>
                  </a:lnTo>
                  <a:lnTo>
                    <a:pt x="54" y="467"/>
                  </a:lnTo>
                  <a:lnTo>
                    <a:pt x="32" y="446"/>
                  </a:lnTo>
                  <a:lnTo>
                    <a:pt x="17" y="424"/>
                  </a:lnTo>
                  <a:lnTo>
                    <a:pt x="5" y="400"/>
                  </a:lnTo>
                  <a:lnTo>
                    <a:pt x="0" y="372"/>
                  </a:lnTo>
                  <a:lnTo>
                    <a:pt x="2" y="343"/>
                  </a:lnTo>
                  <a:lnTo>
                    <a:pt x="155" y="343"/>
                  </a:lnTo>
                  <a:lnTo>
                    <a:pt x="158" y="360"/>
                  </a:lnTo>
                  <a:lnTo>
                    <a:pt x="164" y="373"/>
                  </a:lnTo>
                  <a:lnTo>
                    <a:pt x="174" y="382"/>
                  </a:lnTo>
                  <a:lnTo>
                    <a:pt x="188" y="390"/>
                  </a:lnTo>
                  <a:lnTo>
                    <a:pt x="203" y="393"/>
                  </a:lnTo>
                  <a:lnTo>
                    <a:pt x="217" y="394"/>
                  </a:lnTo>
                  <a:lnTo>
                    <a:pt x="240" y="393"/>
                  </a:lnTo>
                  <a:lnTo>
                    <a:pt x="259" y="388"/>
                  </a:lnTo>
                  <a:lnTo>
                    <a:pt x="275" y="381"/>
                  </a:lnTo>
                  <a:lnTo>
                    <a:pt x="286" y="372"/>
                  </a:lnTo>
                  <a:lnTo>
                    <a:pt x="290" y="358"/>
                  </a:lnTo>
                  <a:lnTo>
                    <a:pt x="290" y="348"/>
                  </a:lnTo>
                  <a:lnTo>
                    <a:pt x="284" y="338"/>
                  </a:lnTo>
                  <a:lnTo>
                    <a:pt x="272" y="330"/>
                  </a:lnTo>
                  <a:lnTo>
                    <a:pt x="258" y="323"/>
                  </a:lnTo>
                  <a:lnTo>
                    <a:pt x="240" y="318"/>
                  </a:lnTo>
                  <a:lnTo>
                    <a:pt x="219" y="312"/>
                  </a:lnTo>
                  <a:lnTo>
                    <a:pt x="197" y="306"/>
                  </a:lnTo>
                  <a:lnTo>
                    <a:pt x="173" y="300"/>
                  </a:lnTo>
                  <a:lnTo>
                    <a:pt x="149" y="294"/>
                  </a:lnTo>
                  <a:lnTo>
                    <a:pt x="127" y="285"/>
                  </a:lnTo>
                  <a:lnTo>
                    <a:pt x="104" y="275"/>
                  </a:lnTo>
                  <a:lnTo>
                    <a:pt x="85" y="263"/>
                  </a:lnTo>
                  <a:lnTo>
                    <a:pt x="69" y="248"/>
                  </a:lnTo>
                  <a:lnTo>
                    <a:pt x="55" y="230"/>
                  </a:lnTo>
                  <a:lnTo>
                    <a:pt x="48" y="208"/>
                  </a:lnTo>
                  <a:lnTo>
                    <a:pt x="44" y="183"/>
                  </a:lnTo>
                  <a:lnTo>
                    <a:pt x="46" y="153"/>
                  </a:lnTo>
                  <a:lnTo>
                    <a:pt x="55" y="122"/>
                  </a:lnTo>
                  <a:lnTo>
                    <a:pt x="70" y="94"/>
                  </a:lnTo>
                  <a:lnTo>
                    <a:pt x="90" y="68"/>
                  </a:lnTo>
                  <a:lnTo>
                    <a:pt x="113" y="48"/>
                  </a:lnTo>
                  <a:lnTo>
                    <a:pt x="142" y="31"/>
                  </a:lnTo>
                  <a:lnTo>
                    <a:pt x="174" y="18"/>
                  </a:lnTo>
                  <a:lnTo>
                    <a:pt x="209" y="7"/>
                  </a:lnTo>
                  <a:lnTo>
                    <a:pt x="246" y="1"/>
                  </a:lnTo>
                  <a:lnTo>
                    <a:pt x="286" y="0"/>
                  </a:lnTo>
                  <a:lnTo>
                    <a:pt x="327" y="3"/>
                  </a:lnTo>
                  <a:lnTo>
                    <a:pt x="365" y="10"/>
                  </a:lnTo>
                  <a:lnTo>
                    <a:pt x="394" y="21"/>
                  </a:lnTo>
                  <a:lnTo>
                    <a:pt x="420" y="36"/>
                  </a:lnTo>
                  <a:lnTo>
                    <a:pt x="439" y="54"/>
                  </a:lnTo>
                  <a:lnTo>
                    <a:pt x="452" y="76"/>
                  </a:lnTo>
                  <a:lnTo>
                    <a:pt x="463" y="100"/>
                  </a:lnTo>
                  <a:lnTo>
                    <a:pt x="467" y="125"/>
                  </a:lnTo>
                  <a:lnTo>
                    <a:pt x="467" y="152"/>
                  </a:lnTo>
                  <a:lnTo>
                    <a:pt x="316" y="152"/>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1" name="Freeform 11"/>
            <p:cNvSpPr>
              <a:spLocks noEditPoints="1"/>
            </p:cNvSpPr>
            <p:nvPr/>
          </p:nvSpPr>
          <p:spPr bwMode="gray">
            <a:xfrm>
              <a:off x="1739901" y="4776788"/>
              <a:ext cx="655638" cy="585788"/>
            </a:xfrm>
            <a:custGeom>
              <a:avLst/>
              <a:gdLst>
                <a:gd name="T0" fmla="*/ 224 w 413"/>
                <a:gd name="T1" fmla="*/ 93 h 369"/>
                <a:gd name="T2" fmla="*/ 240 w 413"/>
                <a:gd name="T3" fmla="*/ 96 h 369"/>
                <a:gd name="T4" fmla="*/ 254 w 413"/>
                <a:gd name="T5" fmla="*/ 104 h 369"/>
                <a:gd name="T6" fmla="*/ 264 w 413"/>
                <a:gd name="T7" fmla="*/ 117 h 369"/>
                <a:gd name="T8" fmla="*/ 269 w 413"/>
                <a:gd name="T9" fmla="*/ 135 h 369"/>
                <a:gd name="T10" fmla="*/ 270 w 413"/>
                <a:gd name="T11" fmla="*/ 156 h 369"/>
                <a:gd name="T12" fmla="*/ 269 w 413"/>
                <a:gd name="T13" fmla="*/ 181 h 369"/>
                <a:gd name="T14" fmla="*/ 261 w 413"/>
                <a:gd name="T15" fmla="*/ 211 h 369"/>
                <a:gd name="T16" fmla="*/ 251 w 413"/>
                <a:gd name="T17" fmla="*/ 235 h 369"/>
                <a:gd name="T18" fmla="*/ 239 w 413"/>
                <a:gd name="T19" fmla="*/ 253 h 369"/>
                <a:gd name="T20" fmla="*/ 226 w 413"/>
                <a:gd name="T21" fmla="*/ 264 h 369"/>
                <a:gd name="T22" fmla="*/ 209 w 413"/>
                <a:gd name="T23" fmla="*/ 272 h 369"/>
                <a:gd name="T24" fmla="*/ 191 w 413"/>
                <a:gd name="T25" fmla="*/ 275 h 369"/>
                <a:gd name="T26" fmla="*/ 174 w 413"/>
                <a:gd name="T27" fmla="*/ 272 h 369"/>
                <a:gd name="T28" fmla="*/ 160 w 413"/>
                <a:gd name="T29" fmla="*/ 264 h 369"/>
                <a:gd name="T30" fmla="*/ 151 w 413"/>
                <a:gd name="T31" fmla="*/ 253 h 369"/>
                <a:gd name="T32" fmla="*/ 145 w 413"/>
                <a:gd name="T33" fmla="*/ 235 h 369"/>
                <a:gd name="T34" fmla="*/ 144 w 413"/>
                <a:gd name="T35" fmla="*/ 211 h 369"/>
                <a:gd name="T36" fmla="*/ 147 w 413"/>
                <a:gd name="T37" fmla="*/ 181 h 369"/>
                <a:gd name="T38" fmla="*/ 150 w 413"/>
                <a:gd name="T39" fmla="*/ 163 h 369"/>
                <a:gd name="T40" fmla="*/ 157 w 413"/>
                <a:gd name="T41" fmla="*/ 147 h 369"/>
                <a:gd name="T42" fmla="*/ 165 w 413"/>
                <a:gd name="T43" fmla="*/ 131 h 369"/>
                <a:gd name="T44" fmla="*/ 175 w 413"/>
                <a:gd name="T45" fmla="*/ 116 h 369"/>
                <a:gd name="T46" fmla="*/ 188 w 413"/>
                <a:gd name="T47" fmla="*/ 104 h 369"/>
                <a:gd name="T48" fmla="*/ 205 w 413"/>
                <a:gd name="T49" fmla="*/ 96 h 369"/>
                <a:gd name="T50" fmla="*/ 224 w 413"/>
                <a:gd name="T51" fmla="*/ 93 h 369"/>
                <a:gd name="T52" fmla="*/ 4 w 413"/>
                <a:gd name="T53" fmla="*/ 189 h 369"/>
                <a:gd name="T54" fmla="*/ 0 w 413"/>
                <a:gd name="T55" fmla="*/ 226 h 369"/>
                <a:gd name="T56" fmla="*/ 4 w 413"/>
                <a:gd name="T57" fmla="*/ 259 h 369"/>
                <a:gd name="T58" fmla="*/ 13 w 413"/>
                <a:gd name="T59" fmla="*/ 287 h 369"/>
                <a:gd name="T60" fmla="*/ 28 w 413"/>
                <a:gd name="T61" fmla="*/ 312 h 369"/>
                <a:gd name="T62" fmla="*/ 49 w 413"/>
                <a:gd name="T63" fmla="*/ 331 h 369"/>
                <a:gd name="T64" fmla="*/ 74 w 413"/>
                <a:gd name="T65" fmla="*/ 348 h 369"/>
                <a:gd name="T66" fmla="*/ 104 w 413"/>
                <a:gd name="T67" fmla="*/ 360 h 369"/>
                <a:gd name="T68" fmla="*/ 138 w 413"/>
                <a:gd name="T69" fmla="*/ 366 h 369"/>
                <a:gd name="T70" fmla="*/ 174 w 413"/>
                <a:gd name="T71" fmla="*/ 369 h 369"/>
                <a:gd name="T72" fmla="*/ 211 w 413"/>
                <a:gd name="T73" fmla="*/ 366 h 369"/>
                <a:gd name="T74" fmla="*/ 246 w 413"/>
                <a:gd name="T75" fmla="*/ 360 h 369"/>
                <a:gd name="T76" fmla="*/ 281 w 413"/>
                <a:gd name="T77" fmla="*/ 348 h 369"/>
                <a:gd name="T78" fmla="*/ 312 w 413"/>
                <a:gd name="T79" fmla="*/ 331 h 369"/>
                <a:gd name="T80" fmla="*/ 340 w 413"/>
                <a:gd name="T81" fmla="*/ 311 h 369"/>
                <a:gd name="T82" fmla="*/ 364 w 413"/>
                <a:gd name="T83" fmla="*/ 285 h 369"/>
                <a:gd name="T84" fmla="*/ 385 w 413"/>
                <a:gd name="T85" fmla="*/ 256 h 369"/>
                <a:gd name="T86" fmla="*/ 399 w 413"/>
                <a:gd name="T87" fmla="*/ 221 h 369"/>
                <a:gd name="T88" fmla="*/ 410 w 413"/>
                <a:gd name="T89" fmla="*/ 181 h 369"/>
                <a:gd name="T90" fmla="*/ 413 w 413"/>
                <a:gd name="T91" fmla="*/ 146 h 369"/>
                <a:gd name="T92" fmla="*/ 410 w 413"/>
                <a:gd name="T93" fmla="*/ 114 h 369"/>
                <a:gd name="T94" fmla="*/ 402 w 413"/>
                <a:gd name="T95" fmla="*/ 86 h 369"/>
                <a:gd name="T96" fmla="*/ 388 w 413"/>
                <a:gd name="T97" fmla="*/ 61 h 369"/>
                <a:gd name="T98" fmla="*/ 368 w 413"/>
                <a:gd name="T99" fmla="*/ 40 h 369"/>
                <a:gd name="T100" fmla="*/ 343 w 413"/>
                <a:gd name="T101" fmla="*/ 22 h 369"/>
                <a:gd name="T102" fmla="*/ 313 w 413"/>
                <a:gd name="T103" fmla="*/ 10 h 369"/>
                <a:gd name="T104" fmla="*/ 279 w 413"/>
                <a:gd name="T105" fmla="*/ 3 h 369"/>
                <a:gd name="T106" fmla="*/ 239 w 413"/>
                <a:gd name="T107" fmla="*/ 0 h 369"/>
                <a:gd name="T108" fmla="*/ 196 w 413"/>
                <a:gd name="T109" fmla="*/ 3 h 369"/>
                <a:gd name="T110" fmla="*/ 154 w 413"/>
                <a:gd name="T111" fmla="*/ 12 h 369"/>
                <a:gd name="T112" fmla="*/ 117 w 413"/>
                <a:gd name="T113" fmla="*/ 28 h 369"/>
                <a:gd name="T114" fmla="*/ 84 w 413"/>
                <a:gd name="T115" fmla="*/ 49 h 369"/>
                <a:gd name="T116" fmla="*/ 56 w 413"/>
                <a:gd name="T117" fmla="*/ 76 h 369"/>
                <a:gd name="T118" fmla="*/ 32 w 413"/>
                <a:gd name="T119" fmla="*/ 108 h 369"/>
                <a:gd name="T120" fmla="*/ 14 w 413"/>
                <a:gd name="T121" fmla="*/ 146 h 369"/>
                <a:gd name="T122" fmla="*/ 4 w 413"/>
                <a:gd name="T123" fmla="*/ 18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3" h="369">
                  <a:moveTo>
                    <a:pt x="224" y="93"/>
                  </a:moveTo>
                  <a:lnTo>
                    <a:pt x="240" y="96"/>
                  </a:lnTo>
                  <a:lnTo>
                    <a:pt x="254" y="104"/>
                  </a:lnTo>
                  <a:lnTo>
                    <a:pt x="264" y="117"/>
                  </a:lnTo>
                  <a:lnTo>
                    <a:pt x="269" y="135"/>
                  </a:lnTo>
                  <a:lnTo>
                    <a:pt x="270" y="156"/>
                  </a:lnTo>
                  <a:lnTo>
                    <a:pt x="269" y="181"/>
                  </a:lnTo>
                  <a:lnTo>
                    <a:pt x="261" y="211"/>
                  </a:lnTo>
                  <a:lnTo>
                    <a:pt x="251" y="235"/>
                  </a:lnTo>
                  <a:lnTo>
                    <a:pt x="239" y="253"/>
                  </a:lnTo>
                  <a:lnTo>
                    <a:pt x="226" y="264"/>
                  </a:lnTo>
                  <a:lnTo>
                    <a:pt x="209" y="272"/>
                  </a:lnTo>
                  <a:lnTo>
                    <a:pt x="191" y="275"/>
                  </a:lnTo>
                  <a:lnTo>
                    <a:pt x="174" y="272"/>
                  </a:lnTo>
                  <a:lnTo>
                    <a:pt x="160" y="264"/>
                  </a:lnTo>
                  <a:lnTo>
                    <a:pt x="151" y="253"/>
                  </a:lnTo>
                  <a:lnTo>
                    <a:pt x="145" y="235"/>
                  </a:lnTo>
                  <a:lnTo>
                    <a:pt x="144" y="211"/>
                  </a:lnTo>
                  <a:lnTo>
                    <a:pt x="147" y="181"/>
                  </a:lnTo>
                  <a:lnTo>
                    <a:pt x="150" y="163"/>
                  </a:lnTo>
                  <a:lnTo>
                    <a:pt x="157" y="147"/>
                  </a:lnTo>
                  <a:lnTo>
                    <a:pt x="165" y="131"/>
                  </a:lnTo>
                  <a:lnTo>
                    <a:pt x="175" y="116"/>
                  </a:lnTo>
                  <a:lnTo>
                    <a:pt x="188" y="104"/>
                  </a:lnTo>
                  <a:lnTo>
                    <a:pt x="205" y="96"/>
                  </a:lnTo>
                  <a:lnTo>
                    <a:pt x="224" y="93"/>
                  </a:lnTo>
                  <a:close/>
                  <a:moveTo>
                    <a:pt x="4" y="189"/>
                  </a:moveTo>
                  <a:lnTo>
                    <a:pt x="0" y="226"/>
                  </a:lnTo>
                  <a:lnTo>
                    <a:pt x="4" y="259"/>
                  </a:lnTo>
                  <a:lnTo>
                    <a:pt x="13" y="287"/>
                  </a:lnTo>
                  <a:lnTo>
                    <a:pt x="28" y="312"/>
                  </a:lnTo>
                  <a:lnTo>
                    <a:pt x="49" y="331"/>
                  </a:lnTo>
                  <a:lnTo>
                    <a:pt x="74" y="348"/>
                  </a:lnTo>
                  <a:lnTo>
                    <a:pt x="104" y="360"/>
                  </a:lnTo>
                  <a:lnTo>
                    <a:pt x="138" y="366"/>
                  </a:lnTo>
                  <a:lnTo>
                    <a:pt x="174" y="369"/>
                  </a:lnTo>
                  <a:lnTo>
                    <a:pt x="211" y="366"/>
                  </a:lnTo>
                  <a:lnTo>
                    <a:pt x="246" y="360"/>
                  </a:lnTo>
                  <a:lnTo>
                    <a:pt x="281" y="348"/>
                  </a:lnTo>
                  <a:lnTo>
                    <a:pt x="312" y="331"/>
                  </a:lnTo>
                  <a:lnTo>
                    <a:pt x="340" y="311"/>
                  </a:lnTo>
                  <a:lnTo>
                    <a:pt x="364" y="285"/>
                  </a:lnTo>
                  <a:lnTo>
                    <a:pt x="385" y="256"/>
                  </a:lnTo>
                  <a:lnTo>
                    <a:pt x="399" y="221"/>
                  </a:lnTo>
                  <a:lnTo>
                    <a:pt x="410" y="181"/>
                  </a:lnTo>
                  <a:lnTo>
                    <a:pt x="413" y="146"/>
                  </a:lnTo>
                  <a:lnTo>
                    <a:pt x="410" y="114"/>
                  </a:lnTo>
                  <a:lnTo>
                    <a:pt x="402" y="86"/>
                  </a:lnTo>
                  <a:lnTo>
                    <a:pt x="388" y="61"/>
                  </a:lnTo>
                  <a:lnTo>
                    <a:pt x="368" y="40"/>
                  </a:lnTo>
                  <a:lnTo>
                    <a:pt x="343" y="22"/>
                  </a:lnTo>
                  <a:lnTo>
                    <a:pt x="313" y="10"/>
                  </a:lnTo>
                  <a:lnTo>
                    <a:pt x="279" y="3"/>
                  </a:lnTo>
                  <a:lnTo>
                    <a:pt x="239" y="0"/>
                  </a:lnTo>
                  <a:lnTo>
                    <a:pt x="196" y="3"/>
                  </a:lnTo>
                  <a:lnTo>
                    <a:pt x="154" y="12"/>
                  </a:lnTo>
                  <a:lnTo>
                    <a:pt x="117" y="28"/>
                  </a:lnTo>
                  <a:lnTo>
                    <a:pt x="84" y="49"/>
                  </a:lnTo>
                  <a:lnTo>
                    <a:pt x="56" y="76"/>
                  </a:lnTo>
                  <a:lnTo>
                    <a:pt x="32" y="108"/>
                  </a:lnTo>
                  <a:lnTo>
                    <a:pt x="14" y="146"/>
                  </a:lnTo>
                  <a:lnTo>
                    <a:pt x="4" y="189"/>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2" name="Freeform 12"/>
            <p:cNvSpPr>
              <a:spLocks/>
            </p:cNvSpPr>
            <p:nvPr/>
          </p:nvSpPr>
          <p:spPr bwMode="gray">
            <a:xfrm>
              <a:off x="2425701" y="4776788"/>
              <a:ext cx="649288" cy="585788"/>
            </a:xfrm>
            <a:custGeom>
              <a:avLst/>
              <a:gdLst>
                <a:gd name="T0" fmla="*/ 266 w 409"/>
                <a:gd name="T1" fmla="*/ 143 h 369"/>
                <a:gd name="T2" fmla="*/ 266 w 409"/>
                <a:gd name="T3" fmla="*/ 129 h 369"/>
                <a:gd name="T4" fmla="*/ 263 w 409"/>
                <a:gd name="T5" fmla="*/ 117 h 369"/>
                <a:gd name="T6" fmla="*/ 257 w 409"/>
                <a:gd name="T7" fmla="*/ 107 h 369"/>
                <a:gd name="T8" fmla="*/ 248 w 409"/>
                <a:gd name="T9" fmla="*/ 99 h 369"/>
                <a:gd name="T10" fmla="*/ 237 w 409"/>
                <a:gd name="T11" fmla="*/ 95 h 369"/>
                <a:gd name="T12" fmla="*/ 223 w 409"/>
                <a:gd name="T13" fmla="*/ 93 h 369"/>
                <a:gd name="T14" fmla="*/ 202 w 409"/>
                <a:gd name="T15" fmla="*/ 96 h 369"/>
                <a:gd name="T16" fmla="*/ 186 w 409"/>
                <a:gd name="T17" fmla="*/ 105 h 369"/>
                <a:gd name="T18" fmla="*/ 173 w 409"/>
                <a:gd name="T19" fmla="*/ 117 h 369"/>
                <a:gd name="T20" fmla="*/ 162 w 409"/>
                <a:gd name="T21" fmla="*/ 134 h 369"/>
                <a:gd name="T22" fmla="*/ 153 w 409"/>
                <a:gd name="T23" fmla="*/ 151 h 369"/>
                <a:gd name="T24" fmla="*/ 149 w 409"/>
                <a:gd name="T25" fmla="*/ 169 h 369"/>
                <a:gd name="T26" fmla="*/ 144 w 409"/>
                <a:gd name="T27" fmla="*/ 189 h 369"/>
                <a:gd name="T28" fmla="*/ 141 w 409"/>
                <a:gd name="T29" fmla="*/ 212 h 369"/>
                <a:gd name="T30" fmla="*/ 143 w 409"/>
                <a:gd name="T31" fmla="*/ 233 h 369"/>
                <a:gd name="T32" fmla="*/ 149 w 409"/>
                <a:gd name="T33" fmla="*/ 251 h 369"/>
                <a:gd name="T34" fmla="*/ 158 w 409"/>
                <a:gd name="T35" fmla="*/ 263 h 369"/>
                <a:gd name="T36" fmla="*/ 173 w 409"/>
                <a:gd name="T37" fmla="*/ 272 h 369"/>
                <a:gd name="T38" fmla="*/ 190 w 409"/>
                <a:gd name="T39" fmla="*/ 275 h 369"/>
                <a:gd name="T40" fmla="*/ 210 w 409"/>
                <a:gd name="T41" fmla="*/ 272 h 369"/>
                <a:gd name="T42" fmla="*/ 226 w 409"/>
                <a:gd name="T43" fmla="*/ 264 h 369"/>
                <a:gd name="T44" fmla="*/ 240 w 409"/>
                <a:gd name="T45" fmla="*/ 253 h 369"/>
                <a:gd name="T46" fmla="*/ 248 w 409"/>
                <a:gd name="T47" fmla="*/ 239 h 369"/>
                <a:gd name="T48" fmla="*/ 254 w 409"/>
                <a:gd name="T49" fmla="*/ 223 h 369"/>
                <a:gd name="T50" fmla="*/ 397 w 409"/>
                <a:gd name="T51" fmla="*/ 223 h 369"/>
                <a:gd name="T52" fmla="*/ 385 w 409"/>
                <a:gd name="T53" fmla="*/ 256 h 369"/>
                <a:gd name="T54" fmla="*/ 367 w 409"/>
                <a:gd name="T55" fmla="*/ 284 h 369"/>
                <a:gd name="T56" fmla="*/ 348 w 409"/>
                <a:gd name="T57" fmla="*/ 308 h 369"/>
                <a:gd name="T58" fmla="*/ 324 w 409"/>
                <a:gd name="T59" fmla="*/ 327 h 369"/>
                <a:gd name="T60" fmla="*/ 297 w 409"/>
                <a:gd name="T61" fmla="*/ 343 h 369"/>
                <a:gd name="T62" fmla="*/ 268 w 409"/>
                <a:gd name="T63" fmla="*/ 354 h 369"/>
                <a:gd name="T64" fmla="*/ 238 w 409"/>
                <a:gd name="T65" fmla="*/ 363 h 369"/>
                <a:gd name="T66" fmla="*/ 207 w 409"/>
                <a:gd name="T67" fmla="*/ 367 h 369"/>
                <a:gd name="T68" fmla="*/ 174 w 409"/>
                <a:gd name="T69" fmla="*/ 369 h 369"/>
                <a:gd name="T70" fmla="*/ 137 w 409"/>
                <a:gd name="T71" fmla="*/ 366 h 369"/>
                <a:gd name="T72" fmla="*/ 103 w 409"/>
                <a:gd name="T73" fmla="*/ 360 h 369"/>
                <a:gd name="T74" fmla="*/ 75 w 409"/>
                <a:gd name="T75" fmla="*/ 348 h 369"/>
                <a:gd name="T76" fmla="*/ 48 w 409"/>
                <a:gd name="T77" fmla="*/ 331 h 369"/>
                <a:gd name="T78" fmla="*/ 28 w 409"/>
                <a:gd name="T79" fmla="*/ 311 h 369"/>
                <a:gd name="T80" fmla="*/ 12 w 409"/>
                <a:gd name="T81" fmla="*/ 287 h 369"/>
                <a:gd name="T82" fmla="*/ 3 w 409"/>
                <a:gd name="T83" fmla="*/ 257 h 369"/>
                <a:gd name="T84" fmla="*/ 0 w 409"/>
                <a:gd name="T85" fmla="*/ 224 h 369"/>
                <a:gd name="T86" fmla="*/ 3 w 409"/>
                <a:gd name="T87" fmla="*/ 187 h 369"/>
                <a:gd name="T88" fmla="*/ 14 w 409"/>
                <a:gd name="T89" fmla="*/ 150 h 369"/>
                <a:gd name="T90" fmla="*/ 28 w 409"/>
                <a:gd name="T91" fmla="*/ 116 h 369"/>
                <a:gd name="T92" fmla="*/ 48 w 409"/>
                <a:gd name="T93" fmla="*/ 86 h 369"/>
                <a:gd name="T94" fmla="*/ 72 w 409"/>
                <a:gd name="T95" fmla="*/ 61 h 369"/>
                <a:gd name="T96" fmla="*/ 100 w 409"/>
                <a:gd name="T97" fmla="*/ 38 h 369"/>
                <a:gd name="T98" fmla="*/ 131 w 409"/>
                <a:gd name="T99" fmla="*/ 22 h 369"/>
                <a:gd name="T100" fmla="*/ 165 w 409"/>
                <a:gd name="T101" fmla="*/ 10 h 369"/>
                <a:gd name="T102" fmla="*/ 201 w 409"/>
                <a:gd name="T103" fmla="*/ 3 h 369"/>
                <a:gd name="T104" fmla="*/ 240 w 409"/>
                <a:gd name="T105" fmla="*/ 0 h 369"/>
                <a:gd name="T106" fmla="*/ 271 w 409"/>
                <a:gd name="T107" fmla="*/ 1 h 369"/>
                <a:gd name="T108" fmla="*/ 300 w 409"/>
                <a:gd name="T109" fmla="*/ 6 h 369"/>
                <a:gd name="T110" fmla="*/ 327 w 409"/>
                <a:gd name="T111" fmla="*/ 15 h 369"/>
                <a:gd name="T112" fmla="*/ 352 w 409"/>
                <a:gd name="T113" fmla="*/ 25 h 369"/>
                <a:gd name="T114" fmla="*/ 373 w 409"/>
                <a:gd name="T115" fmla="*/ 41 h 369"/>
                <a:gd name="T116" fmla="*/ 390 w 409"/>
                <a:gd name="T117" fmla="*/ 61 h 369"/>
                <a:gd name="T118" fmla="*/ 402 w 409"/>
                <a:gd name="T119" fmla="*/ 83 h 369"/>
                <a:gd name="T120" fmla="*/ 409 w 409"/>
                <a:gd name="T121" fmla="*/ 111 h 369"/>
                <a:gd name="T122" fmla="*/ 409 w 409"/>
                <a:gd name="T123" fmla="*/ 143 h 369"/>
                <a:gd name="T124" fmla="*/ 266 w 409"/>
                <a:gd name="T125" fmla="*/ 14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9" h="369">
                  <a:moveTo>
                    <a:pt x="266" y="143"/>
                  </a:moveTo>
                  <a:lnTo>
                    <a:pt x="266" y="129"/>
                  </a:lnTo>
                  <a:lnTo>
                    <a:pt x="263" y="117"/>
                  </a:lnTo>
                  <a:lnTo>
                    <a:pt x="257" y="107"/>
                  </a:lnTo>
                  <a:lnTo>
                    <a:pt x="248" y="99"/>
                  </a:lnTo>
                  <a:lnTo>
                    <a:pt x="237" y="95"/>
                  </a:lnTo>
                  <a:lnTo>
                    <a:pt x="223" y="93"/>
                  </a:lnTo>
                  <a:lnTo>
                    <a:pt x="202" y="96"/>
                  </a:lnTo>
                  <a:lnTo>
                    <a:pt x="186" y="105"/>
                  </a:lnTo>
                  <a:lnTo>
                    <a:pt x="173" y="117"/>
                  </a:lnTo>
                  <a:lnTo>
                    <a:pt x="162" y="134"/>
                  </a:lnTo>
                  <a:lnTo>
                    <a:pt x="153" y="151"/>
                  </a:lnTo>
                  <a:lnTo>
                    <a:pt x="149" y="169"/>
                  </a:lnTo>
                  <a:lnTo>
                    <a:pt x="144" y="189"/>
                  </a:lnTo>
                  <a:lnTo>
                    <a:pt x="141" y="212"/>
                  </a:lnTo>
                  <a:lnTo>
                    <a:pt x="143" y="233"/>
                  </a:lnTo>
                  <a:lnTo>
                    <a:pt x="149" y="251"/>
                  </a:lnTo>
                  <a:lnTo>
                    <a:pt x="158" y="263"/>
                  </a:lnTo>
                  <a:lnTo>
                    <a:pt x="173" y="272"/>
                  </a:lnTo>
                  <a:lnTo>
                    <a:pt x="190" y="275"/>
                  </a:lnTo>
                  <a:lnTo>
                    <a:pt x="210" y="272"/>
                  </a:lnTo>
                  <a:lnTo>
                    <a:pt x="226" y="264"/>
                  </a:lnTo>
                  <a:lnTo>
                    <a:pt x="240" y="253"/>
                  </a:lnTo>
                  <a:lnTo>
                    <a:pt x="248" y="239"/>
                  </a:lnTo>
                  <a:lnTo>
                    <a:pt x="254" y="223"/>
                  </a:lnTo>
                  <a:lnTo>
                    <a:pt x="397" y="223"/>
                  </a:lnTo>
                  <a:lnTo>
                    <a:pt x="385" y="256"/>
                  </a:lnTo>
                  <a:lnTo>
                    <a:pt x="367" y="284"/>
                  </a:lnTo>
                  <a:lnTo>
                    <a:pt x="348" y="308"/>
                  </a:lnTo>
                  <a:lnTo>
                    <a:pt x="324" y="327"/>
                  </a:lnTo>
                  <a:lnTo>
                    <a:pt x="297" y="343"/>
                  </a:lnTo>
                  <a:lnTo>
                    <a:pt x="268" y="354"/>
                  </a:lnTo>
                  <a:lnTo>
                    <a:pt x="238" y="363"/>
                  </a:lnTo>
                  <a:lnTo>
                    <a:pt x="207" y="367"/>
                  </a:lnTo>
                  <a:lnTo>
                    <a:pt x="174" y="369"/>
                  </a:lnTo>
                  <a:lnTo>
                    <a:pt x="137" y="366"/>
                  </a:lnTo>
                  <a:lnTo>
                    <a:pt x="103" y="360"/>
                  </a:lnTo>
                  <a:lnTo>
                    <a:pt x="75" y="348"/>
                  </a:lnTo>
                  <a:lnTo>
                    <a:pt x="48" y="331"/>
                  </a:lnTo>
                  <a:lnTo>
                    <a:pt x="28" y="311"/>
                  </a:lnTo>
                  <a:lnTo>
                    <a:pt x="12" y="287"/>
                  </a:lnTo>
                  <a:lnTo>
                    <a:pt x="3" y="257"/>
                  </a:lnTo>
                  <a:lnTo>
                    <a:pt x="0" y="224"/>
                  </a:lnTo>
                  <a:lnTo>
                    <a:pt x="3" y="187"/>
                  </a:lnTo>
                  <a:lnTo>
                    <a:pt x="14" y="150"/>
                  </a:lnTo>
                  <a:lnTo>
                    <a:pt x="28" y="116"/>
                  </a:lnTo>
                  <a:lnTo>
                    <a:pt x="48" y="86"/>
                  </a:lnTo>
                  <a:lnTo>
                    <a:pt x="72" y="61"/>
                  </a:lnTo>
                  <a:lnTo>
                    <a:pt x="100" y="38"/>
                  </a:lnTo>
                  <a:lnTo>
                    <a:pt x="131" y="22"/>
                  </a:lnTo>
                  <a:lnTo>
                    <a:pt x="165" y="10"/>
                  </a:lnTo>
                  <a:lnTo>
                    <a:pt x="201" y="3"/>
                  </a:lnTo>
                  <a:lnTo>
                    <a:pt x="240" y="0"/>
                  </a:lnTo>
                  <a:lnTo>
                    <a:pt x="271" y="1"/>
                  </a:lnTo>
                  <a:lnTo>
                    <a:pt x="300" y="6"/>
                  </a:lnTo>
                  <a:lnTo>
                    <a:pt x="327" y="15"/>
                  </a:lnTo>
                  <a:lnTo>
                    <a:pt x="352" y="25"/>
                  </a:lnTo>
                  <a:lnTo>
                    <a:pt x="373" y="41"/>
                  </a:lnTo>
                  <a:lnTo>
                    <a:pt x="390" y="61"/>
                  </a:lnTo>
                  <a:lnTo>
                    <a:pt x="402" y="83"/>
                  </a:lnTo>
                  <a:lnTo>
                    <a:pt x="409" y="111"/>
                  </a:lnTo>
                  <a:lnTo>
                    <a:pt x="409" y="143"/>
                  </a:lnTo>
                  <a:lnTo>
                    <a:pt x="266" y="143"/>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3" name="Freeform 13"/>
            <p:cNvSpPr>
              <a:spLocks noEditPoints="1"/>
            </p:cNvSpPr>
            <p:nvPr/>
          </p:nvSpPr>
          <p:spPr bwMode="gray">
            <a:xfrm>
              <a:off x="3063876" y="4564063"/>
              <a:ext cx="365125" cy="781050"/>
            </a:xfrm>
            <a:custGeom>
              <a:avLst/>
              <a:gdLst>
                <a:gd name="T0" fmla="*/ 0 w 230"/>
                <a:gd name="T1" fmla="*/ 492 h 492"/>
                <a:gd name="T2" fmla="*/ 62 w 230"/>
                <a:gd name="T3" fmla="*/ 143 h 492"/>
                <a:gd name="T4" fmla="*/ 203 w 230"/>
                <a:gd name="T5" fmla="*/ 143 h 492"/>
                <a:gd name="T6" fmla="*/ 141 w 230"/>
                <a:gd name="T7" fmla="*/ 492 h 492"/>
                <a:gd name="T8" fmla="*/ 0 w 230"/>
                <a:gd name="T9" fmla="*/ 492 h 492"/>
                <a:gd name="T10" fmla="*/ 87 w 230"/>
                <a:gd name="T11" fmla="*/ 0 h 492"/>
                <a:gd name="T12" fmla="*/ 230 w 230"/>
                <a:gd name="T13" fmla="*/ 0 h 492"/>
                <a:gd name="T14" fmla="*/ 211 w 230"/>
                <a:gd name="T15" fmla="*/ 100 h 492"/>
                <a:gd name="T16" fmla="*/ 69 w 230"/>
                <a:gd name="T17" fmla="*/ 100 h 492"/>
                <a:gd name="T18" fmla="*/ 87 w 230"/>
                <a:gd name="T19" fmla="*/ 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492">
                  <a:moveTo>
                    <a:pt x="0" y="492"/>
                  </a:moveTo>
                  <a:lnTo>
                    <a:pt x="62" y="143"/>
                  </a:lnTo>
                  <a:lnTo>
                    <a:pt x="203" y="143"/>
                  </a:lnTo>
                  <a:lnTo>
                    <a:pt x="141" y="492"/>
                  </a:lnTo>
                  <a:lnTo>
                    <a:pt x="0" y="492"/>
                  </a:lnTo>
                  <a:close/>
                  <a:moveTo>
                    <a:pt x="87" y="0"/>
                  </a:moveTo>
                  <a:lnTo>
                    <a:pt x="230" y="0"/>
                  </a:lnTo>
                  <a:lnTo>
                    <a:pt x="211" y="100"/>
                  </a:lnTo>
                  <a:lnTo>
                    <a:pt x="69" y="100"/>
                  </a:lnTo>
                  <a:lnTo>
                    <a:pt x="87"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4" name="Freeform 14"/>
            <p:cNvSpPr>
              <a:spLocks/>
            </p:cNvSpPr>
            <p:nvPr/>
          </p:nvSpPr>
          <p:spPr bwMode="gray">
            <a:xfrm>
              <a:off x="6357938" y="4179888"/>
              <a:ext cx="180975" cy="539750"/>
            </a:xfrm>
            <a:custGeom>
              <a:avLst/>
              <a:gdLst>
                <a:gd name="T0" fmla="*/ 9 w 114"/>
                <a:gd name="T1" fmla="*/ 47 h 340"/>
                <a:gd name="T2" fmla="*/ 6 w 114"/>
                <a:gd name="T3" fmla="*/ 86 h 340"/>
                <a:gd name="T4" fmla="*/ 3 w 114"/>
                <a:gd name="T5" fmla="*/ 120 h 340"/>
                <a:gd name="T6" fmla="*/ 1 w 114"/>
                <a:gd name="T7" fmla="*/ 153 h 340"/>
                <a:gd name="T8" fmla="*/ 0 w 114"/>
                <a:gd name="T9" fmla="*/ 188 h 340"/>
                <a:gd name="T10" fmla="*/ 0 w 114"/>
                <a:gd name="T11" fmla="*/ 229 h 340"/>
                <a:gd name="T12" fmla="*/ 0 w 114"/>
                <a:gd name="T13" fmla="*/ 246 h 340"/>
                <a:gd name="T14" fmla="*/ 0 w 114"/>
                <a:gd name="T15" fmla="*/ 260 h 340"/>
                <a:gd name="T16" fmla="*/ 0 w 114"/>
                <a:gd name="T17" fmla="*/ 273 h 340"/>
                <a:gd name="T18" fmla="*/ 0 w 114"/>
                <a:gd name="T19" fmla="*/ 290 h 340"/>
                <a:gd name="T20" fmla="*/ 6 w 114"/>
                <a:gd name="T21" fmla="*/ 310 h 340"/>
                <a:gd name="T22" fmla="*/ 18 w 114"/>
                <a:gd name="T23" fmla="*/ 327 h 340"/>
                <a:gd name="T24" fmla="*/ 34 w 114"/>
                <a:gd name="T25" fmla="*/ 337 h 340"/>
                <a:gd name="T26" fmla="*/ 55 w 114"/>
                <a:gd name="T27" fmla="*/ 340 h 340"/>
                <a:gd name="T28" fmla="*/ 76 w 114"/>
                <a:gd name="T29" fmla="*/ 336 h 340"/>
                <a:gd name="T30" fmla="*/ 92 w 114"/>
                <a:gd name="T31" fmla="*/ 324 h 340"/>
                <a:gd name="T32" fmla="*/ 102 w 114"/>
                <a:gd name="T33" fmla="*/ 307 h 340"/>
                <a:gd name="T34" fmla="*/ 105 w 114"/>
                <a:gd name="T35" fmla="*/ 287 h 340"/>
                <a:gd name="T36" fmla="*/ 105 w 114"/>
                <a:gd name="T37" fmla="*/ 270 h 340"/>
                <a:gd name="T38" fmla="*/ 105 w 114"/>
                <a:gd name="T39" fmla="*/ 258 h 340"/>
                <a:gd name="T40" fmla="*/ 105 w 114"/>
                <a:gd name="T41" fmla="*/ 245 h 340"/>
                <a:gd name="T42" fmla="*/ 105 w 114"/>
                <a:gd name="T43" fmla="*/ 229 h 340"/>
                <a:gd name="T44" fmla="*/ 105 w 114"/>
                <a:gd name="T45" fmla="*/ 190 h 340"/>
                <a:gd name="T46" fmla="*/ 107 w 114"/>
                <a:gd name="T47" fmla="*/ 157 h 340"/>
                <a:gd name="T48" fmla="*/ 108 w 114"/>
                <a:gd name="T49" fmla="*/ 126 h 340"/>
                <a:gd name="T50" fmla="*/ 111 w 114"/>
                <a:gd name="T51" fmla="*/ 93 h 340"/>
                <a:gd name="T52" fmla="*/ 114 w 114"/>
                <a:gd name="T53" fmla="*/ 56 h 340"/>
                <a:gd name="T54" fmla="*/ 111 w 114"/>
                <a:gd name="T55" fmla="*/ 35 h 340"/>
                <a:gd name="T56" fmla="*/ 102 w 114"/>
                <a:gd name="T57" fmla="*/ 17 h 340"/>
                <a:gd name="T58" fmla="*/ 86 w 114"/>
                <a:gd name="T59" fmla="*/ 6 h 340"/>
                <a:gd name="T60" fmla="*/ 67 w 114"/>
                <a:gd name="T61" fmla="*/ 0 h 340"/>
                <a:gd name="T62" fmla="*/ 46 w 114"/>
                <a:gd name="T63" fmla="*/ 3 h 340"/>
                <a:gd name="T64" fmla="*/ 28 w 114"/>
                <a:gd name="T65" fmla="*/ 11 h 340"/>
                <a:gd name="T66" fmla="*/ 15 w 114"/>
                <a:gd name="T67" fmla="*/ 26 h 340"/>
                <a:gd name="T68" fmla="*/ 9 w 114"/>
                <a:gd name="T69" fmla="*/ 47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4" h="340">
                  <a:moveTo>
                    <a:pt x="9" y="47"/>
                  </a:moveTo>
                  <a:lnTo>
                    <a:pt x="6" y="86"/>
                  </a:lnTo>
                  <a:lnTo>
                    <a:pt x="3" y="120"/>
                  </a:lnTo>
                  <a:lnTo>
                    <a:pt x="1" y="153"/>
                  </a:lnTo>
                  <a:lnTo>
                    <a:pt x="0" y="188"/>
                  </a:lnTo>
                  <a:lnTo>
                    <a:pt x="0" y="229"/>
                  </a:lnTo>
                  <a:lnTo>
                    <a:pt x="0" y="246"/>
                  </a:lnTo>
                  <a:lnTo>
                    <a:pt x="0" y="260"/>
                  </a:lnTo>
                  <a:lnTo>
                    <a:pt x="0" y="273"/>
                  </a:lnTo>
                  <a:lnTo>
                    <a:pt x="0" y="290"/>
                  </a:lnTo>
                  <a:lnTo>
                    <a:pt x="6" y="310"/>
                  </a:lnTo>
                  <a:lnTo>
                    <a:pt x="18" y="327"/>
                  </a:lnTo>
                  <a:lnTo>
                    <a:pt x="34" y="337"/>
                  </a:lnTo>
                  <a:lnTo>
                    <a:pt x="55" y="340"/>
                  </a:lnTo>
                  <a:lnTo>
                    <a:pt x="76" y="336"/>
                  </a:lnTo>
                  <a:lnTo>
                    <a:pt x="92" y="324"/>
                  </a:lnTo>
                  <a:lnTo>
                    <a:pt x="102" y="307"/>
                  </a:lnTo>
                  <a:lnTo>
                    <a:pt x="105" y="287"/>
                  </a:lnTo>
                  <a:lnTo>
                    <a:pt x="105" y="270"/>
                  </a:lnTo>
                  <a:lnTo>
                    <a:pt x="105" y="258"/>
                  </a:lnTo>
                  <a:lnTo>
                    <a:pt x="105" y="245"/>
                  </a:lnTo>
                  <a:lnTo>
                    <a:pt x="105" y="229"/>
                  </a:lnTo>
                  <a:lnTo>
                    <a:pt x="105" y="190"/>
                  </a:lnTo>
                  <a:lnTo>
                    <a:pt x="107" y="157"/>
                  </a:lnTo>
                  <a:lnTo>
                    <a:pt x="108" y="126"/>
                  </a:lnTo>
                  <a:lnTo>
                    <a:pt x="111" y="93"/>
                  </a:lnTo>
                  <a:lnTo>
                    <a:pt x="114" y="56"/>
                  </a:lnTo>
                  <a:lnTo>
                    <a:pt x="111" y="35"/>
                  </a:lnTo>
                  <a:lnTo>
                    <a:pt x="102" y="17"/>
                  </a:lnTo>
                  <a:lnTo>
                    <a:pt x="86" y="6"/>
                  </a:lnTo>
                  <a:lnTo>
                    <a:pt x="67" y="0"/>
                  </a:lnTo>
                  <a:lnTo>
                    <a:pt x="46" y="3"/>
                  </a:lnTo>
                  <a:lnTo>
                    <a:pt x="28" y="11"/>
                  </a:lnTo>
                  <a:lnTo>
                    <a:pt x="15" y="26"/>
                  </a:lnTo>
                  <a:lnTo>
                    <a:pt x="9" y="47"/>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5" name="Freeform 15"/>
            <p:cNvSpPr>
              <a:spLocks/>
            </p:cNvSpPr>
            <p:nvPr/>
          </p:nvSpPr>
          <p:spPr bwMode="gray">
            <a:xfrm>
              <a:off x="6105526" y="4179888"/>
              <a:ext cx="190500" cy="539750"/>
            </a:xfrm>
            <a:custGeom>
              <a:avLst/>
              <a:gdLst>
                <a:gd name="T0" fmla="*/ 15 w 120"/>
                <a:gd name="T1" fmla="*/ 44 h 340"/>
                <a:gd name="T2" fmla="*/ 10 w 120"/>
                <a:gd name="T3" fmla="*/ 84 h 340"/>
                <a:gd name="T4" fmla="*/ 6 w 120"/>
                <a:gd name="T5" fmla="*/ 119 h 340"/>
                <a:gd name="T6" fmla="*/ 3 w 120"/>
                <a:gd name="T7" fmla="*/ 153 h 340"/>
                <a:gd name="T8" fmla="*/ 1 w 120"/>
                <a:gd name="T9" fmla="*/ 187 h 340"/>
                <a:gd name="T10" fmla="*/ 0 w 120"/>
                <a:gd name="T11" fmla="*/ 229 h 340"/>
                <a:gd name="T12" fmla="*/ 0 w 120"/>
                <a:gd name="T13" fmla="*/ 246 h 340"/>
                <a:gd name="T14" fmla="*/ 1 w 120"/>
                <a:gd name="T15" fmla="*/ 260 h 340"/>
                <a:gd name="T16" fmla="*/ 1 w 120"/>
                <a:gd name="T17" fmla="*/ 273 h 340"/>
                <a:gd name="T18" fmla="*/ 3 w 120"/>
                <a:gd name="T19" fmla="*/ 291 h 340"/>
                <a:gd name="T20" fmla="*/ 7 w 120"/>
                <a:gd name="T21" fmla="*/ 310 h 340"/>
                <a:gd name="T22" fmla="*/ 19 w 120"/>
                <a:gd name="T23" fmla="*/ 327 h 340"/>
                <a:gd name="T24" fmla="*/ 37 w 120"/>
                <a:gd name="T25" fmla="*/ 337 h 340"/>
                <a:gd name="T26" fmla="*/ 58 w 120"/>
                <a:gd name="T27" fmla="*/ 340 h 340"/>
                <a:gd name="T28" fmla="*/ 78 w 120"/>
                <a:gd name="T29" fmla="*/ 336 h 340"/>
                <a:gd name="T30" fmla="*/ 95 w 120"/>
                <a:gd name="T31" fmla="*/ 324 h 340"/>
                <a:gd name="T32" fmla="*/ 105 w 120"/>
                <a:gd name="T33" fmla="*/ 306 h 340"/>
                <a:gd name="T34" fmla="*/ 108 w 120"/>
                <a:gd name="T35" fmla="*/ 287 h 340"/>
                <a:gd name="T36" fmla="*/ 107 w 120"/>
                <a:gd name="T37" fmla="*/ 270 h 340"/>
                <a:gd name="T38" fmla="*/ 107 w 120"/>
                <a:gd name="T39" fmla="*/ 257 h 340"/>
                <a:gd name="T40" fmla="*/ 107 w 120"/>
                <a:gd name="T41" fmla="*/ 245 h 340"/>
                <a:gd name="T42" fmla="*/ 107 w 120"/>
                <a:gd name="T43" fmla="*/ 229 h 340"/>
                <a:gd name="T44" fmla="*/ 107 w 120"/>
                <a:gd name="T45" fmla="*/ 190 h 340"/>
                <a:gd name="T46" fmla="*/ 108 w 120"/>
                <a:gd name="T47" fmla="*/ 157 h 340"/>
                <a:gd name="T48" fmla="*/ 111 w 120"/>
                <a:gd name="T49" fmla="*/ 127 h 340"/>
                <a:gd name="T50" fmla="*/ 116 w 120"/>
                <a:gd name="T51" fmla="*/ 95 h 340"/>
                <a:gd name="T52" fmla="*/ 120 w 120"/>
                <a:gd name="T53" fmla="*/ 59 h 340"/>
                <a:gd name="T54" fmla="*/ 119 w 120"/>
                <a:gd name="T55" fmla="*/ 38 h 340"/>
                <a:gd name="T56" fmla="*/ 110 w 120"/>
                <a:gd name="T57" fmla="*/ 20 h 340"/>
                <a:gd name="T58" fmla="*/ 95 w 120"/>
                <a:gd name="T59" fmla="*/ 7 h 340"/>
                <a:gd name="T60" fmla="*/ 74 w 120"/>
                <a:gd name="T61" fmla="*/ 0 h 340"/>
                <a:gd name="T62" fmla="*/ 53 w 120"/>
                <a:gd name="T63" fmla="*/ 1 h 340"/>
                <a:gd name="T64" fmla="*/ 35 w 120"/>
                <a:gd name="T65" fmla="*/ 10 h 340"/>
                <a:gd name="T66" fmla="*/ 22 w 120"/>
                <a:gd name="T67" fmla="*/ 25 h 340"/>
                <a:gd name="T68" fmla="*/ 15 w 120"/>
                <a:gd name="T69" fmla="*/ 4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 h="340">
                  <a:moveTo>
                    <a:pt x="15" y="44"/>
                  </a:moveTo>
                  <a:lnTo>
                    <a:pt x="10" y="84"/>
                  </a:lnTo>
                  <a:lnTo>
                    <a:pt x="6" y="119"/>
                  </a:lnTo>
                  <a:lnTo>
                    <a:pt x="3" y="153"/>
                  </a:lnTo>
                  <a:lnTo>
                    <a:pt x="1" y="187"/>
                  </a:lnTo>
                  <a:lnTo>
                    <a:pt x="0" y="229"/>
                  </a:lnTo>
                  <a:lnTo>
                    <a:pt x="0" y="246"/>
                  </a:lnTo>
                  <a:lnTo>
                    <a:pt x="1" y="260"/>
                  </a:lnTo>
                  <a:lnTo>
                    <a:pt x="1" y="273"/>
                  </a:lnTo>
                  <a:lnTo>
                    <a:pt x="3" y="291"/>
                  </a:lnTo>
                  <a:lnTo>
                    <a:pt x="7" y="310"/>
                  </a:lnTo>
                  <a:lnTo>
                    <a:pt x="19" y="327"/>
                  </a:lnTo>
                  <a:lnTo>
                    <a:pt x="37" y="337"/>
                  </a:lnTo>
                  <a:lnTo>
                    <a:pt x="58" y="340"/>
                  </a:lnTo>
                  <a:lnTo>
                    <a:pt x="78" y="336"/>
                  </a:lnTo>
                  <a:lnTo>
                    <a:pt x="95" y="324"/>
                  </a:lnTo>
                  <a:lnTo>
                    <a:pt x="105" y="306"/>
                  </a:lnTo>
                  <a:lnTo>
                    <a:pt x="108" y="287"/>
                  </a:lnTo>
                  <a:lnTo>
                    <a:pt x="107" y="270"/>
                  </a:lnTo>
                  <a:lnTo>
                    <a:pt x="107" y="257"/>
                  </a:lnTo>
                  <a:lnTo>
                    <a:pt x="107" y="245"/>
                  </a:lnTo>
                  <a:lnTo>
                    <a:pt x="107" y="229"/>
                  </a:lnTo>
                  <a:lnTo>
                    <a:pt x="107" y="190"/>
                  </a:lnTo>
                  <a:lnTo>
                    <a:pt x="108" y="157"/>
                  </a:lnTo>
                  <a:lnTo>
                    <a:pt x="111" y="127"/>
                  </a:lnTo>
                  <a:lnTo>
                    <a:pt x="116" y="95"/>
                  </a:lnTo>
                  <a:lnTo>
                    <a:pt x="120" y="59"/>
                  </a:lnTo>
                  <a:lnTo>
                    <a:pt x="119" y="38"/>
                  </a:lnTo>
                  <a:lnTo>
                    <a:pt x="110" y="20"/>
                  </a:lnTo>
                  <a:lnTo>
                    <a:pt x="95" y="7"/>
                  </a:lnTo>
                  <a:lnTo>
                    <a:pt x="74" y="0"/>
                  </a:lnTo>
                  <a:lnTo>
                    <a:pt x="53" y="1"/>
                  </a:lnTo>
                  <a:lnTo>
                    <a:pt x="35" y="10"/>
                  </a:lnTo>
                  <a:lnTo>
                    <a:pt x="22" y="25"/>
                  </a:lnTo>
                  <a:lnTo>
                    <a:pt x="15" y="44"/>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6" name="Freeform 16"/>
            <p:cNvSpPr>
              <a:spLocks/>
            </p:cNvSpPr>
            <p:nvPr/>
          </p:nvSpPr>
          <p:spPr bwMode="gray">
            <a:xfrm>
              <a:off x="6184901" y="5021263"/>
              <a:ext cx="344488" cy="569913"/>
            </a:xfrm>
            <a:custGeom>
              <a:avLst/>
              <a:gdLst>
                <a:gd name="T0" fmla="*/ 2 w 217"/>
                <a:gd name="T1" fmla="*/ 66 h 359"/>
                <a:gd name="T2" fmla="*/ 20 w 217"/>
                <a:gd name="T3" fmla="*/ 128 h 359"/>
                <a:gd name="T4" fmla="*/ 42 w 217"/>
                <a:gd name="T5" fmla="*/ 185 h 359"/>
                <a:gd name="T6" fmla="*/ 64 w 217"/>
                <a:gd name="T7" fmla="*/ 237 h 359"/>
                <a:gd name="T8" fmla="*/ 91 w 217"/>
                <a:gd name="T9" fmla="*/ 286 h 359"/>
                <a:gd name="T10" fmla="*/ 119 w 217"/>
                <a:gd name="T11" fmla="*/ 335 h 359"/>
                <a:gd name="T12" fmla="*/ 131 w 217"/>
                <a:gd name="T13" fmla="*/ 347 h 359"/>
                <a:gd name="T14" fmla="*/ 144 w 217"/>
                <a:gd name="T15" fmla="*/ 356 h 359"/>
                <a:gd name="T16" fmla="*/ 161 w 217"/>
                <a:gd name="T17" fmla="*/ 359 h 359"/>
                <a:gd name="T18" fmla="*/ 177 w 217"/>
                <a:gd name="T19" fmla="*/ 357 h 359"/>
                <a:gd name="T20" fmla="*/ 192 w 217"/>
                <a:gd name="T21" fmla="*/ 351 h 359"/>
                <a:gd name="T22" fmla="*/ 205 w 217"/>
                <a:gd name="T23" fmla="*/ 341 h 359"/>
                <a:gd name="T24" fmla="*/ 214 w 217"/>
                <a:gd name="T25" fmla="*/ 326 h 359"/>
                <a:gd name="T26" fmla="*/ 217 w 217"/>
                <a:gd name="T27" fmla="*/ 311 h 359"/>
                <a:gd name="T28" fmla="*/ 216 w 217"/>
                <a:gd name="T29" fmla="*/ 295 h 359"/>
                <a:gd name="T30" fmla="*/ 210 w 217"/>
                <a:gd name="T31" fmla="*/ 280 h 359"/>
                <a:gd name="T32" fmla="*/ 185 w 217"/>
                <a:gd name="T33" fmla="*/ 238 h 359"/>
                <a:gd name="T34" fmla="*/ 161 w 217"/>
                <a:gd name="T35" fmla="*/ 194 h 359"/>
                <a:gd name="T36" fmla="*/ 140 w 217"/>
                <a:gd name="T37" fmla="*/ 148 h 359"/>
                <a:gd name="T38" fmla="*/ 121 w 217"/>
                <a:gd name="T39" fmla="*/ 97 h 359"/>
                <a:gd name="T40" fmla="*/ 104 w 217"/>
                <a:gd name="T41" fmla="*/ 41 h 359"/>
                <a:gd name="T42" fmla="*/ 98 w 217"/>
                <a:gd name="T43" fmla="*/ 26 h 359"/>
                <a:gd name="T44" fmla="*/ 86 w 217"/>
                <a:gd name="T45" fmla="*/ 12 h 359"/>
                <a:gd name="T46" fmla="*/ 73 w 217"/>
                <a:gd name="T47" fmla="*/ 5 h 359"/>
                <a:gd name="T48" fmla="*/ 57 w 217"/>
                <a:gd name="T49" fmla="*/ 0 h 359"/>
                <a:gd name="T50" fmla="*/ 40 w 217"/>
                <a:gd name="T51" fmla="*/ 2 h 359"/>
                <a:gd name="T52" fmla="*/ 24 w 217"/>
                <a:gd name="T53" fmla="*/ 9 h 359"/>
                <a:gd name="T54" fmla="*/ 12 w 217"/>
                <a:gd name="T55" fmla="*/ 20 h 359"/>
                <a:gd name="T56" fmla="*/ 5 w 217"/>
                <a:gd name="T57" fmla="*/ 33 h 359"/>
                <a:gd name="T58" fmla="*/ 0 w 217"/>
                <a:gd name="T59" fmla="*/ 50 h 359"/>
                <a:gd name="T60" fmla="*/ 2 w 217"/>
                <a:gd name="T61" fmla="*/ 6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7" h="359">
                  <a:moveTo>
                    <a:pt x="2" y="66"/>
                  </a:moveTo>
                  <a:lnTo>
                    <a:pt x="20" y="128"/>
                  </a:lnTo>
                  <a:lnTo>
                    <a:pt x="42" y="185"/>
                  </a:lnTo>
                  <a:lnTo>
                    <a:pt x="64" y="237"/>
                  </a:lnTo>
                  <a:lnTo>
                    <a:pt x="91" y="286"/>
                  </a:lnTo>
                  <a:lnTo>
                    <a:pt x="119" y="335"/>
                  </a:lnTo>
                  <a:lnTo>
                    <a:pt x="131" y="347"/>
                  </a:lnTo>
                  <a:lnTo>
                    <a:pt x="144" y="356"/>
                  </a:lnTo>
                  <a:lnTo>
                    <a:pt x="161" y="359"/>
                  </a:lnTo>
                  <a:lnTo>
                    <a:pt x="177" y="357"/>
                  </a:lnTo>
                  <a:lnTo>
                    <a:pt x="192" y="351"/>
                  </a:lnTo>
                  <a:lnTo>
                    <a:pt x="205" y="341"/>
                  </a:lnTo>
                  <a:lnTo>
                    <a:pt x="214" y="326"/>
                  </a:lnTo>
                  <a:lnTo>
                    <a:pt x="217" y="311"/>
                  </a:lnTo>
                  <a:lnTo>
                    <a:pt x="216" y="295"/>
                  </a:lnTo>
                  <a:lnTo>
                    <a:pt x="210" y="280"/>
                  </a:lnTo>
                  <a:lnTo>
                    <a:pt x="185" y="238"/>
                  </a:lnTo>
                  <a:lnTo>
                    <a:pt x="161" y="194"/>
                  </a:lnTo>
                  <a:lnTo>
                    <a:pt x="140" y="148"/>
                  </a:lnTo>
                  <a:lnTo>
                    <a:pt x="121" y="97"/>
                  </a:lnTo>
                  <a:lnTo>
                    <a:pt x="104" y="41"/>
                  </a:lnTo>
                  <a:lnTo>
                    <a:pt x="98" y="26"/>
                  </a:lnTo>
                  <a:lnTo>
                    <a:pt x="86" y="12"/>
                  </a:lnTo>
                  <a:lnTo>
                    <a:pt x="73" y="5"/>
                  </a:lnTo>
                  <a:lnTo>
                    <a:pt x="57" y="0"/>
                  </a:lnTo>
                  <a:lnTo>
                    <a:pt x="40" y="2"/>
                  </a:lnTo>
                  <a:lnTo>
                    <a:pt x="24" y="9"/>
                  </a:lnTo>
                  <a:lnTo>
                    <a:pt x="12" y="20"/>
                  </a:lnTo>
                  <a:lnTo>
                    <a:pt x="5" y="33"/>
                  </a:lnTo>
                  <a:lnTo>
                    <a:pt x="0" y="50"/>
                  </a:lnTo>
                  <a:lnTo>
                    <a:pt x="2" y="66"/>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7" name="Freeform 17"/>
            <p:cNvSpPr>
              <a:spLocks/>
            </p:cNvSpPr>
            <p:nvPr/>
          </p:nvSpPr>
          <p:spPr bwMode="gray">
            <a:xfrm>
              <a:off x="6619876" y="3940175"/>
              <a:ext cx="558800" cy="166688"/>
            </a:xfrm>
            <a:custGeom>
              <a:avLst/>
              <a:gdLst>
                <a:gd name="T0" fmla="*/ 298 w 352"/>
                <a:gd name="T1" fmla="*/ 0 h 105"/>
                <a:gd name="T2" fmla="*/ 53 w 352"/>
                <a:gd name="T3" fmla="*/ 0 h 105"/>
                <a:gd name="T4" fmla="*/ 32 w 352"/>
                <a:gd name="T5" fmla="*/ 5 h 105"/>
                <a:gd name="T6" fmla="*/ 16 w 352"/>
                <a:gd name="T7" fmla="*/ 15 h 105"/>
                <a:gd name="T8" fmla="*/ 4 w 352"/>
                <a:gd name="T9" fmla="*/ 32 h 105"/>
                <a:gd name="T10" fmla="*/ 0 w 352"/>
                <a:gd name="T11" fmla="*/ 52 h 105"/>
                <a:gd name="T12" fmla="*/ 4 w 352"/>
                <a:gd name="T13" fmla="*/ 73 h 105"/>
                <a:gd name="T14" fmla="*/ 16 w 352"/>
                <a:gd name="T15" fmla="*/ 90 h 105"/>
                <a:gd name="T16" fmla="*/ 32 w 352"/>
                <a:gd name="T17" fmla="*/ 100 h 105"/>
                <a:gd name="T18" fmla="*/ 53 w 352"/>
                <a:gd name="T19" fmla="*/ 105 h 105"/>
                <a:gd name="T20" fmla="*/ 298 w 352"/>
                <a:gd name="T21" fmla="*/ 105 h 105"/>
                <a:gd name="T22" fmla="*/ 319 w 352"/>
                <a:gd name="T23" fmla="*/ 100 h 105"/>
                <a:gd name="T24" fmla="*/ 336 w 352"/>
                <a:gd name="T25" fmla="*/ 90 h 105"/>
                <a:gd name="T26" fmla="*/ 348 w 352"/>
                <a:gd name="T27" fmla="*/ 73 h 105"/>
                <a:gd name="T28" fmla="*/ 352 w 352"/>
                <a:gd name="T29" fmla="*/ 52 h 105"/>
                <a:gd name="T30" fmla="*/ 348 w 352"/>
                <a:gd name="T31" fmla="*/ 32 h 105"/>
                <a:gd name="T32" fmla="*/ 336 w 352"/>
                <a:gd name="T33" fmla="*/ 15 h 105"/>
                <a:gd name="T34" fmla="*/ 319 w 352"/>
                <a:gd name="T35" fmla="*/ 5 h 105"/>
                <a:gd name="T36" fmla="*/ 298 w 352"/>
                <a:gd name="T3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2" h="105">
                  <a:moveTo>
                    <a:pt x="298" y="0"/>
                  </a:moveTo>
                  <a:lnTo>
                    <a:pt x="53" y="0"/>
                  </a:lnTo>
                  <a:lnTo>
                    <a:pt x="32" y="5"/>
                  </a:lnTo>
                  <a:lnTo>
                    <a:pt x="16" y="15"/>
                  </a:lnTo>
                  <a:lnTo>
                    <a:pt x="4" y="32"/>
                  </a:lnTo>
                  <a:lnTo>
                    <a:pt x="0" y="52"/>
                  </a:lnTo>
                  <a:lnTo>
                    <a:pt x="4" y="73"/>
                  </a:lnTo>
                  <a:lnTo>
                    <a:pt x="16" y="90"/>
                  </a:lnTo>
                  <a:lnTo>
                    <a:pt x="32" y="100"/>
                  </a:lnTo>
                  <a:lnTo>
                    <a:pt x="53" y="105"/>
                  </a:lnTo>
                  <a:lnTo>
                    <a:pt x="298" y="105"/>
                  </a:lnTo>
                  <a:lnTo>
                    <a:pt x="319" y="100"/>
                  </a:lnTo>
                  <a:lnTo>
                    <a:pt x="336" y="90"/>
                  </a:lnTo>
                  <a:lnTo>
                    <a:pt x="348" y="73"/>
                  </a:lnTo>
                  <a:lnTo>
                    <a:pt x="352" y="52"/>
                  </a:lnTo>
                  <a:lnTo>
                    <a:pt x="348" y="32"/>
                  </a:lnTo>
                  <a:lnTo>
                    <a:pt x="336" y="15"/>
                  </a:lnTo>
                  <a:lnTo>
                    <a:pt x="319" y="5"/>
                  </a:lnTo>
                  <a:lnTo>
                    <a:pt x="298"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8" name="Freeform 18"/>
            <p:cNvSpPr>
              <a:spLocks/>
            </p:cNvSpPr>
            <p:nvPr/>
          </p:nvSpPr>
          <p:spPr bwMode="gray">
            <a:xfrm>
              <a:off x="5510213" y="4791075"/>
              <a:ext cx="558800" cy="165100"/>
            </a:xfrm>
            <a:custGeom>
              <a:avLst/>
              <a:gdLst>
                <a:gd name="T0" fmla="*/ 299 w 352"/>
                <a:gd name="T1" fmla="*/ 0 h 104"/>
                <a:gd name="T2" fmla="*/ 54 w 352"/>
                <a:gd name="T3" fmla="*/ 0 h 104"/>
                <a:gd name="T4" fmla="*/ 33 w 352"/>
                <a:gd name="T5" fmla="*/ 4 h 104"/>
                <a:gd name="T6" fmla="*/ 16 w 352"/>
                <a:gd name="T7" fmla="*/ 16 h 104"/>
                <a:gd name="T8" fmla="*/ 5 w 352"/>
                <a:gd name="T9" fmla="*/ 32 h 104"/>
                <a:gd name="T10" fmla="*/ 0 w 352"/>
                <a:gd name="T11" fmla="*/ 52 h 104"/>
                <a:gd name="T12" fmla="*/ 5 w 352"/>
                <a:gd name="T13" fmla="*/ 73 h 104"/>
                <a:gd name="T14" fmla="*/ 16 w 352"/>
                <a:gd name="T15" fmla="*/ 89 h 104"/>
                <a:gd name="T16" fmla="*/ 33 w 352"/>
                <a:gd name="T17" fmla="*/ 101 h 104"/>
                <a:gd name="T18" fmla="*/ 54 w 352"/>
                <a:gd name="T19" fmla="*/ 104 h 104"/>
                <a:gd name="T20" fmla="*/ 299 w 352"/>
                <a:gd name="T21" fmla="*/ 104 h 104"/>
                <a:gd name="T22" fmla="*/ 320 w 352"/>
                <a:gd name="T23" fmla="*/ 101 h 104"/>
                <a:gd name="T24" fmla="*/ 336 w 352"/>
                <a:gd name="T25" fmla="*/ 89 h 104"/>
                <a:gd name="T26" fmla="*/ 348 w 352"/>
                <a:gd name="T27" fmla="*/ 73 h 104"/>
                <a:gd name="T28" fmla="*/ 352 w 352"/>
                <a:gd name="T29" fmla="*/ 52 h 104"/>
                <a:gd name="T30" fmla="*/ 348 w 352"/>
                <a:gd name="T31" fmla="*/ 32 h 104"/>
                <a:gd name="T32" fmla="*/ 336 w 352"/>
                <a:gd name="T33" fmla="*/ 16 h 104"/>
                <a:gd name="T34" fmla="*/ 320 w 352"/>
                <a:gd name="T35" fmla="*/ 4 h 104"/>
                <a:gd name="T36" fmla="*/ 299 w 352"/>
                <a:gd name="T3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2" h="104">
                  <a:moveTo>
                    <a:pt x="299" y="0"/>
                  </a:moveTo>
                  <a:lnTo>
                    <a:pt x="54" y="0"/>
                  </a:lnTo>
                  <a:lnTo>
                    <a:pt x="33" y="4"/>
                  </a:lnTo>
                  <a:lnTo>
                    <a:pt x="16" y="16"/>
                  </a:lnTo>
                  <a:lnTo>
                    <a:pt x="5" y="32"/>
                  </a:lnTo>
                  <a:lnTo>
                    <a:pt x="0" y="52"/>
                  </a:lnTo>
                  <a:lnTo>
                    <a:pt x="5" y="73"/>
                  </a:lnTo>
                  <a:lnTo>
                    <a:pt x="16" y="89"/>
                  </a:lnTo>
                  <a:lnTo>
                    <a:pt x="33" y="101"/>
                  </a:lnTo>
                  <a:lnTo>
                    <a:pt x="54" y="104"/>
                  </a:lnTo>
                  <a:lnTo>
                    <a:pt x="299" y="104"/>
                  </a:lnTo>
                  <a:lnTo>
                    <a:pt x="320" y="101"/>
                  </a:lnTo>
                  <a:lnTo>
                    <a:pt x="336" y="89"/>
                  </a:lnTo>
                  <a:lnTo>
                    <a:pt x="348" y="73"/>
                  </a:lnTo>
                  <a:lnTo>
                    <a:pt x="352" y="52"/>
                  </a:lnTo>
                  <a:lnTo>
                    <a:pt x="348" y="32"/>
                  </a:lnTo>
                  <a:lnTo>
                    <a:pt x="336" y="16"/>
                  </a:lnTo>
                  <a:lnTo>
                    <a:pt x="320" y="4"/>
                  </a:lnTo>
                  <a:lnTo>
                    <a:pt x="299"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9" name="Freeform 19"/>
            <p:cNvSpPr>
              <a:spLocks/>
            </p:cNvSpPr>
            <p:nvPr/>
          </p:nvSpPr>
          <p:spPr bwMode="gray">
            <a:xfrm>
              <a:off x="7546976" y="4179888"/>
              <a:ext cx="557213" cy="165100"/>
            </a:xfrm>
            <a:custGeom>
              <a:avLst/>
              <a:gdLst>
                <a:gd name="T0" fmla="*/ 297 w 351"/>
                <a:gd name="T1" fmla="*/ 0 h 104"/>
                <a:gd name="T2" fmla="*/ 52 w 351"/>
                <a:gd name="T3" fmla="*/ 0 h 104"/>
                <a:gd name="T4" fmla="*/ 31 w 351"/>
                <a:gd name="T5" fmla="*/ 4 h 104"/>
                <a:gd name="T6" fmla="*/ 15 w 351"/>
                <a:gd name="T7" fmla="*/ 16 h 104"/>
                <a:gd name="T8" fmla="*/ 3 w 351"/>
                <a:gd name="T9" fmla="*/ 32 h 104"/>
                <a:gd name="T10" fmla="*/ 0 w 351"/>
                <a:gd name="T11" fmla="*/ 52 h 104"/>
                <a:gd name="T12" fmla="*/ 3 w 351"/>
                <a:gd name="T13" fmla="*/ 72 h 104"/>
                <a:gd name="T14" fmla="*/ 15 w 351"/>
                <a:gd name="T15" fmla="*/ 89 h 104"/>
                <a:gd name="T16" fmla="*/ 31 w 351"/>
                <a:gd name="T17" fmla="*/ 101 h 104"/>
                <a:gd name="T18" fmla="*/ 52 w 351"/>
                <a:gd name="T19" fmla="*/ 104 h 104"/>
                <a:gd name="T20" fmla="*/ 297 w 351"/>
                <a:gd name="T21" fmla="*/ 104 h 104"/>
                <a:gd name="T22" fmla="*/ 318 w 351"/>
                <a:gd name="T23" fmla="*/ 101 h 104"/>
                <a:gd name="T24" fmla="*/ 336 w 351"/>
                <a:gd name="T25" fmla="*/ 89 h 104"/>
                <a:gd name="T26" fmla="*/ 346 w 351"/>
                <a:gd name="T27" fmla="*/ 72 h 104"/>
                <a:gd name="T28" fmla="*/ 351 w 351"/>
                <a:gd name="T29" fmla="*/ 52 h 104"/>
                <a:gd name="T30" fmla="*/ 346 w 351"/>
                <a:gd name="T31" fmla="*/ 32 h 104"/>
                <a:gd name="T32" fmla="*/ 336 w 351"/>
                <a:gd name="T33" fmla="*/ 16 h 104"/>
                <a:gd name="T34" fmla="*/ 318 w 351"/>
                <a:gd name="T35" fmla="*/ 4 h 104"/>
                <a:gd name="T36" fmla="*/ 297 w 351"/>
                <a:gd name="T3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1" h="104">
                  <a:moveTo>
                    <a:pt x="297" y="0"/>
                  </a:moveTo>
                  <a:lnTo>
                    <a:pt x="52" y="0"/>
                  </a:lnTo>
                  <a:lnTo>
                    <a:pt x="31" y="4"/>
                  </a:lnTo>
                  <a:lnTo>
                    <a:pt x="15" y="16"/>
                  </a:lnTo>
                  <a:lnTo>
                    <a:pt x="3" y="32"/>
                  </a:lnTo>
                  <a:lnTo>
                    <a:pt x="0" y="52"/>
                  </a:lnTo>
                  <a:lnTo>
                    <a:pt x="3" y="72"/>
                  </a:lnTo>
                  <a:lnTo>
                    <a:pt x="15" y="89"/>
                  </a:lnTo>
                  <a:lnTo>
                    <a:pt x="31" y="101"/>
                  </a:lnTo>
                  <a:lnTo>
                    <a:pt x="52" y="104"/>
                  </a:lnTo>
                  <a:lnTo>
                    <a:pt x="297" y="104"/>
                  </a:lnTo>
                  <a:lnTo>
                    <a:pt x="318" y="101"/>
                  </a:lnTo>
                  <a:lnTo>
                    <a:pt x="336" y="89"/>
                  </a:lnTo>
                  <a:lnTo>
                    <a:pt x="346" y="72"/>
                  </a:lnTo>
                  <a:lnTo>
                    <a:pt x="351" y="52"/>
                  </a:lnTo>
                  <a:lnTo>
                    <a:pt x="346" y="32"/>
                  </a:lnTo>
                  <a:lnTo>
                    <a:pt x="336" y="16"/>
                  </a:lnTo>
                  <a:lnTo>
                    <a:pt x="318" y="4"/>
                  </a:lnTo>
                  <a:lnTo>
                    <a:pt x="297"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0" name="Freeform 20"/>
            <p:cNvSpPr>
              <a:spLocks/>
            </p:cNvSpPr>
            <p:nvPr/>
          </p:nvSpPr>
          <p:spPr bwMode="gray">
            <a:xfrm>
              <a:off x="6619876" y="4179888"/>
              <a:ext cx="615950" cy="165100"/>
            </a:xfrm>
            <a:custGeom>
              <a:avLst/>
              <a:gdLst>
                <a:gd name="T0" fmla="*/ 334 w 388"/>
                <a:gd name="T1" fmla="*/ 0 h 104"/>
                <a:gd name="T2" fmla="*/ 53 w 388"/>
                <a:gd name="T3" fmla="*/ 0 h 104"/>
                <a:gd name="T4" fmla="*/ 32 w 388"/>
                <a:gd name="T5" fmla="*/ 4 h 104"/>
                <a:gd name="T6" fmla="*/ 16 w 388"/>
                <a:gd name="T7" fmla="*/ 16 h 104"/>
                <a:gd name="T8" fmla="*/ 4 w 388"/>
                <a:gd name="T9" fmla="*/ 32 h 104"/>
                <a:gd name="T10" fmla="*/ 0 w 388"/>
                <a:gd name="T11" fmla="*/ 52 h 104"/>
                <a:gd name="T12" fmla="*/ 4 w 388"/>
                <a:gd name="T13" fmla="*/ 72 h 104"/>
                <a:gd name="T14" fmla="*/ 16 w 388"/>
                <a:gd name="T15" fmla="*/ 89 h 104"/>
                <a:gd name="T16" fmla="*/ 32 w 388"/>
                <a:gd name="T17" fmla="*/ 101 h 104"/>
                <a:gd name="T18" fmla="*/ 53 w 388"/>
                <a:gd name="T19" fmla="*/ 104 h 104"/>
                <a:gd name="T20" fmla="*/ 334 w 388"/>
                <a:gd name="T21" fmla="*/ 104 h 104"/>
                <a:gd name="T22" fmla="*/ 355 w 388"/>
                <a:gd name="T23" fmla="*/ 101 h 104"/>
                <a:gd name="T24" fmla="*/ 371 w 388"/>
                <a:gd name="T25" fmla="*/ 89 h 104"/>
                <a:gd name="T26" fmla="*/ 383 w 388"/>
                <a:gd name="T27" fmla="*/ 72 h 104"/>
                <a:gd name="T28" fmla="*/ 388 w 388"/>
                <a:gd name="T29" fmla="*/ 52 h 104"/>
                <a:gd name="T30" fmla="*/ 383 w 388"/>
                <a:gd name="T31" fmla="*/ 32 h 104"/>
                <a:gd name="T32" fmla="*/ 371 w 388"/>
                <a:gd name="T33" fmla="*/ 16 h 104"/>
                <a:gd name="T34" fmla="*/ 355 w 388"/>
                <a:gd name="T35" fmla="*/ 4 h 104"/>
                <a:gd name="T36" fmla="*/ 334 w 388"/>
                <a:gd name="T3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8" h="104">
                  <a:moveTo>
                    <a:pt x="334" y="0"/>
                  </a:moveTo>
                  <a:lnTo>
                    <a:pt x="53" y="0"/>
                  </a:lnTo>
                  <a:lnTo>
                    <a:pt x="32" y="4"/>
                  </a:lnTo>
                  <a:lnTo>
                    <a:pt x="16" y="16"/>
                  </a:lnTo>
                  <a:lnTo>
                    <a:pt x="4" y="32"/>
                  </a:lnTo>
                  <a:lnTo>
                    <a:pt x="0" y="52"/>
                  </a:lnTo>
                  <a:lnTo>
                    <a:pt x="4" y="72"/>
                  </a:lnTo>
                  <a:lnTo>
                    <a:pt x="16" y="89"/>
                  </a:lnTo>
                  <a:lnTo>
                    <a:pt x="32" y="101"/>
                  </a:lnTo>
                  <a:lnTo>
                    <a:pt x="53" y="104"/>
                  </a:lnTo>
                  <a:lnTo>
                    <a:pt x="334" y="104"/>
                  </a:lnTo>
                  <a:lnTo>
                    <a:pt x="355" y="101"/>
                  </a:lnTo>
                  <a:lnTo>
                    <a:pt x="371" y="89"/>
                  </a:lnTo>
                  <a:lnTo>
                    <a:pt x="383" y="72"/>
                  </a:lnTo>
                  <a:lnTo>
                    <a:pt x="388" y="52"/>
                  </a:lnTo>
                  <a:lnTo>
                    <a:pt x="383" y="32"/>
                  </a:lnTo>
                  <a:lnTo>
                    <a:pt x="371" y="16"/>
                  </a:lnTo>
                  <a:lnTo>
                    <a:pt x="355" y="4"/>
                  </a:lnTo>
                  <a:lnTo>
                    <a:pt x="334"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1" name="Freeform 21"/>
            <p:cNvSpPr>
              <a:spLocks/>
            </p:cNvSpPr>
            <p:nvPr/>
          </p:nvSpPr>
          <p:spPr bwMode="gray">
            <a:xfrm>
              <a:off x="6381751" y="4791075"/>
              <a:ext cx="612775" cy="165100"/>
            </a:xfrm>
            <a:custGeom>
              <a:avLst/>
              <a:gdLst>
                <a:gd name="T0" fmla="*/ 334 w 386"/>
                <a:gd name="T1" fmla="*/ 0 h 104"/>
                <a:gd name="T2" fmla="*/ 53 w 386"/>
                <a:gd name="T3" fmla="*/ 0 h 104"/>
                <a:gd name="T4" fmla="*/ 32 w 386"/>
                <a:gd name="T5" fmla="*/ 4 h 104"/>
                <a:gd name="T6" fmla="*/ 16 w 386"/>
                <a:gd name="T7" fmla="*/ 16 h 104"/>
                <a:gd name="T8" fmla="*/ 4 w 386"/>
                <a:gd name="T9" fmla="*/ 32 h 104"/>
                <a:gd name="T10" fmla="*/ 0 w 386"/>
                <a:gd name="T11" fmla="*/ 52 h 104"/>
                <a:gd name="T12" fmla="*/ 4 w 386"/>
                <a:gd name="T13" fmla="*/ 73 h 104"/>
                <a:gd name="T14" fmla="*/ 16 w 386"/>
                <a:gd name="T15" fmla="*/ 89 h 104"/>
                <a:gd name="T16" fmla="*/ 32 w 386"/>
                <a:gd name="T17" fmla="*/ 101 h 104"/>
                <a:gd name="T18" fmla="*/ 53 w 386"/>
                <a:gd name="T19" fmla="*/ 104 h 104"/>
                <a:gd name="T20" fmla="*/ 334 w 386"/>
                <a:gd name="T21" fmla="*/ 104 h 104"/>
                <a:gd name="T22" fmla="*/ 355 w 386"/>
                <a:gd name="T23" fmla="*/ 101 h 104"/>
                <a:gd name="T24" fmla="*/ 371 w 386"/>
                <a:gd name="T25" fmla="*/ 89 h 104"/>
                <a:gd name="T26" fmla="*/ 383 w 386"/>
                <a:gd name="T27" fmla="*/ 73 h 104"/>
                <a:gd name="T28" fmla="*/ 386 w 386"/>
                <a:gd name="T29" fmla="*/ 52 h 104"/>
                <a:gd name="T30" fmla="*/ 383 w 386"/>
                <a:gd name="T31" fmla="*/ 32 h 104"/>
                <a:gd name="T32" fmla="*/ 371 w 386"/>
                <a:gd name="T33" fmla="*/ 16 h 104"/>
                <a:gd name="T34" fmla="*/ 355 w 386"/>
                <a:gd name="T35" fmla="*/ 4 h 104"/>
                <a:gd name="T36" fmla="*/ 334 w 386"/>
                <a:gd name="T3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6" h="104">
                  <a:moveTo>
                    <a:pt x="334" y="0"/>
                  </a:moveTo>
                  <a:lnTo>
                    <a:pt x="53" y="0"/>
                  </a:lnTo>
                  <a:lnTo>
                    <a:pt x="32" y="4"/>
                  </a:lnTo>
                  <a:lnTo>
                    <a:pt x="16" y="16"/>
                  </a:lnTo>
                  <a:lnTo>
                    <a:pt x="4" y="32"/>
                  </a:lnTo>
                  <a:lnTo>
                    <a:pt x="0" y="52"/>
                  </a:lnTo>
                  <a:lnTo>
                    <a:pt x="4" y="73"/>
                  </a:lnTo>
                  <a:lnTo>
                    <a:pt x="16" y="89"/>
                  </a:lnTo>
                  <a:lnTo>
                    <a:pt x="32" y="101"/>
                  </a:lnTo>
                  <a:lnTo>
                    <a:pt x="53" y="104"/>
                  </a:lnTo>
                  <a:lnTo>
                    <a:pt x="334" y="104"/>
                  </a:lnTo>
                  <a:lnTo>
                    <a:pt x="355" y="101"/>
                  </a:lnTo>
                  <a:lnTo>
                    <a:pt x="371" y="89"/>
                  </a:lnTo>
                  <a:lnTo>
                    <a:pt x="383" y="73"/>
                  </a:lnTo>
                  <a:lnTo>
                    <a:pt x="386" y="52"/>
                  </a:lnTo>
                  <a:lnTo>
                    <a:pt x="383" y="32"/>
                  </a:lnTo>
                  <a:lnTo>
                    <a:pt x="371" y="16"/>
                  </a:lnTo>
                  <a:lnTo>
                    <a:pt x="355" y="4"/>
                  </a:lnTo>
                  <a:lnTo>
                    <a:pt x="334"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2" name="Freeform 22"/>
            <p:cNvSpPr>
              <a:spLocks/>
            </p:cNvSpPr>
            <p:nvPr/>
          </p:nvSpPr>
          <p:spPr bwMode="gray">
            <a:xfrm>
              <a:off x="6437313" y="5021263"/>
              <a:ext cx="557213" cy="166688"/>
            </a:xfrm>
            <a:custGeom>
              <a:avLst/>
              <a:gdLst>
                <a:gd name="T0" fmla="*/ 299 w 351"/>
                <a:gd name="T1" fmla="*/ 0 h 105"/>
                <a:gd name="T2" fmla="*/ 54 w 351"/>
                <a:gd name="T3" fmla="*/ 0 h 105"/>
                <a:gd name="T4" fmla="*/ 33 w 351"/>
                <a:gd name="T5" fmla="*/ 5 h 105"/>
                <a:gd name="T6" fmla="*/ 15 w 351"/>
                <a:gd name="T7" fmla="*/ 17 h 105"/>
                <a:gd name="T8" fmla="*/ 5 w 351"/>
                <a:gd name="T9" fmla="*/ 33 h 105"/>
                <a:gd name="T10" fmla="*/ 0 w 351"/>
                <a:gd name="T11" fmla="*/ 52 h 105"/>
                <a:gd name="T12" fmla="*/ 5 w 351"/>
                <a:gd name="T13" fmla="*/ 73 h 105"/>
                <a:gd name="T14" fmla="*/ 15 w 351"/>
                <a:gd name="T15" fmla="*/ 90 h 105"/>
                <a:gd name="T16" fmla="*/ 33 w 351"/>
                <a:gd name="T17" fmla="*/ 102 h 105"/>
                <a:gd name="T18" fmla="*/ 54 w 351"/>
                <a:gd name="T19" fmla="*/ 105 h 105"/>
                <a:gd name="T20" fmla="*/ 299 w 351"/>
                <a:gd name="T21" fmla="*/ 105 h 105"/>
                <a:gd name="T22" fmla="*/ 320 w 351"/>
                <a:gd name="T23" fmla="*/ 102 h 105"/>
                <a:gd name="T24" fmla="*/ 336 w 351"/>
                <a:gd name="T25" fmla="*/ 90 h 105"/>
                <a:gd name="T26" fmla="*/ 348 w 351"/>
                <a:gd name="T27" fmla="*/ 73 h 105"/>
                <a:gd name="T28" fmla="*/ 351 w 351"/>
                <a:gd name="T29" fmla="*/ 52 h 105"/>
                <a:gd name="T30" fmla="*/ 348 w 351"/>
                <a:gd name="T31" fmla="*/ 33 h 105"/>
                <a:gd name="T32" fmla="*/ 336 w 351"/>
                <a:gd name="T33" fmla="*/ 17 h 105"/>
                <a:gd name="T34" fmla="*/ 320 w 351"/>
                <a:gd name="T35" fmla="*/ 5 h 105"/>
                <a:gd name="T36" fmla="*/ 299 w 351"/>
                <a:gd name="T3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1" h="105">
                  <a:moveTo>
                    <a:pt x="299" y="0"/>
                  </a:moveTo>
                  <a:lnTo>
                    <a:pt x="54" y="0"/>
                  </a:lnTo>
                  <a:lnTo>
                    <a:pt x="33" y="5"/>
                  </a:lnTo>
                  <a:lnTo>
                    <a:pt x="15" y="17"/>
                  </a:lnTo>
                  <a:lnTo>
                    <a:pt x="5" y="33"/>
                  </a:lnTo>
                  <a:lnTo>
                    <a:pt x="0" y="52"/>
                  </a:lnTo>
                  <a:lnTo>
                    <a:pt x="5" y="73"/>
                  </a:lnTo>
                  <a:lnTo>
                    <a:pt x="15" y="90"/>
                  </a:lnTo>
                  <a:lnTo>
                    <a:pt x="33" y="102"/>
                  </a:lnTo>
                  <a:lnTo>
                    <a:pt x="54" y="105"/>
                  </a:lnTo>
                  <a:lnTo>
                    <a:pt x="299" y="105"/>
                  </a:lnTo>
                  <a:lnTo>
                    <a:pt x="320" y="102"/>
                  </a:lnTo>
                  <a:lnTo>
                    <a:pt x="336" y="90"/>
                  </a:lnTo>
                  <a:lnTo>
                    <a:pt x="348" y="73"/>
                  </a:lnTo>
                  <a:lnTo>
                    <a:pt x="351" y="52"/>
                  </a:lnTo>
                  <a:lnTo>
                    <a:pt x="348" y="33"/>
                  </a:lnTo>
                  <a:lnTo>
                    <a:pt x="336" y="17"/>
                  </a:lnTo>
                  <a:lnTo>
                    <a:pt x="320" y="5"/>
                  </a:lnTo>
                  <a:lnTo>
                    <a:pt x="299"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3" name="Freeform 23"/>
            <p:cNvSpPr>
              <a:spLocks/>
            </p:cNvSpPr>
            <p:nvPr/>
          </p:nvSpPr>
          <p:spPr bwMode="gray">
            <a:xfrm>
              <a:off x="6450013" y="3332163"/>
              <a:ext cx="346075" cy="544513"/>
            </a:xfrm>
            <a:custGeom>
              <a:avLst/>
              <a:gdLst>
                <a:gd name="T0" fmla="*/ 126 w 218"/>
                <a:gd name="T1" fmla="*/ 18 h 343"/>
                <a:gd name="T2" fmla="*/ 101 w 218"/>
                <a:gd name="T3" fmla="*/ 49 h 343"/>
                <a:gd name="T4" fmla="*/ 77 w 218"/>
                <a:gd name="T5" fmla="*/ 83 h 343"/>
                <a:gd name="T6" fmla="*/ 56 w 218"/>
                <a:gd name="T7" fmla="*/ 122 h 343"/>
                <a:gd name="T8" fmla="*/ 37 w 218"/>
                <a:gd name="T9" fmla="*/ 166 h 343"/>
                <a:gd name="T10" fmla="*/ 19 w 218"/>
                <a:gd name="T11" fmla="*/ 218 h 343"/>
                <a:gd name="T12" fmla="*/ 1 w 218"/>
                <a:gd name="T13" fmla="*/ 278 h 343"/>
                <a:gd name="T14" fmla="*/ 0 w 218"/>
                <a:gd name="T15" fmla="*/ 294 h 343"/>
                <a:gd name="T16" fmla="*/ 4 w 218"/>
                <a:gd name="T17" fmla="*/ 311 h 343"/>
                <a:gd name="T18" fmla="*/ 12 w 218"/>
                <a:gd name="T19" fmla="*/ 324 h 343"/>
                <a:gd name="T20" fmla="*/ 23 w 218"/>
                <a:gd name="T21" fmla="*/ 334 h 343"/>
                <a:gd name="T22" fmla="*/ 40 w 218"/>
                <a:gd name="T23" fmla="*/ 342 h 343"/>
                <a:gd name="T24" fmla="*/ 56 w 218"/>
                <a:gd name="T25" fmla="*/ 343 h 343"/>
                <a:gd name="T26" fmla="*/ 73 w 218"/>
                <a:gd name="T27" fmla="*/ 339 h 343"/>
                <a:gd name="T28" fmla="*/ 86 w 218"/>
                <a:gd name="T29" fmla="*/ 331 h 343"/>
                <a:gd name="T30" fmla="*/ 98 w 218"/>
                <a:gd name="T31" fmla="*/ 319 h 343"/>
                <a:gd name="T32" fmla="*/ 104 w 218"/>
                <a:gd name="T33" fmla="*/ 305 h 343"/>
                <a:gd name="T34" fmla="*/ 119 w 218"/>
                <a:gd name="T35" fmla="*/ 253 h 343"/>
                <a:gd name="T36" fmla="*/ 133 w 218"/>
                <a:gd name="T37" fmla="*/ 208 h 343"/>
                <a:gd name="T38" fmla="*/ 150 w 218"/>
                <a:gd name="T39" fmla="*/ 171 h 343"/>
                <a:gd name="T40" fmla="*/ 166 w 218"/>
                <a:gd name="T41" fmla="*/ 140 h 343"/>
                <a:gd name="T42" fmla="*/ 185 w 218"/>
                <a:gd name="T43" fmla="*/ 111 h 343"/>
                <a:gd name="T44" fmla="*/ 205 w 218"/>
                <a:gd name="T45" fmla="*/ 86 h 343"/>
                <a:gd name="T46" fmla="*/ 214 w 218"/>
                <a:gd name="T47" fmla="*/ 73 h 343"/>
                <a:gd name="T48" fmla="*/ 218 w 218"/>
                <a:gd name="T49" fmla="*/ 56 h 343"/>
                <a:gd name="T50" fmla="*/ 217 w 218"/>
                <a:gd name="T51" fmla="*/ 41 h 343"/>
                <a:gd name="T52" fmla="*/ 211 w 218"/>
                <a:gd name="T53" fmla="*/ 27 h 343"/>
                <a:gd name="T54" fmla="*/ 200 w 218"/>
                <a:gd name="T55" fmla="*/ 13 h 343"/>
                <a:gd name="T56" fmla="*/ 185 w 218"/>
                <a:gd name="T57" fmla="*/ 4 h 343"/>
                <a:gd name="T58" fmla="*/ 171 w 218"/>
                <a:gd name="T59" fmla="*/ 0 h 343"/>
                <a:gd name="T60" fmla="*/ 154 w 218"/>
                <a:gd name="T61" fmla="*/ 1 h 343"/>
                <a:gd name="T62" fmla="*/ 139 w 218"/>
                <a:gd name="T63" fmla="*/ 7 h 343"/>
                <a:gd name="T64" fmla="*/ 126 w 218"/>
                <a:gd name="T65" fmla="*/ 18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8" h="343">
                  <a:moveTo>
                    <a:pt x="126" y="18"/>
                  </a:moveTo>
                  <a:lnTo>
                    <a:pt x="101" y="49"/>
                  </a:lnTo>
                  <a:lnTo>
                    <a:pt x="77" y="83"/>
                  </a:lnTo>
                  <a:lnTo>
                    <a:pt x="56" y="122"/>
                  </a:lnTo>
                  <a:lnTo>
                    <a:pt x="37" y="166"/>
                  </a:lnTo>
                  <a:lnTo>
                    <a:pt x="19" y="218"/>
                  </a:lnTo>
                  <a:lnTo>
                    <a:pt x="1" y="278"/>
                  </a:lnTo>
                  <a:lnTo>
                    <a:pt x="0" y="294"/>
                  </a:lnTo>
                  <a:lnTo>
                    <a:pt x="4" y="311"/>
                  </a:lnTo>
                  <a:lnTo>
                    <a:pt x="12" y="324"/>
                  </a:lnTo>
                  <a:lnTo>
                    <a:pt x="23" y="334"/>
                  </a:lnTo>
                  <a:lnTo>
                    <a:pt x="40" y="342"/>
                  </a:lnTo>
                  <a:lnTo>
                    <a:pt x="56" y="343"/>
                  </a:lnTo>
                  <a:lnTo>
                    <a:pt x="73" y="339"/>
                  </a:lnTo>
                  <a:lnTo>
                    <a:pt x="86" y="331"/>
                  </a:lnTo>
                  <a:lnTo>
                    <a:pt x="98" y="319"/>
                  </a:lnTo>
                  <a:lnTo>
                    <a:pt x="104" y="305"/>
                  </a:lnTo>
                  <a:lnTo>
                    <a:pt x="119" y="253"/>
                  </a:lnTo>
                  <a:lnTo>
                    <a:pt x="133" y="208"/>
                  </a:lnTo>
                  <a:lnTo>
                    <a:pt x="150" y="171"/>
                  </a:lnTo>
                  <a:lnTo>
                    <a:pt x="166" y="140"/>
                  </a:lnTo>
                  <a:lnTo>
                    <a:pt x="185" y="111"/>
                  </a:lnTo>
                  <a:lnTo>
                    <a:pt x="205" y="86"/>
                  </a:lnTo>
                  <a:lnTo>
                    <a:pt x="214" y="73"/>
                  </a:lnTo>
                  <a:lnTo>
                    <a:pt x="218" y="56"/>
                  </a:lnTo>
                  <a:lnTo>
                    <a:pt x="217" y="41"/>
                  </a:lnTo>
                  <a:lnTo>
                    <a:pt x="211" y="27"/>
                  </a:lnTo>
                  <a:lnTo>
                    <a:pt x="200" y="13"/>
                  </a:lnTo>
                  <a:lnTo>
                    <a:pt x="185" y="4"/>
                  </a:lnTo>
                  <a:lnTo>
                    <a:pt x="171" y="0"/>
                  </a:lnTo>
                  <a:lnTo>
                    <a:pt x="154" y="1"/>
                  </a:lnTo>
                  <a:lnTo>
                    <a:pt x="139" y="7"/>
                  </a:lnTo>
                  <a:lnTo>
                    <a:pt x="126" y="18"/>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4" name="Freeform 24"/>
            <p:cNvSpPr>
              <a:spLocks/>
            </p:cNvSpPr>
            <p:nvPr/>
          </p:nvSpPr>
          <p:spPr bwMode="gray">
            <a:xfrm>
              <a:off x="6805613" y="5257800"/>
              <a:ext cx="347663" cy="546100"/>
            </a:xfrm>
            <a:custGeom>
              <a:avLst/>
              <a:gdLst>
                <a:gd name="T0" fmla="*/ 92 w 219"/>
                <a:gd name="T1" fmla="*/ 326 h 344"/>
                <a:gd name="T2" fmla="*/ 119 w 219"/>
                <a:gd name="T3" fmla="*/ 295 h 344"/>
                <a:gd name="T4" fmla="*/ 141 w 219"/>
                <a:gd name="T5" fmla="*/ 260 h 344"/>
                <a:gd name="T6" fmla="*/ 162 w 219"/>
                <a:gd name="T7" fmla="*/ 222 h 344"/>
                <a:gd name="T8" fmla="*/ 181 w 219"/>
                <a:gd name="T9" fmla="*/ 177 h 344"/>
                <a:gd name="T10" fmla="*/ 199 w 219"/>
                <a:gd name="T11" fmla="*/ 125 h 344"/>
                <a:gd name="T12" fmla="*/ 217 w 219"/>
                <a:gd name="T13" fmla="*/ 66 h 344"/>
                <a:gd name="T14" fmla="*/ 219 w 219"/>
                <a:gd name="T15" fmla="*/ 49 h 344"/>
                <a:gd name="T16" fmla="*/ 214 w 219"/>
                <a:gd name="T17" fmla="*/ 33 h 344"/>
                <a:gd name="T18" fmla="*/ 207 w 219"/>
                <a:gd name="T19" fmla="*/ 19 h 344"/>
                <a:gd name="T20" fmla="*/ 195 w 219"/>
                <a:gd name="T21" fmla="*/ 9 h 344"/>
                <a:gd name="T22" fmla="*/ 179 w 219"/>
                <a:gd name="T23" fmla="*/ 2 h 344"/>
                <a:gd name="T24" fmla="*/ 162 w 219"/>
                <a:gd name="T25" fmla="*/ 0 h 344"/>
                <a:gd name="T26" fmla="*/ 146 w 219"/>
                <a:gd name="T27" fmla="*/ 5 h 344"/>
                <a:gd name="T28" fmla="*/ 132 w 219"/>
                <a:gd name="T29" fmla="*/ 12 h 344"/>
                <a:gd name="T30" fmla="*/ 121 w 219"/>
                <a:gd name="T31" fmla="*/ 24 h 344"/>
                <a:gd name="T32" fmla="*/ 115 w 219"/>
                <a:gd name="T33" fmla="*/ 40 h 344"/>
                <a:gd name="T34" fmla="*/ 100 w 219"/>
                <a:gd name="T35" fmla="*/ 91 h 344"/>
                <a:gd name="T36" fmla="*/ 85 w 219"/>
                <a:gd name="T37" fmla="*/ 135 h 344"/>
                <a:gd name="T38" fmla="*/ 69 w 219"/>
                <a:gd name="T39" fmla="*/ 173 h 344"/>
                <a:gd name="T40" fmla="*/ 52 w 219"/>
                <a:gd name="T41" fmla="*/ 205 h 344"/>
                <a:gd name="T42" fmla="*/ 33 w 219"/>
                <a:gd name="T43" fmla="*/ 232 h 344"/>
                <a:gd name="T44" fmla="*/ 14 w 219"/>
                <a:gd name="T45" fmla="*/ 257 h 344"/>
                <a:gd name="T46" fmla="*/ 5 w 219"/>
                <a:gd name="T47" fmla="*/ 271 h 344"/>
                <a:gd name="T48" fmla="*/ 0 w 219"/>
                <a:gd name="T49" fmla="*/ 287 h 344"/>
                <a:gd name="T50" fmla="*/ 2 w 219"/>
                <a:gd name="T51" fmla="*/ 302 h 344"/>
                <a:gd name="T52" fmla="*/ 8 w 219"/>
                <a:gd name="T53" fmla="*/ 317 h 344"/>
                <a:gd name="T54" fmla="*/ 18 w 219"/>
                <a:gd name="T55" fmla="*/ 330 h 344"/>
                <a:gd name="T56" fmla="*/ 33 w 219"/>
                <a:gd name="T57" fmla="*/ 339 h 344"/>
                <a:gd name="T58" fmla="*/ 48 w 219"/>
                <a:gd name="T59" fmla="*/ 344 h 344"/>
                <a:gd name="T60" fmla="*/ 64 w 219"/>
                <a:gd name="T61" fmla="*/ 342 h 344"/>
                <a:gd name="T62" fmla="*/ 80 w 219"/>
                <a:gd name="T63" fmla="*/ 336 h 344"/>
                <a:gd name="T64" fmla="*/ 92 w 219"/>
                <a:gd name="T65" fmla="*/ 326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9" h="344">
                  <a:moveTo>
                    <a:pt x="92" y="326"/>
                  </a:moveTo>
                  <a:lnTo>
                    <a:pt x="119" y="295"/>
                  </a:lnTo>
                  <a:lnTo>
                    <a:pt x="141" y="260"/>
                  </a:lnTo>
                  <a:lnTo>
                    <a:pt x="162" y="222"/>
                  </a:lnTo>
                  <a:lnTo>
                    <a:pt x="181" y="177"/>
                  </a:lnTo>
                  <a:lnTo>
                    <a:pt x="199" y="125"/>
                  </a:lnTo>
                  <a:lnTo>
                    <a:pt x="217" y="66"/>
                  </a:lnTo>
                  <a:lnTo>
                    <a:pt x="219" y="49"/>
                  </a:lnTo>
                  <a:lnTo>
                    <a:pt x="214" y="33"/>
                  </a:lnTo>
                  <a:lnTo>
                    <a:pt x="207" y="19"/>
                  </a:lnTo>
                  <a:lnTo>
                    <a:pt x="195" y="9"/>
                  </a:lnTo>
                  <a:lnTo>
                    <a:pt x="179" y="2"/>
                  </a:lnTo>
                  <a:lnTo>
                    <a:pt x="162" y="0"/>
                  </a:lnTo>
                  <a:lnTo>
                    <a:pt x="146" y="5"/>
                  </a:lnTo>
                  <a:lnTo>
                    <a:pt x="132" y="12"/>
                  </a:lnTo>
                  <a:lnTo>
                    <a:pt x="121" y="24"/>
                  </a:lnTo>
                  <a:lnTo>
                    <a:pt x="115" y="40"/>
                  </a:lnTo>
                  <a:lnTo>
                    <a:pt x="100" y="91"/>
                  </a:lnTo>
                  <a:lnTo>
                    <a:pt x="85" y="135"/>
                  </a:lnTo>
                  <a:lnTo>
                    <a:pt x="69" y="173"/>
                  </a:lnTo>
                  <a:lnTo>
                    <a:pt x="52" y="205"/>
                  </a:lnTo>
                  <a:lnTo>
                    <a:pt x="33" y="232"/>
                  </a:lnTo>
                  <a:lnTo>
                    <a:pt x="14" y="257"/>
                  </a:lnTo>
                  <a:lnTo>
                    <a:pt x="5" y="271"/>
                  </a:lnTo>
                  <a:lnTo>
                    <a:pt x="0" y="287"/>
                  </a:lnTo>
                  <a:lnTo>
                    <a:pt x="2" y="302"/>
                  </a:lnTo>
                  <a:lnTo>
                    <a:pt x="8" y="317"/>
                  </a:lnTo>
                  <a:lnTo>
                    <a:pt x="18" y="330"/>
                  </a:lnTo>
                  <a:lnTo>
                    <a:pt x="33" y="339"/>
                  </a:lnTo>
                  <a:lnTo>
                    <a:pt x="48" y="344"/>
                  </a:lnTo>
                  <a:lnTo>
                    <a:pt x="64" y="342"/>
                  </a:lnTo>
                  <a:lnTo>
                    <a:pt x="80" y="336"/>
                  </a:lnTo>
                  <a:lnTo>
                    <a:pt x="92" y="326"/>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5" name="Freeform 25"/>
            <p:cNvSpPr>
              <a:spLocks/>
            </p:cNvSpPr>
            <p:nvPr/>
          </p:nvSpPr>
          <p:spPr bwMode="gray">
            <a:xfrm>
              <a:off x="7077076" y="4414838"/>
              <a:ext cx="182563" cy="541338"/>
            </a:xfrm>
            <a:custGeom>
              <a:avLst/>
              <a:gdLst>
                <a:gd name="T0" fmla="*/ 106 w 115"/>
                <a:gd name="T1" fmla="*/ 293 h 341"/>
                <a:gd name="T2" fmla="*/ 109 w 115"/>
                <a:gd name="T3" fmla="*/ 255 h 341"/>
                <a:gd name="T4" fmla="*/ 112 w 115"/>
                <a:gd name="T5" fmla="*/ 220 h 341"/>
                <a:gd name="T6" fmla="*/ 113 w 115"/>
                <a:gd name="T7" fmla="*/ 188 h 341"/>
                <a:gd name="T8" fmla="*/ 115 w 115"/>
                <a:gd name="T9" fmla="*/ 153 h 341"/>
                <a:gd name="T10" fmla="*/ 115 w 115"/>
                <a:gd name="T11" fmla="*/ 112 h 341"/>
                <a:gd name="T12" fmla="*/ 115 w 115"/>
                <a:gd name="T13" fmla="*/ 94 h 341"/>
                <a:gd name="T14" fmla="*/ 115 w 115"/>
                <a:gd name="T15" fmla="*/ 81 h 341"/>
                <a:gd name="T16" fmla="*/ 115 w 115"/>
                <a:gd name="T17" fmla="*/ 67 h 341"/>
                <a:gd name="T18" fmla="*/ 113 w 115"/>
                <a:gd name="T19" fmla="*/ 51 h 341"/>
                <a:gd name="T20" fmla="*/ 109 w 115"/>
                <a:gd name="T21" fmla="*/ 30 h 341"/>
                <a:gd name="T22" fmla="*/ 97 w 115"/>
                <a:gd name="T23" fmla="*/ 15 h 341"/>
                <a:gd name="T24" fmla="*/ 80 w 115"/>
                <a:gd name="T25" fmla="*/ 3 h 341"/>
                <a:gd name="T26" fmla="*/ 60 w 115"/>
                <a:gd name="T27" fmla="*/ 0 h 341"/>
                <a:gd name="T28" fmla="*/ 39 w 115"/>
                <a:gd name="T29" fmla="*/ 5 h 341"/>
                <a:gd name="T30" fmla="*/ 22 w 115"/>
                <a:gd name="T31" fmla="*/ 17 h 341"/>
                <a:gd name="T32" fmla="*/ 12 w 115"/>
                <a:gd name="T33" fmla="*/ 33 h 341"/>
                <a:gd name="T34" fmla="*/ 8 w 115"/>
                <a:gd name="T35" fmla="*/ 54 h 341"/>
                <a:gd name="T36" fmla="*/ 9 w 115"/>
                <a:gd name="T37" fmla="*/ 70 h 341"/>
                <a:gd name="T38" fmla="*/ 9 w 115"/>
                <a:gd name="T39" fmla="*/ 82 h 341"/>
                <a:gd name="T40" fmla="*/ 9 w 115"/>
                <a:gd name="T41" fmla="*/ 95 h 341"/>
                <a:gd name="T42" fmla="*/ 9 w 115"/>
                <a:gd name="T43" fmla="*/ 112 h 341"/>
                <a:gd name="T44" fmla="*/ 9 w 115"/>
                <a:gd name="T45" fmla="*/ 150 h 341"/>
                <a:gd name="T46" fmla="*/ 8 w 115"/>
                <a:gd name="T47" fmla="*/ 185 h 341"/>
                <a:gd name="T48" fmla="*/ 6 w 115"/>
                <a:gd name="T49" fmla="*/ 214 h 341"/>
                <a:gd name="T50" fmla="*/ 3 w 115"/>
                <a:gd name="T51" fmla="*/ 247 h 341"/>
                <a:gd name="T52" fmla="*/ 0 w 115"/>
                <a:gd name="T53" fmla="*/ 284 h 341"/>
                <a:gd name="T54" fmla="*/ 2 w 115"/>
                <a:gd name="T55" fmla="*/ 305 h 341"/>
                <a:gd name="T56" fmla="*/ 12 w 115"/>
                <a:gd name="T57" fmla="*/ 323 h 341"/>
                <a:gd name="T58" fmla="*/ 28 w 115"/>
                <a:gd name="T59" fmla="*/ 335 h 341"/>
                <a:gd name="T60" fmla="*/ 48 w 115"/>
                <a:gd name="T61" fmla="*/ 341 h 341"/>
                <a:gd name="T62" fmla="*/ 68 w 115"/>
                <a:gd name="T63" fmla="*/ 339 h 341"/>
                <a:gd name="T64" fmla="*/ 86 w 115"/>
                <a:gd name="T65" fmla="*/ 329 h 341"/>
                <a:gd name="T66" fmla="*/ 100 w 115"/>
                <a:gd name="T67" fmla="*/ 314 h 341"/>
                <a:gd name="T68" fmla="*/ 106 w 115"/>
                <a:gd name="T69" fmla="*/ 29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5" h="341">
                  <a:moveTo>
                    <a:pt x="106" y="293"/>
                  </a:moveTo>
                  <a:lnTo>
                    <a:pt x="109" y="255"/>
                  </a:lnTo>
                  <a:lnTo>
                    <a:pt x="112" y="220"/>
                  </a:lnTo>
                  <a:lnTo>
                    <a:pt x="113" y="188"/>
                  </a:lnTo>
                  <a:lnTo>
                    <a:pt x="115" y="153"/>
                  </a:lnTo>
                  <a:lnTo>
                    <a:pt x="115" y="112"/>
                  </a:lnTo>
                  <a:lnTo>
                    <a:pt x="115" y="94"/>
                  </a:lnTo>
                  <a:lnTo>
                    <a:pt x="115" y="81"/>
                  </a:lnTo>
                  <a:lnTo>
                    <a:pt x="115" y="67"/>
                  </a:lnTo>
                  <a:lnTo>
                    <a:pt x="113" y="51"/>
                  </a:lnTo>
                  <a:lnTo>
                    <a:pt x="109" y="30"/>
                  </a:lnTo>
                  <a:lnTo>
                    <a:pt x="97" y="15"/>
                  </a:lnTo>
                  <a:lnTo>
                    <a:pt x="80" y="3"/>
                  </a:lnTo>
                  <a:lnTo>
                    <a:pt x="60" y="0"/>
                  </a:lnTo>
                  <a:lnTo>
                    <a:pt x="39" y="5"/>
                  </a:lnTo>
                  <a:lnTo>
                    <a:pt x="22" y="17"/>
                  </a:lnTo>
                  <a:lnTo>
                    <a:pt x="12" y="33"/>
                  </a:lnTo>
                  <a:lnTo>
                    <a:pt x="8" y="54"/>
                  </a:lnTo>
                  <a:lnTo>
                    <a:pt x="9" y="70"/>
                  </a:lnTo>
                  <a:lnTo>
                    <a:pt x="9" y="82"/>
                  </a:lnTo>
                  <a:lnTo>
                    <a:pt x="9" y="95"/>
                  </a:lnTo>
                  <a:lnTo>
                    <a:pt x="9" y="112"/>
                  </a:lnTo>
                  <a:lnTo>
                    <a:pt x="9" y="150"/>
                  </a:lnTo>
                  <a:lnTo>
                    <a:pt x="8" y="185"/>
                  </a:lnTo>
                  <a:lnTo>
                    <a:pt x="6" y="214"/>
                  </a:lnTo>
                  <a:lnTo>
                    <a:pt x="3" y="247"/>
                  </a:lnTo>
                  <a:lnTo>
                    <a:pt x="0" y="284"/>
                  </a:lnTo>
                  <a:lnTo>
                    <a:pt x="2" y="305"/>
                  </a:lnTo>
                  <a:lnTo>
                    <a:pt x="12" y="323"/>
                  </a:lnTo>
                  <a:lnTo>
                    <a:pt x="28" y="335"/>
                  </a:lnTo>
                  <a:lnTo>
                    <a:pt x="48" y="341"/>
                  </a:lnTo>
                  <a:lnTo>
                    <a:pt x="68" y="339"/>
                  </a:lnTo>
                  <a:lnTo>
                    <a:pt x="86" y="329"/>
                  </a:lnTo>
                  <a:lnTo>
                    <a:pt x="100" y="314"/>
                  </a:lnTo>
                  <a:lnTo>
                    <a:pt x="106" y="293"/>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6" name="Freeform 26"/>
            <p:cNvSpPr>
              <a:spLocks/>
            </p:cNvSpPr>
            <p:nvPr/>
          </p:nvSpPr>
          <p:spPr bwMode="gray">
            <a:xfrm>
              <a:off x="7319963" y="4414838"/>
              <a:ext cx="188913" cy="541338"/>
            </a:xfrm>
            <a:custGeom>
              <a:avLst/>
              <a:gdLst>
                <a:gd name="T0" fmla="*/ 104 w 119"/>
                <a:gd name="T1" fmla="*/ 296 h 341"/>
                <a:gd name="T2" fmla="*/ 110 w 119"/>
                <a:gd name="T3" fmla="*/ 256 h 341"/>
                <a:gd name="T4" fmla="*/ 115 w 119"/>
                <a:gd name="T5" fmla="*/ 222 h 341"/>
                <a:gd name="T6" fmla="*/ 118 w 119"/>
                <a:gd name="T7" fmla="*/ 189 h 341"/>
                <a:gd name="T8" fmla="*/ 119 w 119"/>
                <a:gd name="T9" fmla="*/ 153 h 341"/>
                <a:gd name="T10" fmla="*/ 119 w 119"/>
                <a:gd name="T11" fmla="*/ 112 h 341"/>
                <a:gd name="T12" fmla="*/ 119 w 119"/>
                <a:gd name="T13" fmla="*/ 94 h 341"/>
                <a:gd name="T14" fmla="*/ 119 w 119"/>
                <a:gd name="T15" fmla="*/ 81 h 341"/>
                <a:gd name="T16" fmla="*/ 119 w 119"/>
                <a:gd name="T17" fmla="*/ 67 h 341"/>
                <a:gd name="T18" fmla="*/ 118 w 119"/>
                <a:gd name="T19" fmla="*/ 49 h 341"/>
                <a:gd name="T20" fmla="*/ 113 w 119"/>
                <a:gd name="T21" fmla="*/ 30 h 341"/>
                <a:gd name="T22" fmla="*/ 100 w 119"/>
                <a:gd name="T23" fmla="*/ 14 h 341"/>
                <a:gd name="T24" fmla="*/ 83 w 119"/>
                <a:gd name="T25" fmla="*/ 3 h 341"/>
                <a:gd name="T26" fmla="*/ 63 w 119"/>
                <a:gd name="T27" fmla="*/ 0 h 341"/>
                <a:gd name="T28" fmla="*/ 42 w 119"/>
                <a:gd name="T29" fmla="*/ 5 h 341"/>
                <a:gd name="T30" fmla="*/ 25 w 119"/>
                <a:gd name="T31" fmla="*/ 17 h 341"/>
                <a:gd name="T32" fmla="*/ 15 w 119"/>
                <a:gd name="T33" fmla="*/ 34 h 341"/>
                <a:gd name="T34" fmla="*/ 12 w 119"/>
                <a:gd name="T35" fmla="*/ 55 h 341"/>
                <a:gd name="T36" fmla="*/ 14 w 119"/>
                <a:gd name="T37" fmla="*/ 70 h 341"/>
                <a:gd name="T38" fmla="*/ 14 w 119"/>
                <a:gd name="T39" fmla="*/ 84 h 341"/>
                <a:gd name="T40" fmla="*/ 14 w 119"/>
                <a:gd name="T41" fmla="*/ 95 h 341"/>
                <a:gd name="T42" fmla="*/ 14 w 119"/>
                <a:gd name="T43" fmla="*/ 112 h 341"/>
                <a:gd name="T44" fmla="*/ 14 w 119"/>
                <a:gd name="T45" fmla="*/ 150 h 341"/>
                <a:gd name="T46" fmla="*/ 12 w 119"/>
                <a:gd name="T47" fmla="*/ 183 h 341"/>
                <a:gd name="T48" fmla="*/ 9 w 119"/>
                <a:gd name="T49" fmla="*/ 213 h 341"/>
                <a:gd name="T50" fmla="*/ 5 w 119"/>
                <a:gd name="T51" fmla="*/ 246 h 341"/>
                <a:gd name="T52" fmla="*/ 0 w 119"/>
                <a:gd name="T53" fmla="*/ 283 h 341"/>
                <a:gd name="T54" fmla="*/ 2 w 119"/>
                <a:gd name="T55" fmla="*/ 302 h 341"/>
                <a:gd name="T56" fmla="*/ 11 w 119"/>
                <a:gd name="T57" fmla="*/ 320 h 341"/>
                <a:gd name="T58" fmla="*/ 25 w 119"/>
                <a:gd name="T59" fmla="*/ 333 h 341"/>
                <a:gd name="T60" fmla="*/ 46 w 119"/>
                <a:gd name="T61" fmla="*/ 341 h 341"/>
                <a:gd name="T62" fmla="*/ 67 w 119"/>
                <a:gd name="T63" fmla="*/ 339 h 341"/>
                <a:gd name="T64" fmla="*/ 85 w 119"/>
                <a:gd name="T65" fmla="*/ 330 h 341"/>
                <a:gd name="T66" fmla="*/ 98 w 119"/>
                <a:gd name="T67" fmla="*/ 316 h 341"/>
                <a:gd name="T68" fmla="*/ 104 w 119"/>
                <a:gd name="T69" fmla="*/ 296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9" h="341">
                  <a:moveTo>
                    <a:pt x="104" y="296"/>
                  </a:moveTo>
                  <a:lnTo>
                    <a:pt x="110" y="256"/>
                  </a:lnTo>
                  <a:lnTo>
                    <a:pt x="115" y="222"/>
                  </a:lnTo>
                  <a:lnTo>
                    <a:pt x="118" y="189"/>
                  </a:lnTo>
                  <a:lnTo>
                    <a:pt x="119" y="153"/>
                  </a:lnTo>
                  <a:lnTo>
                    <a:pt x="119" y="112"/>
                  </a:lnTo>
                  <a:lnTo>
                    <a:pt x="119" y="94"/>
                  </a:lnTo>
                  <a:lnTo>
                    <a:pt x="119" y="81"/>
                  </a:lnTo>
                  <a:lnTo>
                    <a:pt x="119" y="67"/>
                  </a:lnTo>
                  <a:lnTo>
                    <a:pt x="118" y="49"/>
                  </a:lnTo>
                  <a:lnTo>
                    <a:pt x="113" y="30"/>
                  </a:lnTo>
                  <a:lnTo>
                    <a:pt x="100" y="14"/>
                  </a:lnTo>
                  <a:lnTo>
                    <a:pt x="83" y="3"/>
                  </a:lnTo>
                  <a:lnTo>
                    <a:pt x="63" y="0"/>
                  </a:lnTo>
                  <a:lnTo>
                    <a:pt x="42" y="5"/>
                  </a:lnTo>
                  <a:lnTo>
                    <a:pt x="25" y="17"/>
                  </a:lnTo>
                  <a:lnTo>
                    <a:pt x="15" y="34"/>
                  </a:lnTo>
                  <a:lnTo>
                    <a:pt x="12" y="55"/>
                  </a:lnTo>
                  <a:lnTo>
                    <a:pt x="14" y="70"/>
                  </a:lnTo>
                  <a:lnTo>
                    <a:pt x="14" y="84"/>
                  </a:lnTo>
                  <a:lnTo>
                    <a:pt x="14" y="95"/>
                  </a:lnTo>
                  <a:lnTo>
                    <a:pt x="14" y="112"/>
                  </a:lnTo>
                  <a:lnTo>
                    <a:pt x="14" y="150"/>
                  </a:lnTo>
                  <a:lnTo>
                    <a:pt x="12" y="183"/>
                  </a:lnTo>
                  <a:lnTo>
                    <a:pt x="9" y="213"/>
                  </a:lnTo>
                  <a:lnTo>
                    <a:pt x="5" y="246"/>
                  </a:lnTo>
                  <a:lnTo>
                    <a:pt x="0" y="283"/>
                  </a:lnTo>
                  <a:lnTo>
                    <a:pt x="2" y="302"/>
                  </a:lnTo>
                  <a:lnTo>
                    <a:pt x="11" y="320"/>
                  </a:lnTo>
                  <a:lnTo>
                    <a:pt x="25" y="333"/>
                  </a:lnTo>
                  <a:lnTo>
                    <a:pt x="46" y="341"/>
                  </a:lnTo>
                  <a:lnTo>
                    <a:pt x="67" y="339"/>
                  </a:lnTo>
                  <a:lnTo>
                    <a:pt x="85" y="330"/>
                  </a:lnTo>
                  <a:lnTo>
                    <a:pt x="98" y="316"/>
                  </a:lnTo>
                  <a:lnTo>
                    <a:pt x="104" y="296"/>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7" name="Freeform 27"/>
            <p:cNvSpPr>
              <a:spLocks/>
            </p:cNvSpPr>
            <p:nvPr/>
          </p:nvSpPr>
          <p:spPr bwMode="gray">
            <a:xfrm>
              <a:off x="7081838" y="3540125"/>
              <a:ext cx="349250" cy="573088"/>
            </a:xfrm>
            <a:custGeom>
              <a:avLst/>
              <a:gdLst>
                <a:gd name="T0" fmla="*/ 219 w 220"/>
                <a:gd name="T1" fmla="*/ 296 h 361"/>
                <a:gd name="T2" fmla="*/ 199 w 220"/>
                <a:gd name="T3" fmla="*/ 232 h 361"/>
                <a:gd name="T4" fmla="*/ 178 w 220"/>
                <a:gd name="T5" fmla="*/ 174 h 361"/>
                <a:gd name="T6" fmla="*/ 155 w 220"/>
                <a:gd name="T7" fmla="*/ 122 h 361"/>
                <a:gd name="T8" fmla="*/ 128 w 220"/>
                <a:gd name="T9" fmla="*/ 73 h 361"/>
                <a:gd name="T10" fmla="*/ 98 w 220"/>
                <a:gd name="T11" fmla="*/ 23 h 361"/>
                <a:gd name="T12" fmla="*/ 86 w 220"/>
                <a:gd name="T13" fmla="*/ 12 h 361"/>
                <a:gd name="T14" fmla="*/ 73 w 220"/>
                <a:gd name="T15" fmla="*/ 3 h 361"/>
                <a:gd name="T16" fmla="*/ 57 w 220"/>
                <a:gd name="T17" fmla="*/ 0 h 361"/>
                <a:gd name="T18" fmla="*/ 40 w 220"/>
                <a:gd name="T19" fmla="*/ 1 h 361"/>
                <a:gd name="T20" fmla="*/ 25 w 220"/>
                <a:gd name="T21" fmla="*/ 7 h 361"/>
                <a:gd name="T22" fmla="*/ 12 w 220"/>
                <a:gd name="T23" fmla="*/ 17 h 361"/>
                <a:gd name="T24" fmla="*/ 5 w 220"/>
                <a:gd name="T25" fmla="*/ 32 h 361"/>
                <a:gd name="T26" fmla="*/ 0 w 220"/>
                <a:gd name="T27" fmla="*/ 47 h 361"/>
                <a:gd name="T28" fmla="*/ 2 w 220"/>
                <a:gd name="T29" fmla="*/ 64 h 361"/>
                <a:gd name="T30" fmla="*/ 7 w 220"/>
                <a:gd name="T31" fmla="*/ 78 h 361"/>
                <a:gd name="T32" fmla="*/ 34 w 220"/>
                <a:gd name="T33" fmla="*/ 122 h 361"/>
                <a:gd name="T34" fmla="*/ 58 w 220"/>
                <a:gd name="T35" fmla="*/ 165 h 361"/>
                <a:gd name="T36" fmla="*/ 79 w 220"/>
                <a:gd name="T37" fmla="*/ 212 h 361"/>
                <a:gd name="T38" fmla="*/ 98 w 220"/>
                <a:gd name="T39" fmla="*/ 264 h 361"/>
                <a:gd name="T40" fmla="*/ 116 w 220"/>
                <a:gd name="T41" fmla="*/ 321 h 361"/>
                <a:gd name="T42" fmla="*/ 122 w 220"/>
                <a:gd name="T43" fmla="*/ 337 h 361"/>
                <a:gd name="T44" fmla="*/ 134 w 220"/>
                <a:gd name="T45" fmla="*/ 349 h 361"/>
                <a:gd name="T46" fmla="*/ 147 w 220"/>
                <a:gd name="T47" fmla="*/ 357 h 361"/>
                <a:gd name="T48" fmla="*/ 164 w 220"/>
                <a:gd name="T49" fmla="*/ 361 h 361"/>
                <a:gd name="T50" fmla="*/ 180 w 220"/>
                <a:gd name="T51" fmla="*/ 359 h 361"/>
                <a:gd name="T52" fmla="*/ 195 w 220"/>
                <a:gd name="T53" fmla="*/ 352 h 361"/>
                <a:gd name="T54" fmla="*/ 208 w 220"/>
                <a:gd name="T55" fmla="*/ 342 h 361"/>
                <a:gd name="T56" fmla="*/ 216 w 220"/>
                <a:gd name="T57" fmla="*/ 328 h 361"/>
                <a:gd name="T58" fmla="*/ 220 w 220"/>
                <a:gd name="T59" fmla="*/ 312 h 361"/>
                <a:gd name="T60" fmla="*/ 219 w 220"/>
                <a:gd name="T61" fmla="*/ 296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0" h="361">
                  <a:moveTo>
                    <a:pt x="219" y="296"/>
                  </a:moveTo>
                  <a:lnTo>
                    <a:pt x="199" y="232"/>
                  </a:lnTo>
                  <a:lnTo>
                    <a:pt x="178" y="174"/>
                  </a:lnTo>
                  <a:lnTo>
                    <a:pt x="155" y="122"/>
                  </a:lnTo>
                  <a:lnTo>
                    <a:pt x="128" y="73"/>
                  </a:lnTo>
                  <a:lnTo>
                    <a:pt x="98" y="23"/>
                  </a:lnTo>
                  <a:lnTo>
                    <a:pt x="86" y="12"/>
                  </a:lnTo>
                  <a:lnTo>
                    <a:pt x="73" y="3"/>
                  </a:lnTo>
                  <a:lnTo>
                    <a:pt x="57" y="0"/>
                  </a:lnTo>
                  <a:lnTo>
                    <a:pt x="40" y="1"/>
                  </a:lnTo>
                  <a:lnTo>
                    <a:pt x="25" y="7"/>
                  </a:lnTo>
                  <a:lnTo>
                    <a:pt x="12" y="17"/>
                  </a:lnTo>
                  <a:lnTo>
                    <a:pt x="5" y="32"/>
                  </a:lnTo>
                  <a:lnTo>
                    <a:pt x="0" y="47"/>
                  </a:lnTo>
                  <a:lnTo>
                    <a:pt x="2" y="64"/>
                  </a:lnTo>
                  <a:lnTo>
                    <a:pt x="7" y="78"/>
                  </a:lnTo>
                  <a:lnTo>
                    <a:pt x="34" y="122"/>
                  </a:lnTo>
                  <a:lnTo>
                    <a:pt x="58" y="165"/>
                  </a:lnTo>
                  <a:lnTo>
                    <a:pt x="79" y="212"/>
                  </a:lnTo>
                  <a:lnTo>
                    <a:pt x="98" y="264"/>
                  </a:lnTo>
                  <a:lnTo>
                    <a:pt x="116" y="321"/>
                  </a:lnTo>
                  <a:lnTo>
                    <a:pt x="122" y="337"/>
                  </a:lnTo>
                  <a:lnTo>
                    <a:pt x="134" y="349"/>
                  </a:lnTo>
                  <a:lnTo>
                    <a:pt x="147" y="357"/>
                  </a:lnTo>
                  <a:lnTo>
                    <a:pt x="164" y="361"/>
                  </a:lnTo>
                  <a:lnTo>
                    <a:pt x="180" y="359"/>
                  </a:lnTo>
                  <a:lnTo>
                    <a:pt x="195" y="352"/>
                  </a:lnTo>
                  <a:lnTo>
                    <a:pt x="208" y="342"/>
                  </a:lnTo>
                  <a:lnTo>
                    <a:pt x="216" y="328"/>
                  </a:lnTo>
                  <a:lnTo>
                    <a:pt x="220" y="312"/>
                  </a:lnTo>
                  <a:lnTo>
                    <a:pt x="219" y="296"/>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8" name="Freeform 28"/>
            <p:cNvSpPr>
              <a:spLocks/>
            </p:cNvSpPr>
            <p:nvPr/>
          </p:nvSpPr>
          <p:spPr bwMode="gray">
            <a:xfrm>
              <a:off x="5751513" y="3940175"/>
              <a:ext cx="558800" cy="166688"/>
            </a:xfrm>
            <a:custGeom>
              <a:avLst/>
              <a:gdLst>
                <a:gd name="T0" fmla="*/ 298 w 352"/>
                <a:gd name="T1" fmla="*/ 0 h 105"/>
                <a:gd name="T2" fmla="*/ 53 w 352"/>
                <a:gd name="T3" fmla="*/ 0 h 105"/>
                <a:gd name="T4" fmla="*/ 32 w 352"/>
                <a:gd name="T5" fmla="*/ 5 h 105"/>
                <a:gd name="T6" fmla="*/ 15 w 352"/>
                <a:gd name="T7" fmla="*/ 15 h 105"/>
                <a:gd name="T8" fmla="*/ 4 w 352"/>
                <a:gd name="T9" fmla="*/ 32 h 105"/>
                <a:gd name="T10" fmla="*/ 0 w 352"/>
                <a:gd name="T11" fmla="*/ 52 h 105"/>
                <a:gd name="T12" fmla="*/ 4 w 352"/>
                <a:gd name="T13" fmla="*/ 73 h 105"/>
                <a:gd name="T14" fmla="*/ 15 w 352"/>
                <a:gd name="T15" fmla="*/ 90 h 105"/>
                <a:gd name="T16" fmla="*/ 32 w 352"/>
                <a:gd name="T17" fmla="*/ 100 h 105"/>
                <a:gd name="T18" fmla="*/ 53 w 352"/>
                <a:gd name="T19" fmla="*/ 105 h 105"/>
                <a:gd name="T20" fmla="*/ 298 w 352"/>
                <a:gd name="T21" fmla="*/ 105 h 105"/>
                <a:gd name="T22" fmla="*/ 319 w 352"/>
                <a:gd name="T23" fmla="*/ 100 h 105"/>
                <a:gd name="T24" fmla="*/ 336 w 352"/>
                <a:gd name="T25" fmla="*/ 90 h 105"/>
                <a:gd name="T26" fmla="*/ 348 w 352"/>
                <a:gd name="T27" fmla="*/ 73 h 105"/>
                <a:gd name="T28" fmla="*/ 352 w 352"/>
                <a:gd name="T29" fmla="*/ 52 h 105"/>
                <a:gd name="T30" fmla="*/ 348 w 352"/>
                <a:gd name="T31" fmla="*/ 32 h 105"/>
                <a:gd name="T32" fmla="*/ 336 w 352"/>
                <a:gd name="T33" fmla="*/ 15 h 105"/>
                <a:gd name="T34" fmla="*/ 319 w 352"/>
                <a:gd name="T35" fmla="*/ 5 h 105"/>
                <a:gd name="T36" fmla="*/ 298 w 352"/>
                <a:gd name="T3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2" h="105">
                  <a:moveTo>
                    <a:pt x="298" y="0"/>
                  </a:moveTo>
                  <a:lnTo>
                    <a:pt x="53" y="0"/>
                  </a:lnTo>
                  <a:lnTo>
                    <a:pt x="32" y="5"/>
                  </a:lnTo>
                  <a:lnTo>
                    <a:pt x="15" y="15"/>
                  </a:lnTo>
                  <a:lnTo>
                    <a:pt x="4" y="32"/>
                  </a:lnTo>
                  <a:lnTo>
                    <a:pt x="0" y="52"/>
                  </a:lnTo>
                  <a:lnTo>
                    <a:pt x="4" y="73"/>
                  </a:lnTo>
                  <a:lnTo>
                    <a:pt x="15" y="90"/>
                  </a:lnTo>
                  <a:lnTo>
                    <a:pt x="32" y="100"/>
                  </a:lnTo>
                  <a:lnTo>
                    <a:pt x="53" y="105"/>
                  </a:lnTo>
                  <a:lnTo>
                    <a:pt x="298" y="105"/>
                  </a:lnTo>
                  <a:lnTo>
                    <a:pt x="319" y="100"/>
                  </a:lnTo>
                  <a:lnTo>
                    <a:pt x="336" y="90"/>
                  </a:lnTo>
                  <a:lnTo>
                    <a:pt x="348" y="73"/>
                  </a:lnTo>
                  <a:lnTo>
                    <a:pt x="352" y="52"/>
                  </a:lnTo>
                  <a:lnTo>
                    <a:pt x="348" y="32"/>
                  </a:lnTo>
                  <a:lnTo>
                    <a:pt x="336" y="15"/>
                  </a:lnTo>
                  <a:lnTo>
                    <a:pt x="319" y="5"/>
                  </a:lnTo>
                  <a:lnTo>
                    <a:pt x="298"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9" name="Freeform 29"/>
            <p:cNvSpPr>
              <a:spLocks/>
            </p:cNvSpPr>
            <p:nvPr/>
          </p:nvSpPr>
          <p:spPr bwMode="gray">
            <a:xfrm>
              <a:off x="7310438" y="5021263"/>
              <a:ext cx="560388" cy="166688"/>
            </a:xfrm>
            <a:custGeom>
              <a:avLst/>
              <a:gdLst>
                <a:gd name="T0" fmla="*/ 299 w 353"/>
                <a:gd name="T1" fmla="*/ 0 h 105"/>
                <a:gd name="T2" fmla="*/ 54 w 353"/>
                <a:gd name="T3" fmla="*/ 0 h 105"/>
                <a:gd name="T4" fmla="*/ 33 w 353"/>
                <a:gd name="T5" fmla="*/ 5 h 105"/>
                <a:gd name="T6" fmla="*/ 17 w 353"/>
                <a:gd name="T7" fmla="*/ 17 h 105"/>
                <a:gd name="T8" fmla="*/ 5 w 353"/>
                <a:gd name="T9" fmla="*/ 33 h 105"/>
                <a:gd name="T10" fmla="*/ 0 w 353"/>
                <a:gd name="T11" fmla="*/ 52 h 105"/>
                <a:gd name="T12" fmla="*/ 5 w 353"/>
                <a:gd name="T13" fmla="*/ 73 h 105"/>
                <a:gd name="T14" fmla="*/ 17 w 353"/>
                <a:gd name="T15" fmla="*/ 90 h 105"/>
                <a:gd name="T16" fmla="*/ 33 w 353"/>
                <a:gd name="T17" fmla="*/ 102 h 105"/>
                <a:gd name="T18" fmla="*/ 54 w 353"/>
                <a:gd name="T19" fmla="*/ 105 h 105"/>
                <a:gd name="T20" fmla="*/ 299 w 353"/>
                <a:gd name="T21" fmla="*/ 105 h 105"/>
                <a:gd name="T22" fmla="*/ 320 w 353"/>
                <a:gd name="T23" fmla="*/ 102 h 105"/>
                <a:gd name="T24" fmla="*/ 336 w 353"/>
                <a:gd name="T25" fmla="*/ 90 h 105"/>
                <a:gd name="T26" fmla="*/ 348 w 353"/>
                <a:gd name="T27" fmla="*/ 73 h 105"/>
                <a:gd name="T28" fmla="*/ 353 w 353"/>
                <a:gd name="T29" fmla="*/ 52 h 105"/>
                <a:gd name="T30" fmla="*/ 348 w 353"/>
                <a:gd name="T31" fmla="*/ 33 h 105"/>
                <a:gd name="T32" fmla="*/ 336 w 353"/>
                <a:gd name="T33" fmla="*/ 17 h 105"/>
                <a:gd name="T34" fmla="*/ 320 w 353"/>
                <a:gd name="T35" fmla="*/ 5 h 105"/>
                <a:gd name="T36" fmla="*/ 299 w 353"/>
                <a:gd name="T3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3" h="105">
                  <a:moveTo>
                    <a:pt x="299" y="0"/>
                  </a:moveTo>
                  <a:lnTo>
                    <a:pt x="54" y="0"/>
                  </a:lnTo>
                  <a:lnTo>
                    <a:pt x="33" y="5"/>
                  </a:lnTo>
                  <a:lnTo>
                    <a:pt x="17" y="17"/>
                  </a:lnTo>
                  <a:lnTo>
                    <a:pt x="5" y="33"/>
                  </a:lnTo>
                  <a:lnTo>
                    <a:pt x="0" y="52"/>
                  </a:lnTo>
                  <a:lnTo>
                    <a:pt x="5" y="73"/>
                  </a:lnTo>
                  <a:lnTo>
                    <a:pt x="17" y="90"/>
                  </a:lnTo>
                  <a:lnTo>
                    <a:pt x="33" y="102"/>
                  </a:lnTo>
                  <a:lnTo>
                    <a:pt x="54" y="105"/>
                  </a:lnTo>
                  <a:lnTo>
                    <a:pt x="299" y="105"/>
                  </a:lnTo>
                  <a:lnTo>
                    <a:pt x="320" y="102"/>
                  </a:lnTo>
                  <a:lnTo>
                    <a:pt x="336" y="90"/>
                  </a:lnTo>
                  <a:lnTo>
                    <a:pt x="348" y="73"/>
                  </a:lnTo>
                  <a:lnTo>
                    <a:pt x="353" y="52"/>
                  </a:lnTo>
                  <a:lnTo>
                    <a:pt x="348" y="33"/>
                  </a:lnTo>
                  <a:lnTo>
                    <a:pt x="336" y="17"/>
                  </a:lnTo>
                  <a:lnTo>
                    <a:pt x="320" y="5"/>
                  </a:lnTo>
                  <a:lnTo>
                    <a:pt x="299"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0" name="Freeform 30"/>
            <p:cNvSpPr>
              <a:spLocks/>
            </p:cNvSpPr>
            <p:nvPr/>
          </p:nvSpPr>
          <p:spPr bwMode="gray">
            <a:xfrm>
              <a:off x="622301" y="3733800"/>
              <a:ext cx="392113" cy="762000"/>
            </a:xfrm>
            <a:custGeom>
              <a:avLst/>
              <a:gdLst>
                <a:gd name="T0" fmla="*/ 0 w 247"/>
                <a:gd name="T1" fmla="*/ 480 h 480"/>
                <a:gd name="T2" fmla="*/ 87 w 247"/>
                <a:gd name="T3" fmla="*/ 0 h 480"/>
                <a:gd name="T4" fmla="*/ 247 w 247"/>
                <a:gd name="T5" fmla="*/ 0 h 480"/>
                <a:gd name="T6" fmla="*/ 161 w 247"/>
                <a:gd name="T7" fmla="*/ 480 h 480"/>
                <a:gd name="T8" fmla="*/ 0 w 247"/>
                <a:gd name="T9" fmla="*/ 480 h 480"/>
              </a:gdLst>
              <a:ahLst/>
              <a:cxnLst>
                <a:cxn ang="0">
                  <a:pos x="T0" y="T1"/>
                </a:cxn>
                <a:cxn ang="0">
                  <a:pos x="T2" y="T3"/>
                </a:cxn>
                <a:cxn ang="0">
                  <a:pos x="T4" y="T5"/>
                </a:cxn>
                <a:cxn ang="0">
                  <a:pos x="T6" y="T7"/>
                </a:cxn>
                <a:cxn ang="0">
                  <a:pos x="T8" y="T9"/>
                </a:cxn>
              </a:cxnLst>
              <a:rect l="0" t="0" r="r" b="b"/>
              <a:pathLst>
                <a:path w="247" h="480">
                  <a:moveTo>
                    <a:pt x="0" y="480"/>
                  </a:moveTo>
                  <a:lnTo>
                    <a:pt x="87" y="0"/>
                  </a:lnTo>
                  <a:lnTo>
                    <a:pt x="247" y="0"/>
                  </a:lnTo>
                  <a:lnTo>
                    <a:pt x="161" y="480"/>
                  </a:lnTo>
                  <a:lnTo>
                    <a:pt x="0" y="48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1" name="Freeform 31"/>
            <p:cNvSpPr>
              <a:spLocks/>
            </p:cNvSpPr>
            <p:nvPr/>
          </p:nvSpPr>
          <p:spPr bwMode="gray">
            <a:xfrm>
              <a:off x="968376" y="3925888"/>
              <a:ext cx="679450" cy="569913"/>
            </a:xfrm>
            <a:custGeom>
              <a:avLst/>
              <a:gdLst>
                <a:gd name="T0" fmla="*/ 62 w 428"/>
                <a:gd name="T1" fmla="*/ 11 h 359"/>
                <a:gd name="T2" fmla="*/ 190 w 428"/>
                <a:gd name="T3" fmla="*/ 11 h 359"/>
                <a:gd name="T4" fmla="*/ 181 w 428"/>
                <a:gd name="T5" fmla="*/ 64 h 359"/>
                <a:gd name="T6" fmla="*/ 205 w 428"/>
                <a:gd name="T7" fmla="*/ 42 h 359"/>
                <a:gd name="T8" fmla="*/ 228 w 428"/>
                <a:gd name="T9" fmla="*/ 24 h 359"/>
                <a:gd name="T10" fmla="*/ 254 w 428"/>
                <a:gd name="T11" fmla="*/ 11 h 359"/>
                <a:gd name="T12" fmla="*/ 282 w 428"/>
                <a:gd name="T13" fmla="*/ 3 h 359"/>
                <a:gd name="T14" fmla="*/ 312 w 428"/>
                <a:gd name="T15" fmla="*/ 0 h 359"/>
                <a:gd name="T16" fmla="*/ 344 w 428"/>
                <a:gd name="T17" fmla="*/ 3 h 359"/>
                <a:gd name="T18" fmla="*/ 371 w 428"/>
                <a:gd name="T19" fmla="*/ 11 h 359"/>
                <a:gd name="T20" fmla="*/ 393 w 428"/>
                <a:gd name="T21" fmla="*/ 23 h 359"/>
                <a:gd name="T22" fmla="*/ 410 w 428"/>
                <a:gd name="T23" fmla="*/ 39 h 359"/>
                <a:gd name="T24" fmla="*/ 420 w 428"/>
                <a:gd name="T25" fmla="*/ 61 h 359"/>
                <a:gd name="T26" fmla="*/ 426 w 428"/>
                <a:gd name="T27" fmla="*/ 87 h 359"/>
                <a:gd name="T28" fmla="*/ 428 w 428"/>
                <a:gd name="T29" fmla="*/ 116 h 359"/>
                <a:gd name="T30" fmla="*/ 423 w 428"/>
                <a:gd name="T31" fmla="*/ 151 h 359"/>
                <a:gd name="T32" fmla="*/ 386 w 428"/>
                <a:gd name="T33" fmla="*/ 359 h 359"/>
                <a:gd name="T34" fmla="*/ 245 w 428"/>
                <a:gd name="T35" fmla="*/ 359 h 359"/>
                <a:gd name="T36" fmla="*/ 277 w 428"/>
                <a:gd name="T37" fmla="*/ 176 h 359"/>
                <a:gd name="T38" fmla="*/ 280 w 428"/>
                <a:gd name="T39" fmla="*/ 158 h 359"/>
                <a:gd name="T40" fmla="*/ 279 w 428"/>
                <a:gd name="T41" fmla="*/ 143 h 359"/>
                <a:gd name="T42" fmla="*/ 276 w 428"/>
                <a:gd name="T43" fmla="*/ 130 h 359"/>
                <a:gd name="T44" fmla="*/ 269 w 428"/>
                <a:gd name="T45" fmla="*/ 119 h 359"/>
                <a:gd name="T46" fmla="*/ 257 w 428"/>
                <a:gd name="T47" fmla="*/ 112 h 359"/>
                <a:gd name="T48" fmla="*/ 240 w 428"/>
                <a:gd name="T49" fmla="*/ 111 h 359"/>
                <a:gd name="T50" fmla="*/ 220 w 428"/>
                <a:gd name="T51" fmla="*/ 112 h 359"/>
                <a:gd name="T52" fmla="*/ 205 w 428"/>
                <a:gd name="T53" fmla="*/ 119 h 359"/>
                <a:gd name="T54" fmla="*/ 193 w 428"/>
                <a:gd name="T55" fmla="*/ 130 h 359"/>
                <a:gd name="T56" fmla="*/ 184 w 428"/>
                <a:gd name="T57" fmla="*/ 143 h 359"/>
                <a:gd name="T58" fmla="*/ 176 w 428"/>
                <a:gd name="T59" fmla="*/ 161 h 359"/>
                <a:gd name="T60" fmla="*/ 172 w 428"/>
                <a:gd name="T61" fmla="*/ 182 h 359"/>
                <a:gd name="T62" fmla="*/ 141 w 428"/>
                <a:gd name="T63" fmla="*/ 359 h 359"/>
                <a:gd name="T64" fmla="*/ 0 w 428"/>
                <a:gd name="T65" fmla="*/ 359 h 359"/>
                <a:gd name="T66" fmla="*/ 62 w 428"/>
                <a:gd name="T67" fmla="*/ 11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8" h="359">
                  <a:moveTo>
                    <a:pt x="62" y="11"/>
                  </a:moveTo>
                  <a:lnTo>
                    <a:pt x="190" y="11"/>
                  </a:lnTo>
                  <a:lnTo>
                    <a:pt x="181" y="64"/>
                  </a:lnTo>
                  <a:lnTo>
                    <a:pt x="205" y="42"/>
                  </a:lnTo>
                  <a:lnTo>
                    <a:pt x="228" y="24"/>
                  </a:lnTo>
                  <a:lnTo>
                    <a:pt x="254" y="11"/>
                  </a:lnTo>
                  <a:lnTo>
                    <a:pt x="282" y="3"/>
                  </a:lnTo>
                  <a:lnTo>
                    <a:pt x="312" y="0"/>
                  </a:lnTo>
                  <a:lnTo>
                    <a:pt x="344" y="3"/>
                  </a:lnTo>
                  <a:lnTo>
                    <a:pt x="371" y="11"/>
                  </a:lnTo>
                  <a:lnTo>
                    <a:pt x="393" y="23"/>
                  </a:lnTo>
                  <a:lnTo>
                    <a:pt x="410" y="39"/>
                  </a:lnTo>
                  <a:lnTo>
                    <a:pt x="420" y="61"/>
                  </a:lnTo>
                  <a:lnTo>
                    <a:pt x="426" y="87"/>
                  </a:lnTo>
                  <a:lnTo>
                    <a:pt x="428" y="116"/>
                  </a:lnTo>
                  <a:lnTo>
                    <a:pt x="423" y="151"/>
                  </a:lnTo>
                  <a:lnTo>
                    <a:pt x="386" y="359"/>
                  </a:lnTo>
                  <a:lnTo>
                    <a:pt x="245" y="359"/>
                  </a:lnTo>
                  <a:lnTo>
                    <a:pt x="277" y="176"/>
                  </a:lnTo>
                  <a:lnTo>
                    <a:pt x="280" y="158"/>
                  </a:lnTo>
                  <a:lnTo>
                    <a:pt x="279" y="143"/>
                  </a:lnTo>
                  <a:lnTo>
                    <a:pt x="276" y="130"/>
                  </a:lnTo>
                  <a:lnTo>
                    <a:pt x="269" y="119"/>
                  </a:lnTo>
                  <a:lnTo>
                    <a:pt x="257" y="112"/>
                  </a:lnTo>
                  <a:lnTo>
                    <a:pt x="240" y="111"/>
                  </a:lnTo>
                  <a:lnTo>
                    <a:pt x="220" y="112"/>
                  </a:lnTo>
                  <a:lnTo>
                    <a:pt x="205" y="119"/>
                  </a:lnTo>
                  <a:lnTo>
                    <a:pt x="193" y="130"/>
                  </a:lnTo>
                  <a:lnTo>
                    <a:pt x="184" y="143"/>
                  </a:lnTo>
                  <a:lnTo>
                    <a:pt x="176" y="161"/>
                  </a:lnTo>
                  <a:lnTo>
                    <a:pt x="172" y="182"/>
                  </a:lnTo>
                  <a:lnTo>
                    <a:pt x="141" y="359"/>
                  </a:lnTo>
                  <a:lnTo>
                    <a:pt x="0" y="359"/>
                  </a:lnTo>
                  <a:lnTo>
                    <a:pt x="62" y="11"/>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2" name="Freeform 32"/>
            <p:cNvSpPr>
              <a:spLocks/>
            </p:cNvSpPr>
            <p:nvPr/>
          </p:nvSpPr>
          <p:spPr bwMode="gray">
            <a:xfrm>
              <a:off x="1687513" y="3768725"/>
              <a:ext cx="433388" cy="731838"/>
            </a:xfrm>
            <a:custGeom>
              <a:avLst/>
              <a:gdLst>
                <a:gd name="T0" fmla="*/ 210 w 273"/>
                <a:gd name="T1" fmla="*/ 458 h 461"/>
                <a:gd name="T2" fmla="*/ 157 w 273"/>
                <a:gd name="T3" fmla="*/ 461 h 461"/>
                <a:gd name="T4" fmla="*/ 116 w 273"/>
                <a:gd name="T5" fmla="*/ 461 h 461"/>
                <a:gd name="T6" fmla="*/ 82 w 273"/>
                <a:gd name="T7" fmla="*/ 459 h 461"/>
                <a:gd name="T8" fmla="*/ 56 w 273"/>
                <a:gd name="T9" fmla="*/ 453 h 461"/>
                <a:gd name="T10" fmla="*/ 39 w 273"/>
                <a:gd name="T11" fmla="*/ 446 h 461"/>
                <a:gd name="T12" fmla="*/ 25 w 273"/>
                <a:gd name="T13" fmla="*/ 434 h 461"/>
                <a:gd name="T14" fmla="*/ 19 w 273"/>
                <a:gd name="T15" fmla="*/ 416 h 461"/>
                <a:gd name="T16" fmla="*/ 16 w 273"/>
                <a:gd name="T17" fmla="*/ 395 h 461"/>
                <a:gd name="T18" fmla="*/ 18 w 273"/>
                <a:gd name="T19" fmla="*/ 369 h 461"/>
                <a:gd name="T20" fmla="*/ 24 w 273"/>
                <a:gd name="T21" fmla="*/ 336 h 461"/>
                <a:gd name="T22" fmla="*/ 49 w 273"/>
                <a:gd name="T23" fmla="*/ 189 h 461"/>
                <a:gd name="T24" fmla="*/ 0 w 273"/>
                <a:gd name="T25" fmla="*/ 189 h 461"/>
                <a:gd name="T26" fmla="*/ 13 w 273"/>
                <a:gd name="T27" fmla="*/ 110 h 461"/>
                <a:gd name="T28" fmla="*/ 65 w 273"/>
                <a:gd name="T29" fmla="*/ 110 h 461"/>
                <a:gd name="T30" fmla="*/ 86 w 273"/>
                <a:gd name="T31" fmla="*/ 0 h 461"/>
                <a:gd name="T32" fmla="*/ 224 w 273"/>
                <a:gd name="T33" fmla="*/ 0 h 461"/>
                <a:gd name="T34" fmla="*/ 205 w 273"/>
                <a:gd name="T35" fmla="*/ 110 h 461"/>
                <a:gd name="T36" fmla="*/ 273 w 273"/>
                <a:gd name="T37" fmla="*/ 110 h 461"/>
                <a:gd name="T38" fmla="*/ 259 w 273"/>
                <a:gd name="T39" fmla="*/ 189 h 461"/>
                <a:gd name="T40" fmla="*/ 190 w 273"/>
                <a:gd name="T41" fmla="*/ 189 h 461"/>
                <a:gd name="T42" fmla="*/ 168 w 273"/>
                <a:gd name="T43" fmla="*/ 317 h 461"/>
                <a:gd name="T44" fmla="*/ 166 w 273"/>
                <a:gd name="T45" fmla="*/ 333 h 461"/>
                <a:gd name="T46" fmla="*/ 166 w 273"/>
                <a:gd name="T47" fmla="*/ 345 h 461"/>
                <a:gd name="T48" fmla="*/ 172 w 273"/>
                <a:gd name="T49" fmla="*/ 354 h 461"/>
                <a:gd name="T50" fmla="*/ 184 w 273"/>
                <a:gd name="T51" fmla="*/ 358 h 461"/>
                <a:gd name="T52" fmla="*/ 205 w 273"/>
                <a:gd name="T53" fmla="*/ 360 h 461"/>
                <a:gd name="T54" fmla="*/ 227 w 273"/>
                <a:gd name="T55" fmla="*/ 360 h 461"/>
                <a:gd name="T56" fmla="*/ 210 w 273"/>
                <a:gd name="T57" fmla="*/ 458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3" h="461">
                  <a:moveTo>
                    <a:pt x="210" y="458"/>
                  </a:moveTo>
                  <a:lnTo>
                    <a:pt x="157" y="461"/>
                  </a:lnTo>
                  <a:lnTo>
                    <a:pt x="116" y="461"/>
                  </a:lnTo>
                  <a:lnTo>
                    <a:pt x="82" y="459"/>
                  </a:lnTo>
                  <a:lnTo>
                    <a:pt x="56" y="453"/>
                  </a:lnTo>
                  <a:lnTo>
                    <a:pt x="39" y="446"/>
                  </a:lnTo>
                  <a:lnTo>
                    <a:pt x="25" y="434"/>
                  </a:lnTo>
                  <a:lnTo>
                    <a:pt x="19" y="416"/>
                  </a:lnTo>
                  <a:lnTo>
                    <a:pt x="16" y="395"/>
                  </a:lnTo>
                  <a:lnTo>
                    <a:pt x="18" y="369"/>
                  </a:lnTo>
                  <a:lnTo>
                    <a:pt x="24" y="336"/>
                  </a:lnTo>
                  <a:lnTo>
                    <a:pt x="49" y="189"/>
                  </a:lnTo>
                  <a:lnTo>
                    <a:pt x="0" y="189"/>
                  </a:lnTo>
                  <a:lnTo>
                    <a:pt x="13" y="110"/>
                  </a:lnTo>
                  <a:lnTo>
                    <a:pt x="65" y="110"/>
                  </a:lnTo>
                  <a:lnTo>
                    <a:pt x="86" y="0"/>
                  </a:lnTo>
                  <a:lnTo>
                    <a:pt x="224" y="0"/>
                  </a:lnTo>
                  <a:lnTo>
                    <a:pt x="205" y="110"/>
                  </a:lnTo>
                  <a:lnTo>
                    <a:pt x="273" y="110"/>
                  </a:lnTo>
                  <a:lnTo>
                    <a:pt x="259" y="189"/>
                  </a:lnTo>
                  <a:lnTo>
                    <a:pt x="190" y="189"/>
                  </a:lnTo>
                  <a:lnTo>
                    <a:pt x="168" y="317"/>
                  </a:lnTo>
                  <a:lnTo>
                    <a:pt x="166" y="333"/>
                  </a:lnTo>
                  <a:lnTo>
                    <a:pt x="166" y="345"/>
                  </a:lnTo>
                  <a:lnTo>
                    <a:pt x="172" y="354"/>
                  </a:lnTo>
                  <a:lnTo>
                    <a:pt x="184" y="358"/>
                  </a:lnTo>
                  <a:lnTo>
                    <a:pt x="205" y="360"/>
                  </a:lnTo>
                  <a:lnTo>
                    <a:pt x="227" y="360"/>
                  </a:lnTo>
                  <a:lnTo>
                    <a:pt x="210" y="458"/>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3" name="Freeform 33"/>
            <p:cNvSpPr>
              <a:spLocks noEditPoints="1"/>
            </p:cNvSpPr>
            <p:nvPr/>
          </p:nvSpPr>
          <p:spPr bwMode="gray">
            <a:xfrm>
              <a:off x="2085976" y="3925888"/>
              <a:ext cx="655638" cy="585788"/>
            </a:xfrm>
            <a:custGeom>
              <a:avLst/>
              <a:gdLst>
                <a:gd name="T0" fmla="*/ 152 w 413"/>
                <a:gd name="T1" fmla="*/ 146 h 369"/>
                <a:gd name="T2" fmla="*/ 158 w 413"/>
                <a:gd name="T3" fmla="*/ 125 h 369"/>
                <a:gd name="T4" fmla="*/ 170 w 413"/>
                <a:gd name="T5" fmla="*/ 109 h 369"/>
                <a:gd name="T6" fmla="*/ 184 w 413"/>
                <a:gd name="T7" fmla="*/ 96 h 369"/>
                <a:gd name="T8" fmla="*/ 205 w 413"/>
                <a:gd name="T9" fmla="*/ 88 h 369"/>
                <a:gd name="T10" fmla="*/ 229 w 413"/>
                <a:gd name="T11" fmla="*/ 85 h 369"/>
                <a:gd name="T12" fmla="*/ 247 w 413"/>
                <a:gd name="T13" fmla="*/ 88 h 369"/>
                <a:gd name="T14" fmla="*/ 263 w 413"/>
                <a:gd name="T15" fmla="*/ 97 h 369"/>
                <a:gd name="T16" fmla="*/ 274 w 413"/>
                <a:gd name="T17" fmla="*/ 111 h 369"/>
                <a:gd name="T18" fmla="*/ 280 w 413"/>
                <a:gd name="T19" fmla="*/ 127 h 369"/>
                <a:gd name="T20" fmla="*/ 280 w 413"/>
                <a:gd name="T21" fmla="*/ 146 h 369"/>
                <a:gd name="T22" fmla="*/ 152 w 413"/>
                <a:gd name="T23" fmla="*/ 146 h 369"/>
                <a:gd name="T24" fmla="*/ 409 w 413"/>
                <a:gd name="T25" fmla="*/ 216 h 369"/>
                <a:gd name="T26" fmla="*/ 413 w 413"/>
                <a:gd name="T27" fmla="*/ 176 h 369"/>
                <a:gd name="T28" fmla="*/ 412 w 413"/>
                <a:gd name="T29" fmla="*/ 139 h 369"/>
                <a:gd name="T30" fmla="*/ 404 w 413"/>
                <a:gd name="T31" fmla="*/ 105 h 369"/>
                <a:gd name="T32" fmla="*/ 391 w 413"/>
                <a:gd name="T33" fmla="*/ 75 h 369"/>
                <a:gd name="T34" fmla="*/ 372 w 413"/>
                <a:gd name="T35" fmla="*/ 50 h 369"/>
                <a:gd name="T36" fmla="*/ 346 w 413"/>
                <a:gd name="T37" fmla="*/ 29 h 369"/>
                <a:gd name="T38" fmla="*/ 315 w 413"/>
                <a:gd name="T39" fmla="*/ 14 h 369"/>
                <a:gd name="T40" fmla="*/ 280 w 413"/>
                <a:gd name="T41" fmla="*/ 3 h 369"/>
                <a:gd name="T42" fmla="*/ 238 w 413"/>
                <a:gd name="T43" fmla="*/ 0 h 369"/>
                <a:gd name="T44" fmla="*/ 196 w 413"/>
                <a:gd name="T45" fmla="*/ 3 h 369"/>
                <a:gd name="T46" fmla="*/ 156 w 413"/>
                <a:gd name="T47" fmla="*/ 14 h 369"/>
                <a:gd name="T48" fmla="*/ 119 w 413"/>
                <a:gd name="T49" fmla="*/ 30 h 369"/>
                <a:gd name="T50" fmla="*/ 85 w 413"/>
                <a:gd name="T51" fmla="*/ 51 h 369"/>
                <a:gd name="T52" fmla="*/ 57 w 413"/>
                <a:gd name="T53" fmla="*/ 79 h 369"/>
                <a:gd name="T54" fmla="*/ 33 w 413"/>
                <a:gd name="T55" fmla="*/ 111 h 369"/>
                <a:gd name="T56" fmla="*/ 14 w 413"/>
                <a:gd name="T57" fmla="*/ 148 h 369"/>
                <a:gd name="T58" fmla="*/ 3 w 413"/>
                <a:gd name="T59" fmla="*/ 188 h 369"/>
                <a:gd name="T60" fmla="*/ 0 w 413"/>
                <a:gd name="T61" fmla="*/ 225 h 369"/>
                <a:gd name="T62" fmla="*/ 3 w 413"/>
                <a:gd name="T63" fmla="*/ 258 h 369"/>
                <a:gd name="T64" fmla="*/ 12 w 413"/>
                <a:gd name="T65" fmla="*/ 287 h 369"/>
                <a:gd name="T66" fmla="*/ 27 w 413"/>
                <a:gd name="T67" fmla="*/ 311 h 369"/>
                <a:gd name="T68" fmla="*/ 48 w 413"/>
                <a:gd name="T69" fmla="*/ 332 h 369"/>
                <a:gd name="T70" fmla="*/ 73 w 413"/>
                <a:gd name="T71" fmla="*/ 348 h 369"/>
                <a:gd name="T72" fmla="*/ 103 w 413"/>
                <a:gd name="T73" fmla="*/ 360 h 369"/>
                <a:gd name="T74" fmla="*/ 137 w 413"/>
                <a:gd name="T75" fmla="*/ 366 h 369"/>
                <a:gd name="T76" fmla="*/ 173 w 413"/>
                <a:gd name="T77" fmla="*/ 369 h 369"/>
                <a:gd name="T78" fmla="*/ 204 w 413"/>
                <a:gd name="T79" fmla="*/ 368 h 369"/>
                <a:gd name="T80" fmla="*/ 236 w 413"/>
                <a:gd name="T81" fmla="*/ 363 h 369"/>
                <a:gd name="T82" fmla="*/ 268 w 413"/>
                <a:gd name="T83" fmla="*/ 356 h 369"/>
                <a:gd name="T84" fmla="*/ 297 w 413"/>
                <a:gd name="T85" fmla="*/ 344 h 369"/>
                <a:gd name="T86" fmla="*/ 326 w 413"/>
                <a:gd name="T87" fmla="*/ 328 h 369"/>
                <a:gd name="T88" fmla="*/ 351 w 413"/>
                <a:gd name="T89" fmla="*/ 308 h 369"/>
                <a:gd name="T90" fmla="*/ 373 w 413"/>
                <a:gd name="T91" fmla="*/ 283 h 369"/>
                <a:gd name="T92" fmla="*/ 391 w 413"/>
                <a:gd name="T93" fmla="*/ 253 h 369"/>
                <a:gd name="T94" fmla="*/ 256 w 413"/>
                <a:gd name="T95" fmla="*/ 253 h 369"/>
                <a:gd name="T96" fmla="*/ 244 w 413"/>
                <a:gd name="T97" fmla="*/ 267 h 369"/>
                <a:gd name="T98" fmla="*/ 229 w 413"/>
                <a:gd name="T99" fmla="*/ 277 h 369"/>
                <a:gd name="T100" fmla="*/ 214 w 413"/>
                <a:gd name="T101" fmla="*/ 282 h 369"/>
                <a:gd name="T102" fmla="*/ 196 w 413"/>
                <a:gd name="T103" fmla="*/ 285 h 369"/>
                <a:gd name="T104" fmla="*/ 176 w 413"/>
                <a:gd name="T105" fmla="*/ 282 h 369"/>
                <a:gd name="T106" fmla="*/ 158 w 413"/>
                <a:gd name="T107" fmla="*/ 271 h 369"/>
                <a:gd name="T108" fmla="*/ 146 w 413"/>
                <a:gd name="T109" fmla="*/ 258 h 369"/>
                <a:gd name="T110" fmla="*/ 138 w 413"/>
                <a:gd name="T111" fmla="*/ 238 h 369"/>
                <a:gd name="T112" fmla="*/ 140 w 413"/>
                <a:gd name="T113" fmla="*/ 216 h 369"/>
                <a:gd name="T114" fmla="*/ 409 w 413"/>
                <a:gd name="T115" fmla="*/ 216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3" h="369">
                  <a:moveTo>
                    <a:pt x="152" y="146"/>
                  </a:moveTo>
                  <a:lnTo>
                    <a:pt x="158" y="125"/>
                  </a:lnTo>
                  <a:lnTo>
                    <a:pt x="170" y="109"/>
                  </a:lnTo>
                  <a:lnTo>
                    <a:pt x="184" y="96"/>
                  </a:lnTo>
                  <a:lnTo>
                    <a:pt x="205" y="88"/>
                  </a:lnTo>
                  <a:lnTo>
                    <a:pt x="229" y="85"/>
                  </a:lnTo>
                  <a:lnTo>
                    <a:pt x="247" y="88"/>
                  </a:lnTo>
                  <a:lnTo>
                    <a:pt x="263" y="97"/>
                  </a:lnTo>
                  <a:lnTo>
                    <a:pt x="274" y="111"/>
                  </a:lnTo>
                  <a:lnTo>
                    <a:pt x="280" y="127"/>
                  </a:lnTo>
                  <a:lnTo>
                    <a:pt x="280" y="146"/>
                  </a:lnTo>
                  <a:lnTo>
                    <a:pt x="152" y="146"/>
                  </a:lnTo>
                  <a:close/>
                  <a:moveTo>
                    <a:pt x="409" y="216"/>
                  </a:moveTo>
                  <a:lnTo>
                    <a:pt x="413" y="176"/>
                  </a:lnTo>
                  <a:lnTo>
                    <a:pt x="412" y="139"/>
                  </a:lnTo>
                  <a:lnTo>
                    <a:pt x="404" y="105"/>
                  </a:lnTo>
                  <a:lnTo>
                    <a:pt x="391" y="75"/>
                  </a:lnTo>
                  <a:lnTo>
                    <a:pt x="372" y="50"/>
                  </a:lnTo>
                  <a:lnTo>
                    <a:pt x="346" y="29"/>
                  </a:lnTo>
                  <a:lnTo>
                    <a:pt x="315" y="14"/>
                  </a:lnTo>
                  <a:lnTo>
                    <a:pt x="280" y="3"/>
                  </a:lnTo>
                  <a:lnTo>
                    <a:pt x="238" y="0"/>
                  </a:lnTo>
                  <a:lnTo>
                    <a:pt x="196" y="3"/>
                  </a:lnTo>
                  <a:lnTo>
                    <a:pt x="156" y="14"/>
                  </a:lnTo>
                  <a:lnTo>
                    <a:pt x="119" y="30"/>
                  </a:lnTo>
                  <a:lnTo>
                    <a:pt x="85" y="51"/>
                  </a:lnTo>
                  <a:lnTo>
                    <a:pt x="57" y="79"/>
                  </a:lnTo>
                  <a:lnTo>
                    <a:pt x="33" y="111"/>
                  </a:lnTo>
                  <a:lnTo>
                    <a:pt x="14" y="148"/>
                  </a:lnTo>
                  <a:lnTo>
                    <a:pt x="3" y="188"/>
                  </a:lnTo>
                  <a:lnTo>
                    <a:pt x="0" y="225"/>
                  </a:lnTo>
                  <a:lnTo>
                    <a:pt x="3" y="258"/>
                  </a:lnTo>
                  <a:lnTo>
                    <a:pt x="12" y="287"/>
                  </a:lnTo>
                  <a:lnTo>
                    <a:pt x="27" y="311"/>
                  </a:lnTo>
                  <a:lnTo>
                    <a:pt x="48" y="332"/>
                  </a:lnTo>
                  <a:lnTo>
                    <a:pt x="73" y="348"/>
                  </a:lnTo>
                  <a:lnTo>
                    <a:pt x="103" y="360"/>
                  </a:lnTo>
                  <a:lnTo>
                    <a:pt x="137" y="366"/>
                  </a:lnTo>
                  <a:lnTo>
                    <a:pt x="173" y="369"/>
                  </a:lnTo>
                  <a:lnTo>
                    <a:pt x="204" y="368"/>
                  </a:lnTo>
                  <a:lnTo>
                    <a:pt x="236" y="363"/>
                  </a:lnTo>
                  <a:lnTo>
                    <a:pt x="268" y="356"/>
                  </a:lnTo>
                  <a:lnTo>
                    <a:pt x="297" y="344"/>
                  </a:lnTo>
                  <a:lnTo>
                    <a:pt x="326" y="328"/>
                  </a:lnTo>
                  <a:lnTo>
                    <a:pt x="351" y="308"/>
                  </a:lnTo>
                  <a:lnTo>
                    <a:pt x="373" y="283"/>
                  </a:lnTo>
                  <a:lnTo>
                    <a:pt x="391" y="253"/>
                  </a:lnTo>
                  <a:lnTo>
                    <a:pt x="256" y="253"/>
                  </a:lnTo>
                  <a:lnTo>
                    <a:pt x="244" y="267"/>
                  </a:lnTo>
                  <a:lnTo>
                    <a:pt x="229" y="277"/>
                  </a:lnTo>
                  <a:lnTo>
                    <a:pt x="214" y="282"/>
                  </a:lnTo>
                  <a:lnTo>
                    <a:pt x="196" y="285"/>
                  </a:lnTo>
                  <a:lnTo>
                    <a:pt x="176" y="282"/>
                  </a:lnTo>
                  <a:lnTo>
                    <a:pt x="158" y="271"/>
                  </a:lnTo>
                  <a:lnTo>
                    <a:pt x="146" y="258"/>
                  </a:lnTo>
                  <a:lnTo>
                    <a:pt x="138" y="238"/>
                  </a:lnTo>
                  <a:lnTo>
                    <a:pt x="140" y="216"/>
                  </a:lnTo>
                  <a:lnTo>
                    <a:pt x="409" y="216"/>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4" name="Freeform 34"/>
            <p:cNvSpPr>
              <a:spLocks/>
            </p:cNvSpPr>
            <p:nvPr/>
          </p:nvSpPr>
          <p:spPr bwMode="gray">
            <a:xfrm>
              <a:off x="2744788" y="3925888"/>
              <a:ext cx="509588" cy="569913"/>
            </a:xfrm>
            <a:custGeom>
              <a:avLst/>
              <a:gdLst>
                <a:gd name="T0" fmla="*/ 62 w 321"/>
                <a:gd name="T1" fmla="*/ 11 h 359"/>
                <a:gd name="T2" fmla="*/ 190 w 321"/>
                <a:gd name="T3" fmla="*/ 11 h 359"/>
                <a:gd name="T4" fmla="*/ 178 w 321"/>
                <a:gd name="T5" fmla="*/ 81 h 359"/>
                <a:gd name="T6" fmla="*/ 180 w 321"/>
                <a:gd name="T7" fmla="*/ 81 h 359"/>
                <a:gd name="T8" fmla="*/ 199 w 321"/>
                <a:gd name="T9" fmla="*/ 51 h 359"/>
                <a:gd name="T10" fmla="*/ 220 w 321"/>
                <a:gd name="T11" fmla="*/ 29 h 359"/>
                <a:gd name="T12" fmla="*/ 245 w 321"/>
                <a:gd name="T13" fmla="*/ 12 h 359"/>
                <a:gd name="T14" fmla="*/ 272 w 321"/>
                <a:gd name="T15" fmla="*/ 3 h 359"/>
                <a:gd name="T16" fmla="*/ 303 w 321"/>
                <a:gd name="T17" fmla="*/ 0 h 359"/>
                <a:gd name="T18" fmla="*/ 312 w 321"/>
                <a:gd name="T19" fmla="*/ 2 h 359"/>
                <a:gd name="T20" fmla="*/ 321 w 321"/>
                <a:gd name="T21" fmla="*/ 2 h 359"/>
                <a:gd name="T22" fmla="*/ 297 w 321"/>
                <a:gd name="T23" fmla="*/ 140 h 359"/>
                <a:gd name="T24" fmla="*/ 282 w 321"/>
                <a:gd name="T25" fmla="*/ 139 h 359"/>
                <a:gd name="T26" fmla="*/ 269 w 321"/>
                <a:gd name="T27" fmla="*/ 137 h 359"/>
                <a:gd name="T28" fmla="*/ 241 w 321"/>
                <a:gd name="T29" fmla="*/ 139 h 359"/>
                <a:gd name="T30" fmla="*/ 218 w 321"/>
                <a:gd name="T31" fmla="*/ 146 h 359"/>
                <a:gd name="T32" fmla="*/ 199 w 321"/>
                <a:gd name="T33" fmla="*/ 160 h 359"/>
                <a:gd name="T34" fmla="*/ 184 w 321"/>
                <a:gd name="T35" fmla="*/ 179 h 359"/>
                <a:gd name="T36" fmla="*/ 171 w 321"/>
                <a:gd name="T37" fmla="*/ 206 h 359"/>
                <a:gd name="T38" fmla="*/ 163 w 321"/>
                <a:gd name="T39" fmla="*/ 238 h 359"/>
                <a:gd name="T40" fmla="*/ 141 w 321"/>
                <a:gd name="T41" fmla="*/ 359 h 359"/>
                <a:gd name="T42" fmla="*/ 0 w 321"/>
                <a:gd name="T43" fmla="*/ 359 h 359"/>
                <a:gd name="T44" fmla="*/ 62 w 321"/>
                <a:gd name="T45" fmla="*/ 11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1" h="359">
                  <a:moveTo>
                    <a:pt x="62" y="11"/>
                  </a:moveTo>
                  <a:lnTo>
                    <a:pt x="190" y="11"/>
                  </a:lnTo>
                  <a:lnTo>
                    <a:pt x="178" y="81"/>
                  </a:lnTo>
                  <a:lnTo>
                    <a:pt x="180" y="81"/>
                  </a:lnTo>
                  <a:lnTo>
                    <a:pt x="199" y="51"/>
                  </a:lnTo>
                  <a:lnTo>
                    <a:pt x="220" y="29"/>
                  </a:lnTo>
                  <a:lnTo>
                    <a:pt x="245" y="12"/>
                  </a:lnTo>
                  <a:lnTo>
                    <a:pt x="272" y="3"/>
                  </a:lnTo>
                  <a:lnTo>
                    <a:pt x="303" y="0"/>
                  </a:lnTo>
                  <a:lnTo>
                    <a:pt x="312" y="2"/>
                  </a:lnTo>
                  <a:lnTo>
                    <a:pt x="321" y="2"/>
                  </a:lnTo>
                  <a:lnTo>
                    <a:pt x="297" y="140"/>
                  </a:lnTo>
                  <a:lnTo>
                    <a:pt x="282" y="139"/>
                  </a:lnTo>
                  <a:lnTo>
                    <a:pt x="269" y="137"/>
                  </a:lnTo>
                  <a:lnTo>
                    <a:pt x="241" y="139"/>
                  </a:lnTo>
                  <a:lnTo>
                    <a:pt x="218" y="146"/>
                  </a:lnTo>
                  <a:lnTo>
                    <a:pt x="199" y="160"/>
                  </a:lnTo>
                  <a:lnTo>
                    <a:pt x="184" y="179"/>
                  </a:lnTo>
                  <a:lnTo>
                    <a:pt x="171" y="206"/>
                  </a:lnTo>
                  <a:lnTo>
                    <a:pt x="163" y="238"/>
                  </a:lnTo>
                  <a:lnTo>
                    <a:pt x="141" y="359"/>
                  </a:lnTo>
                  <a:lnTo>
                    <a:pt x="0" y="359"/>
                  </a:lnTo>
                  <a:lnTo>
                    <a:pt x="62" y="11"/>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5" name="Freeform 35"/>
            <p:cNvSpPr>
              <a:spLocks/>
            </p:cNvSpPr>
            <p:nvPr/>
          </p:nvSpPr>
          <p:spPr bwMode="gray">
            <a:xfrm>
              <a:off x="3214688" y="3925888"/>
              <a:ext cx="679450" cy="569913"/>
            </a:xfrm>
            <a:custGeom>
              <a:avLst/>
              <a:gdLst>
                <a:gd name="T0" fmla="*/ 62 w 428"/>
                <a:gd name="T1" fmla="*/ 11 h 359"/>
                <a:gd name="T2" fmla="*/ 191 w 428"/>
                <a:gd name="T3" fmla="*/ 11 h 359"/>
                <a:gd name="T4" fmla="*/ 181 w 428"/>
                <a:gd name="T5" fmla="*/ 64 h 359"/>
                <a:gd name="T6" fmla="*/ 205 w 428"/>
                <a:gd name="T7" fmla="*/ 42 h 359"/>
                <a:gd name="T8" fmla="*/ 230 w 428"/>
                <a:gd name="T9" fmla="*/ 24 h 359"/>
                <a:gd name="T10" fmla="*/ 255 w 428"/>
                <a:gd name="T11" fmla="*/ 11 h 359"/>
                <a:gd name="T12" fmla="*/ 282 w 428"/>
                <a:gd name="T13" fmla="*/ 3 h 359"/>
                <a:gd name="T14" fmla="*/ 313 w 428"/>
                <a:gd name="T15" fmla="*/ 0 h 359"/>
                <a:gd name="T16" fmla="*/ 346 w 428"/>
                <a:gd name="T17" fmla="*/ 3 h 359"/>
                <a:gd name="T18" fmla="*/ 373 w 428"/>
                <a:gd name="T19" fmla="*/ 11 h 359"/>
                <a:gd name="T20" fmla="*/ 394 w 428"/>
                <a:gd name="T21" fmla="*/ 23 h 359"/>
                <a:gd name="T22" fmla="*/ 410 w 428"/>
                <a:gd name="T23" fmla="*/ 39 h 359"/>
                <a:gd name="T24" fmla="*/ 422 w 428"/>
                <a:gd name="T25" fmla="*/ 61 h 359"/>
                <a:gd name="T26" fmla="*/ 428 w 428"/>
                <a:gd name="T27" fmla="*/ 87 h 359"/>
                <a:gd name="T28" fmla="*/ 428 w 428"/>
                <a:gd name="T29" fmla="*/ 116 h 359"/>
                <a:gd name="T30" fmla="*/ 423 w 428"/>
                <a:gd name="T31" fmla="*/ 151 h 359"/>
                <a:gd name="T32" fmla="*/ 386 w 428"/>
                <a:gd name="T33" fmla="*/ 359 h 359"/>
                <a:gd name="T34" fmla="*/ 245 w 428"/>
                <a:gd name="T35" fmla="*/ 359 h 359"/>
                <a:gd name="T36" fmla="*/ 278 w 428"/>
                <a:gd name="T37" fmla="*/ 176 h 359"/>
                <a:gd name="T38" fmla="*/ 281 w 428"/>
                <a:gd name="T39" fmla="*/ 158 h 359"/>
                <a:gd name="T40" fmla="*/ 281 w 428"/>
                <a:gd name="T41" fmla="*/ 143 h 359"/>
                <a:gd name="T42" fmla="*/ 276 w 428"/>
                <a:gd name="T43" fmla="*/ 130 h 359"/>
                <a:gd name="T44" fmla="*/ 270 w 428"/>
                <a:gd name="T45" fmla="*/ 119 h 359"/>
                <a:gd name="T46" fmla="*/ 258 w 428"/>
                <a:gd name="T47" fmla="*/ 112 h 359"/>
                <a:gd name="T48" fmla="*/ 240 w 428"/>
                <a:gd name="T49" fmla="*/ 111 h 359"/>
                <a:gd name="T50" fmla="*/ 221 w 428"/>
                <a:gd name="T51" fmla="*/ 112 h 359"/>
                <a:gd name="T52" fmla="*/ 205 w 428"/>
                <a:gd name="T53" fmla="*/ 119 h 359"/>
                <a:gd name="T54" fmla="*/ 193 w 428"/>
                <a:gd name="T55" fmla="*/ 130 h 359"/>
                <a:gd name="T56" fmla="*/ 184 w 428"/>
                <a:gd name="T57" fmla="*/ 143 h 359"/>
                <a:gd name="T58" fmla="*/ 178 w 428"/>
                <a:gd name="T59" fmla="*/ 161 h 359"/>
                <a:gd name="T60" fmla="*/ 172 w 428"/>
                <a:gd name="T61" fmla="*/ 182 h 359"/>
                <a:gd name="T62" fmla="*/ 141 w 428"/>
                <a:gd name="T63" fmla="*/ 359 h 359"/>
                <a:gd name="T64" fmla="*/ 0 w 428"/>
                <a:gd name="T65" fmla="*/ 359 h 359"/>
                <a:gd name="T66" fmla="*/ 62 w 428"/>
                <a:gd name="T67" fmla="*/ 11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8" h="359">
                  <a:moveTo>
                    <a:pt x="62" y="11"/>
                  </a:moveTo>
                  <a:lnTo>
                    <a:pt x="191" y="11"/>
                  </a:lnTo>
                  <a:lnTo>
                    <a:pt x="181" y="64"/>
                  </a:lnTo>
                  <a:lnTo>
                    <a:pt x="205" y="42"/>
                  </a:lnTo>
                  <a:lnTo>
                    <a:pt x="230" y="24"/>
                  </a:lnTo>
                  <a:lnTo>
                    <a:pt x="255" y="11"/>
                  </a:lnTo>
                  <a:lnTo>
                    <a:pt x="282" y="3"/>
                  </a:lnTo>
                  <a:lnTo>
                    <a:pt x="313" y="0"/>
                  </a:lnTo>
                  <a:lnTo>
                    <a:pt x="346" y="3"/>
                  </a:lnTo>
                  <a:lnTo>
                    <a:pt x="373" y="11"/>
                  </a:lnTo>
                  <a:lnTo>
                    <a:pt x="394" y="23"/>
                  </a:lnTo>
                  <a:lnTo>
                    <a:pt x="410" y="39"/>
                  </a:lnTo>
                  <a:lnTo>
                    <a:pt x="422" y="61"/>
                  </a:lnTo>
                  <a:lnTo>
                    <a:pt x="428" y="87"/>
                  </a:lnTo>
                  <a:lnTo>
                    <a:pt x="428" y="116"/>
                  </a:lnTo>
                  <a:lnTo>
                    <a:pt x="423" y="151"/>
                  </a:lnTo>
                  <a:lnTo>
                    <a:pt x="386" y="359"/>
                  </a:lnTo>
                  <a:lnTo>
                    <a:pt x="245" y="359"/>
                  </a:lnTo>
                  <a:lnTo>
                    <a:pt x="278" y="176"/>
                  </a:lnTo>
                  <a:lnTo>
                    <a:pt x="281" y="158"/>
                  </a:lnTo>
                  <a:lnTo>
                    <a:pt x="281" y="143"/>
                  </a:lnTo>
                  <a:lnTo>
                    <a:pt x="276" y="130"/>
                  </a:lnTo>
                  <a:lnTo>
                    <a:pt x="270" y="119"/>
                  </a:lnTo>
                  <a:lnTo>
                    <a:pt x="258" y="112"/>
                  </a:lnTo>
                  <a:lnTo>
                    <a:pt x="240" y="111"/>
                  </a:lnTo>
                  <a:lnTo>
                    <a:pt x="221" y="112"/>
                  </a:lnTo>
                  <a:lnTo>
                    <a:pt x="205" y="119"/>
                  </a:lnTo>
                  <a:lnTo>
                    <a:pt x="193" y="130"/>
                  </a:lnTo>
                  <a:lnTo>
                    <a:pt x="184" y="143"/>
                  </a:lnTo>
                  <a:lnTo>
                    <a:pt x="178" y="161"/>
                  </a:lnTo>
                  <a:lnTo>
                    <a:pt x="172" y="182"/>
                  </a:lnTo>
                  <a:lnTo>
                    <a:pt x="141" y="359"/>
                  </a:lnTo>
                  <a:lnTo>
                    <a:pt x="0" y="359"/>
                  </a:lnTo>
                  <a:lnTo>
                    <a:pt x="62" y="11"/>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6" name="Freeform 36"/>
            <p:cNvSpPr>
              <a:spLocks noEditPoints="1"/>
            </p:cNvSpPr>
            <p:nvPr/>
          </p:nvSpPr>
          <p:spPr bwMode="gray">
            <a:xfrm>
              <a:off x="3919538" y="3925888"/>
              <a:ext cx="658813" cy="585788"/>
            </a:xfrm>
            <a:custGeom>
              <a:avLst/>
              <a:gdLst>
                <a:gd name="T0" fmla="*/ 153 w 415"/>
                <a:gd name="T1" fmla="*/ 146 h 369"/>
                <a:gd name="T2" fmla="*/ 159 w 415"/>
                <a:gd name="T3" fmla="*/ 125 h 369"/>
                <a:gd name="T4" fmla="*/ 171 w 415"/>
                <a:gd name="T5" fmla="*/ 109 h 369"/>
                <a:gd name="T6" fmla="*/ 186 w 415"/>
                <a:gd name="T7" fmla="*/ 96 h 369"/>
                <a:gd name="T8" fmla="*/ 205 w 415"/>
                <a:gd name="T9" fmla="*/ 88 h 369"/>
                <a:gd name="T10" fmla="*/ 229 w 415"/>
                <a:gd name="T11" fmla="*/ 85 h 369"/>
                <a:gd name="T12" fmla="*/ 248 w 415"/>
                <a:gd name="T13" fmla="*/ 88 h 369"/>
                <a:gd name="T14" fmla="*/ 263 w 415"/>
                <a:gd name="T15" fmla="*/ 97 h 369"/>
                <a:gd name="T16" fmla="*/ 275 w 415"/>
                <a:gd name="T17" fmla="*/ 111 h 369"/>
                <a:gd name="T18" fmla="*/ 281 w 415"/>
                <a:gd name="T19" fmla="*/ 127 h 369"/>
                <a:gd name="T20" fmla="*/ 281 w 415"/>
                <a:gd name="T21" fmla="*/ 146 h 369"/>
                <a:gd name="T22" fmla="*/ 153 w 415"/>
                <a:gd name="T23" fmla="*/ 146 h 369"/>
                <a:gd name="T24" fmla="*/ 409 w 415"/>
                <a:gd name="T25" fmla="*/ 216 h 369"/>
                <a:gd name="T26" fmla="*/ 415 w 415"/>
                <a:gd name="T27" fmla="*/ 176 h 369"/>
                <a:gd name="T28" fmla="*/ 413 w 415"/>
                <a:gd name="T29" fmla="*/ 139 h 369"/>
                <a:gd name="T30" fmla="*/ 406 w 415"/>
                <a:gd name="T31" fmla="*/ 105 h 369"/>
                <a:gd name="T32" fmla="*/ 393 w 415"/>
                <a:gd name="T33" fmla="*/ 75 h 369"/>
                <a:gd name="T34" fmla="*/ 372 w 415"/>
                <a:gd name="T35" fmla="*/ 50 h 369"/>
                <a:gd name="T36" fmla="*/ 346 w 415"/>
                <a:gd name="T37" fmla="*/ 29 h 369"/>
                <a:gd name="T38" fmla="*/ 317 w 415"/>
                <a:gd name="T39" fmla="*/ 14 h 369"/>
                <a:gd name="T40" fmla="*/ 281 w 415"/>
                <a:gd name="T41" fmla="*/ 3 h 369"/>
                <a:gd name="T42" fmla="*/ 239 w 415"/>
                <a:gd name="T43" fmla="*/ 0 h 369"/>
                <a:gd name="T44" fmla="*/ 196 w 415"/>
                <a:gd name="T45" fmla="*/ 3 h 369"/>
                <a:gd name="T46" fmla="*/ 158 w 415"/>
                <a:gd name="T47" fmla="*/ 14 h 369"/>
                <a:gd name="T48" fmla="*/ 121 w 415"/>
                <a:gd name="T49" fmla="*/ 30 h 369"/>
                <a:gd name="T50" fmla="*/ 86 w 415"/>
                <a:gd name="T51" fmla="*/ 51 h 369"/>
                <a:gd name="T52" fmla="*/ 57 w 415"/>
                <a:gd name="T53" fmla="*/ 79 h 369"/>
                <a:gd name="T54" fmla="*/ 33 w 415"/>
                <a:gd name="T55" fmla="*/ 111 h 369"/>
                <a:gd name="T56" fmla="*/ 15 w 415"/>
                <a:gd name="T57" fmla="*/ 148 h 369"/>
                <a:gd name="T58" fmla="*/ 3 w 415"/>
                <a:gd name="T59" fmla="*/ 188 h 369"/>
                <a:gd name="T60" fmla="*/ 0 w 415"/>
                <a:gd name="T61" fmla="*/ 225 h 369"/>
                <a:gd name="T62" fmla="*/ 3 w 415"/>
                <a:gd name="T63" fmla="*/ 258 h 369"/>
                <a:gd name="T64" fmla="*/ 14 w 415"/>
                <a:gd name="T65" fmla="*/ 287 h 369"/>
                <a:gd name="T66" fmla="*/ 28 w 415"/>
                <a:gd name="T67" fmla="*/ 311 h 369"/>
                <a:gd name="T68" fmla="*/ 49 w 415"/>
                <a:gd name="T69" fmla="*/ 332 h 369"/>
                <a:gd name="T70" fmla="*/ 74 w 415"/>
                <a:gd name="T71" fmla="*/ 348 h 369"/>
                <a:gd name="T72" fmla="*/ 104 w 415"/>
                <a:gd name="T73" fmla="*/ 360 h 369"/>
                <a:gd name="T74" fmla="*/ 137 w 415"/>
                <a:gd name="T75" fmla="*/ 366 h 369"/>
                <a:gd name="T76" fmla="*/ 174 w 415"/>
                <a:gd name="T77" fmla="*/ 369 h 369"/>
                <a:gd name="T78" fmla="*/ 205 w 415"/>
                <a:gd name="T79" fmla="*/ 368 h 369"/>
                <a:gd name="T80" fmla="*/ 236 w 415"/>
                <a:gd name="T81" fmla="*/ 363 h 369"/>
                <a:gd name="T82" fmla="*/ 268 w 415"/>
                <a:gd name="T83" fmla="*/ 356 h 369"/>
                <a:gd name="T84" fmla="*/ 299 w 415"/>
                <a:gd name="T85" fmla="*/ 344 h 369"/>
                <a:gd name="T86" fmla="*/ 327 w 415"/>
                <a:gd name="T87" fmla="*/ 328 h 369"/>
                <a:gd name="T88" fmla="*/ 352 w 415"/>
                <a:gd name="T89" fmla="*/ 308 h 369"/>
                <a:gd name="T90" fmla="*/ 373 w 415"/>
                <a:gd name="T91" fmla="*/ 283 h 369"/>
                <a:gd name="T92" fmla="*/ 391 w 415"/>
                <a:gd name="T93" fmla="*/ 253 h 369"/>
                <a:gd name="T94" fmla="*/ 256 w 415"/>
                <a:gd name="T95" fmla="*/ 253 h 369"/>
                <a:gd name="T96" fmla="*/ 244 w 415"/>
                <a:gd name="T97" fmla="*/ 267 h 369"/>
                <a:gd name="T98" fmla="*/ 231 w 415"/>
                <a:gd name="T99" fmla="*/ 277 h 369"/>
                <a:gd name="T100" fmla="*/ 214 w 415"/>
                <a:gd name="T101" fmla="*/ 282 h 369"/>
                <a:gd name="T102" fmla="*/ 198 w 415"/>
                <a:gd name="T103" fmla="*/ 285 h 369"/>
                <a:gd name="T104" fmla="*/ 177 w 415"/>
                <a:gd name="T105" fmla="*/ 282 h 369"/>
                <a:gd name="T106" fmla="*/ 159 w 415"/>
                <a:gd name="T107" fmla="*/ 271 h 369"/>
                <a:gd name="T108" fmla="*/ 146 w 415"/>
                <a:gd name="T109" fmla="*/ 258 h 369"/>
                <a:gd name="T110" fmla="*/ 140 w 415"/>
                <a:gd name="T111" fmla="*/ 238 h 369"/>
                <a:gd name="T112" fmla="*/ 140 w 415"/>
                <a:gd name="T113" fmla="*/ 216 h 369"/>
                <a:gd name="T114" fmla="*/ 409 w 415"/>
                <a:gd name="T115" fmla="*/ 216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5" h="369">
                  <a:moveTo>
                    <a:pt x="153" y="146"/>
                  </a:moveTo>
                  <a:lnTo>
                    <a:pt x="159" y="125"/>
                  </a:lnTo>
                  <a:lnTo>
                    <a:pt x="171" y="109"/>
                  </a:lnTo>
                  <a:lnTo>
                    <a:pt x="186" y="96"/>
                  </a:lnTo>
                  <a:lnTo>
                    <a:pt x="205" y="88"/>
                  </a:lnTo>
                  <a:lnTo>
                    <a:pt x="229" y="85"/>
                  </a:lnTo>
                  <a:lnTo>
                    <a:pt x="248" y="88"/>
                  </a:lnTo>
                  <a:lnTo>
                    <a:pt x="263" y="97"/>
                  </a:lnTo>
                  <a:lnTo>
                    <a:pt x="275" y="111"/>
                  </a:lnTo>
                  <a:lnTo>
                    <a:pt x="281" y="127"/>
                  </a:lnTo>
                  <a:lnTo>
                    <a:pt x="281" y="146"/>
                  </a:lnTo>
                  <a:lnTo>
                    <a:pt x="153" y="146"/>
                  </a:lnTo>
                  <a:close/>
                  <a:moveTo>
                    <a:pt x="409" y="216"/>
                  </a:moveTo>
                  <a:lnTo>
                    <a:pt x="415" y="176"/>
                  </a:lnTo>
                  <a:lnTo>
                    <a:pt x="413" y="139"/>
                  </a:lnTo>
                  <a:lnTo>
                    <a:pt x="406" y="105"/>
                  </a:lnTo>
                  <a:lnTo>
                    <a:pt x="393" y="75"/>
                  </a:lnTo>
                  <a:lnTo>
                    <a:pt x="372" y="50"/>
                  </a:lnTo>
                  <a:lnTo>
                    <a:pt x="346" y="29"/>
                  </a:lnTo>
                  <a:lnTo>
                    <a:pt x="317" y="14"/>
                  </a:lnTo>
                  <a:lnTo>
                    <a:pt x="281" y="3"/>
                  </a:lnTo>
                  <a:lnTo>
                    <a:pt x="239" y="0"/>
                  </a:lnTo>
                  <a:lnTo>
                    <a:pt x="196" y="3"/>
                  </a:lnTo>
                  <a:lnTo>
                    <a:pt x="158" y="14"/>
                  </a:lnTo>
                  <a:lnTo>
                    <a:pt x="121" y="30"/>
                  </a:lnTo>
                  <a:lnTo>
                    <a:pt x="86" y="51"/>
                  </a:lnTo>
                  <a:lnTo>
                    <a:pt x="57" y="79"/>
                  </a:lnTo>
                  <a:lnTo>
                    <a:pt x="33" y="111"/>
                  </a:lnTo>
                  <a:lnTo>
                    <a:pt x="15" y="148"/>
                  </a:lnTo>
                  <a:lnTo>
                    <a:pt x="3" y="188"/>
                  </a:lnTo>
                  <a:lnTo>
                    <a:pt x="0" y="225"/>
                  </a:lnTo>
                  <a:lnTo>
                    <a:pt x="3" y="258"/>
                  </a:lnTo>
                  <a:lnTo>
                    <a:pt x="14" y="287"/>
                  </a:lnTo>
                  <a:lnTo>
                    <a:pt x="28" y="311"/>
                  </a:lnTo>
                  <a:lnTo>
                    <a:pt x="49" y="332"/>
                  </a:lnTo>
                  <a:lnTo>
                    <a:pt x="74" y="348"/>
                  </a:lnTo>
                  <a:lnTo>
                    <a:pt x="104" y="360"/>
                  </a:lnTo>
                  <a:lnTo>
                    <a:pt x="137" y="366"/>
                  </a:lnTo>
                  <a:lnTo>
                    <a:pt x="174" y="369"/>
                  </a:lnTo>
                  <a:lnTo>
                    <a:pt x="205" y="368"/>
                  </a:lnTo>
                  <a:lnTo>
                    <a:pt x="236" y="363"/>
                  </a:lnTo>
                  <a:lnTo>
                    <a:pt x="268" y="356"/>
                  </a:lnTo>
                  <a:lnTo>
                    <a:pt x="299" y="344"/>
                  </a:lnTo>
                  <a:lnTo>
                    <a:pt x="327" y="328"/>
                  </a:lnTo>
                  <a:lnTo>
                    <a:pt x="352" y="308"/>
                  </a:lnTo>
                  <a:lnTo>
                    <a:pt x="373" y="283"/>
                  </a:lnTo>
                  <a:lnTo>
                    <a:pt x="391" y="253"/>
                  </a:lnTo>
                  <a:lnTo>
                    <a:pt x="256" y="253"/>
                  </a:lnTo>
                  <a:lnTo>
                    <a:pt x="244" y="267"/>
                  </a:lnTo>
                  <a:lnTo>
                    <a:pt x="231" y="277"/>
                  </a:lnTo>
                  <a:lnTo>
                    <a:pt x="214" y="282"/>
                  </a:lnTo>
                  <a:lnTo>
                    <a:pt x="198" y="285"/>
                  </a:lnTo>
                  <a:lnTo>
                    <a:pt x="177" y="282"/>
                  </a:lnTo>
                  <a:lnTo>
                    <a:pt x="159" y="271"/>
                  </a:lnTo>
                  <a:lnTo>
                    <a:pt x="146" y="258"/>
                  </a:lnTo>
                  <a:lnTo>
                    <a:pt x="140" y="238"/>
                  </a:lnTo>
                  <a:lnTo>
                    <a:pt x="140" y="216"/>
                  </a:lnTo>
                  <a:lnTo>
                    <a:pt x="409" y="216"/>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7" name="Freeform 37"/>
            <p:cNvSpPr>
              <a:spLocks/>
            </p:cNvSpPr>
            <p:nvPr/>
          </p:nvSpPr>
          <p:spPr bwMode="gray">
            <a:xfrm>
              <a:off x="4598988" y="3768725"/>
              <a:ext cx="434975" cy="731838"/>
            </a:xfrm>
            <a:custGeom>
              <a:avLst/>
              <a:gdLst>
                <a:gd name="T0" fmla="*/ 210 w 274"/>
                <a:gd name="T1" fmla="*/ 458 h 461"/>
                <a:gd name="T2" fmla="*/ 158 w 274"/>
                <a:gd name="T3" fmla="*/ 461 h 461"/>
                <a:gd name="T4" fmla="*/ 116 w 274"/>
                <a:gd name="T5" fmla="*/ 461 h 461"/>
                <a:gd name="T6" fmla="*/ 84 w 274"/>
                <a:gd name="T7" fmla="*/ 459 h 461"/>
                <a:gd name="T8" fmla="*/ 57 w 274"/>
                <a:gd name="T9" fmla="*/ 453 h 461"/>
                <a:gd name="T10" fmla="*/ 39 w 274"/>
                <a:gd name="T11" fmla="*/ 446 h 461"/>
                <a:gd name="T12" fmla="*/ 26 w 274"/>
                <a:gd name="T13" fmla="*/ 434 h 461"/>
                <a:gd name="T14" fmla="*/ 20 w 274"/>
                <a:gd name="T15" fmla="*/ 416 h 461"/>
                <a:gd name="T16" fmla="*/ 17 w 274"/>
                <a:gd name="T17" fmla="*/ 395 h 461"/>
                <a:gd name="T18" fmla="*/ 20 w 274"/>
                <a:gd name="T19" fmla="*/ 369 h 461"/>
                <a:gd name="T20" fmla="*/ 24 w 274"/>
                <a:gd name="T21" fmla="*/ 336 h 461"/>
                <a:gd name="T22" fmla="*/ 51 w 274"/>
                <a:gd name="T23" fmla="*/ 189 h 461"/>
                <a:gd name="T24" fmla="*/ 0 w 274"/>
                <a:gd name="T25" fmla="*/ 189 h 461"/>
                <a:gd name="T26" fmla="*/ 15 w 274"/>
                <a:gd name="T27" fmla="*/ 110 h 461"/>
                <a:gd name="T28" fmla="*/ 67 w 274"/>
                <a:gd name="T29" fmla="*/ 110 h 461"/>
                <a:gd name="T30" fmla="*/ 86 w 274"/>
                <a:gd name="T31" fmla="*/ 0 h 461"/>
                <a:gd name="T32" fmla="*/ 225 w 274"/>
                <a:gd name="T33" fmla="*/ 0 h 461"/>
                <a:gd name="T34" fmla="*/ 205 w 274"/>
                <a:gd name="T35" fmla="*/ 110 h 461"/>
                <a:gd name="T36" fmla="*/ 274 w 274"/>
                <a:gd name="T37" fmla="*/ 110 h 461"/>
                <a:gd name="T38" fmla="*/ 259 w 274"/>
                <a:gd name="T39" fmla="*/ 189 h 461"/>
                <a:gd name="T40" fmla="*/ 192 w 274"/>
                <a:gd name="T41" fmla="*/ 189 h 461"/>
                <a:gd name="T42" fmla="*/ 168 w 274"/>
                <a:gd name="T43" fmla="*/ 317 h 461"/>
                <a:gd name="T44" fmla="*/ 167 w 274"/>
                <a:gd name="T45" fmla="*/ 333 h 461"/>
                <a:gd name="T46" fmla="*/ 168 w 274"/>
                <a:gd name="T47" fmla="*/ 345 h 461"/>
                <a:gd name="T48" fmla="*/ 174 w 274"/>
                <a:gd name="T49" fmla="*/ 354 h 461"/>
                <a:gd name="T50" fmla="*/ 186 w 274"/>
                <a:gd name="T51" fmla="*/ 358 h 461"/>
                <a:gd name="T52" fmla="*/ 205 w 274"/>
                <a:gd name="T53" fmla="*/ 360 h 461"/>
                <a:gd name="T54" fmla="*/ 228 w 274"/>
                <a:gd name="T55" fmla="*/ 360 h 461"/>
                <a:gd name="T56" fmla="*/ 210 w 274"/>
                <a:gd name="T57" fmla="*/ 458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4" h="461">
                  <a:moveTo>
                    <a:pt x="210" y="458"/>
                  </a:moveTo>
                  <a:lnTo>
                    <a:pt x="158" y="461"/>
                  </a:lnTo>
                  <a:lnTo>
                    <a:pt x="116" y="461"/>
                  </a:lnTo>
                  <a:lnTo>
                    <a:pt x="84" y="459"/>
                  </a:lnTo>
                  <a:lnTo>
                    <a:pt x="57" y="453"/>
                  </a:lnTo>
                  <a:lnTo>
                    <a:pt x="39" y="446"/>
                  </a:lnTo>
                  <a:lnTo>
                    <a:pt x="26" y="434"/>
                  </a:lnTo>
                  <a:lnTo>
                    <a:pt x="20" y="416"/>
                  </a:lnTo>
                  <a:lnTo>
                    <a:pt x="17" y="395"/>
                  </a:lnTo>
                  <a:lnTo>
                    <a:pt x="20" y="369"/>
                  </a:lnTo>
                  <a:lnTo>
                    <a:pt x="24" y="336"/>
                  </a:lnTo>
                  <a:lnTo>
                    <a:pt x="51" y="189"/>
                  </a:lnTo>
                  <a:lnTo>
                    <a:pt x="0" y="189"/>
                  </a:lnTo>
                  <a:lnTo>
                    <a:pt x="15" y="110"/>
                  </a:lnTo>
                  <a:lnTo>
                    <a:pt x="67" y="110"/>
                  </a:lnTo>
                  <a:lnTo>
                    <a:pt x="86" y="0"/>
                  </a:lnTo>
                  <a:lnTo>
                    <a:pt x="225" y="0"/>
                  </a:lnTo>
                  <a:lnTo>
                    <a:pt x="205" y="110"/>
                  </a:lnTo>
                  <a:lnTo>
                    <a:pt x="274" y="110"/>
                  </a:lnTo>
                  <a:lnTo>
                    <a:pt x="259" y="189"/>
                  </a:lnTo>
                  <a:lnTo>
                    <a:pt x="192" y="189"/>
                  </a:lnTo>
                  <a:lnTo>
                    <a:pt x="168" y="317"/>
                  </a:lnTo>
                  <a:lnTo>
                    <a:pt x="167" y="333"/>
                  </a:lnTo>
                  <a:lnTo>
                    <a:pt x="168" y="345"/>
                  </a:lnTo>
                  <a:lnTo>
                    <a:pt x="174" y="354"/>
                  </a:lnTo>
                  <a:lnTo>
                    <a:pt x="186" y="358"/>
                  </a:lnTo>
                  <a:lnTo>
                    <a:pt x="205" y="360"/>
                  </a:lnTo>
                  <a:lnTo>
                    <a:pt x="228" y="360"/>
                  </a:lnTo>
                  <a:lnTo>
                    <a:pt x="210" y="458"/>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8" name="Freeform 38"/>
            <p:cNvSpPr>
              <a:spLocks/>
            </p:cNvSpPr>
            <p:nvPr/>
          </p:nvSpPr>
          <p:spPr bwMode="gray">
            <a:xfrm>
              <a:off x="5246688" y="3028950"/>
              <a:ext cx="2922588" cy="1466850"/>
            </a:xfrm>
            <a:custGeom>
              <a:avLst/>
              <a:gdLst>
                <a:gd name="T0" fmla="*/ 964 w 1841"/>
                <a:gd name="T1" fmla="*/ 0 h 924"/>
                <a:gd name="T2" fmla="*/ 874 w 1841"/>
                <a:gd name="T3" fmla="*/ 5 h 924"/>
                <a:gd name="T4" fmla="*/ 784 w 1841"/>
                <a:gd name="T5" fmla="*/ 17 h 924"/>
                <a:gd name="T6" fmla="*/ 698 w 1841"/>
                <a:gd name="T7" fmla="*/ 38 h 924"/>
                <a:gd name="T8" fmla="*/ 615 w 1841"/>
                <a:gd name="T9" fmla="*/ 64 h 924"/>
                <a:gd name="T10" fmla="*/ 536 w 1841"/>
                <a:gd name="T11" fmla="*/ 100 h 924"/>
                <a:gd name="T12" fmla="*/ 460 w 1841"/>
                <a:gd name="T13" fmla="*/ 140 h 924"/>
                <a:gd name="T14" fmla="*/ 389 w 1841"/>
                <a:gd name="T15" fmla="*/ 188 h 924"/>
                <a:gd name="T16" fmla="*/ 322 w 1841"/>
                <a:gd name="T17" fmla="*/ 241 h 924"/>
                <a:gd name="T18" fmla="*/ 261 w 1841"/>
                <a:gd name="T19" fmla="*/ 301 h 924"/>
                <a:gd name="T20" fmla="*/ 205 w 1841"/>
                <a:gd name="T21" fmla="*/ 365 h 924"/>
                <a:gd name="T22" fmla="*/ 156 w 1841"/>
                <a:gd name="T23" fmla="*/ 433 h 924"/>
                <a:gd name="T24" fmla="*/ 111 w 1841"/>
                <a:gd name="T25" fmla="*/ 506 h 924"/>
                <a:gd name="T26" fmla="*/ 74 w 1841"/>
                <a:gd name="T27" fmla="*/ 583 h 924"/>
                <a:gd name="T28" fmla="*/ 44 w 1841"/>
                <a:gd name="T29" fmla="*/ 664 h 924"/>
                <a:gd name="T30" fmla="*/ 22 w 1841"/>
                <a:gd name="T31" fmla="*/ 747 h 924"/>
                <a:gd name="T32" fmla="*/ 7 w 1841"/>
                <a:gd name="T33" fmla="*/ 835 h 924"/>
                <a:gd name="T34" fmla="*/ 0 w 1841"/>
                <a:gd name="T35" fmla="*/ 924 h 924"/>
                <a:gd name="T36" fmla="*/ 107 w 1841"/>
                <a:gd name="T37" fmla="*/ 924 h 924"/>
                <a:gd name="T38" fmla="*/ 114 w 1841"/>
                <a:gd name="T39" fmla="*/ 835 h 924"/>
                <a:gd name="T40" fmla="*/ 132 w 1841"/>
                <a:gd name="T41" fmla="*/ 748 h 924"/>
                <a:gd name="T42" fmla="*/ 156 w 1841"/>
                <a:gd name="T43" fmla="*/ 665 h 924"/>
                <a:gd name="T44" fmla="*/ 188 w 1841"/>
                <a:gd name="T45" fmla="*/ 586 h 924"/>
                <a:gd name="T46" fmla="*/ 228 w 1841"/>
                <a:gd name="T47" fmla="*/ 510 h 924"/>
                <a:gd name="T48" fmla="*/ 275 w 1841"/>
                <a:gd name="T49" fmla="*/ 439 h 924"/>
                <a:gd name="T50" fmla="*/ 328 w 1841"/>
                <a:gd name="T51" fmla="*/ 374 h 924"/>
                <a:gd name="T52" fmla="*/ 388 w 1841"/>
                <a:gd name="T53" fmla="*/ 311 h 924"/>
                <a:gd name="T54" fmla="*/ 451 w 1841"/>
                <a:gd name="T55" fmla="*/ 256 h 924"/>
                <a:gd name="T56" fmla="*/ 521 w 1841"/>
                <a:gd name="T57" fmla="*/ 207 h 924"/>
                <a:gd name="T58" fmla="*/ 596 w 1841"/>
                <a:gd name="T59" fmla="*/ 164 h 924"/>
                <a:gd name="T60" fmla="*/ 674 w 1841"/>
                <a:gd name="T61" fmla="*/ 127 h 924"/>
                <a:gd name="T62" fmla="*/ 758 w 1841"/>
                <a:gd name="T63" fmla="*/ 99 h 924"/>
                <a:gd name="T64" fmla="*/ 844 w 1841"/>
                <a:gd name="T65" fmla="*/ 78 h 924"/>
                <a:gd name="T66" fmla="*/ 932 w 1841"/>
                <a:gd name="T67" fmla="*/ 64 h 924"/>
                <a:gd name="T68" fmla="*/ 1024 w 1841"/>
                <a:gd name="T69" fmla="*/ 60 h 924"/>
                <a:gd name="T70" fmla="*/ 1111 w 1841"/>
                <a:gd name="T71" fmla="*/ 64 h 924"/>
                <a:gd name="T72" fmla="*/ 1198 w 1841"/>
                <a:gd name="T73" fmla="*/ 76 h 924"/>
                <a:gd name="T74" fmla="*/ 1281 w 1841"/>
                <a:gd name="T75" fmla="*/ 96 h 924"/>
                <a:gd name="T76" fmla="*/ 1361 w 1841"/>
                <a:gd name="T77" fmla="*/ 122 h 924"/>
                <a:gd name="T78" fmla="*/ 1437 w 1841"/>
                <a:gd name="T79" fmla="*/ 157 h 924"/>
                <a:gd name="T80" fmla="*/ 1510 w 1841"/>
                <a:gd name="T81" fmla="*/ 197 h 924"/>
                <a:gd name="T82" fmla="*/ 1578 w 1841"/>
                <a:gd name="T83" fmla="*/ 243 h 924"/>
                <a:gd name="T84" fmla="*/ 1642 w 1841"/>
                <a:gd name="T85" fmla="*/ 295 h 924"/>
                <a:gd name="T86" fmla="*/ 1700 w 1841"/>
                <a:gd name="T87" fmla="*/ 353 h 924"/>
                <a:gd name="T88" fmla="*/ 1754 w 1841"/>
                <a:gd name="T89" fmla="*/ 415 h 924"/>
                <a:gd name="T90" fmla="*/ 1801 w 1841"/>
                <a:gd name="T91" fmla="*/ 482 h 924"/>
                <a:gd name="T92" fmla="*/ 1841 w 1841"/>
                <a:gd name="T93" fmla="*/ 554 h 924"/>
                <a:gd name="T94" fmla="*/ 1800 w 1841"/>
                <a:gd name="T95" fmla="*/ 473 h 924"/>
                <a:gd name="T96" fmla="*/ 1751 w 1841"/>
                <a:gd name="T97" fmla="*/ 399 h 924"/>
                <a:gd name="T98" fmla="*/ 1696 w 1841"/>
                <a:gd name="T99" fmla="*/ 329 h 924"/>
                <a:gd name="T100" fmla="*/ 1633 w 1841"/>
                <a:gd name="T101" fmla="*/ 265 h 924"/>
                <a:gd name="T102" fmla="*/ 1565 w 1841"/>
                <a:gd name="T103" fmla="*/ 207 h 924"/>
                <a:gd name="T104" fmla="*/ 1492 w 1841"/>
                <a:gd name="T105" fmla="*/ 155 h 924"/>
                <a:gd name="T106" fmla="*/ 1413 w 1841"/>
                <a:gd name="T107" fmla="*/ 109 h 924"/>
                <a:gd name="T108" fmla="*/ 1331 w 1841"/>
                <a:gd name="T109" fmla="*/ 72 h 924"/>
                <a:gd name="T110" fmla="*/ 1245 w 1841"/>
                <a:gd name="T111" fmla="*/ 41 h 924"/>
                <a:gd name="T112" fmla="*/ 1155 w 1841"/>
                <a:gd name="T113" fmla="*/ 20 h 924"/>
                <a:gd name="T114" fmla="*/ 1061 w 1841"/>
                <a:gd name="T115" fmla="*/ 5 h 924"/>
                <a:gd name="T116" fmla="*/ 964 w 1841"/>
                <a:gd name="T117" fmla="*/ 0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41" h="924">
                  <a:moveTo>
                    <a:pt x="964" y="0"/>
                  </a:moveTo>
                  <a:lnTo>
                    <a:pt x="874" y="5"/>
                  </a:lnTo>
                  <a:lnTo>
                    <a:pt x="784" y="17"/>
                  </a:lnTo>
                  <a:lnTo>
                    <a:pt x="698" y="38"/>
                  </a:lnTo>
                  <a:lnTo>
                    <a:pt x="615" y="64"/>
                  </a:lnTo>
                  <a:lnTo>
                    <a:pt x="536" y="100"/>
                  </a:lnTo>
                  <a:lnTo>
                    <a:pt x="460" y="140"/>
                  </a:lnTo>
                  <a:lnTo>
                    <a:pt x="389" y="188"/>
                  </a:lnTo>
                  <a:lnTo>
                    <a:pt x="322" y="241"/>
                  </a:lnTo>
                  <a:lnTo>
                    <a:pt x="261" y="301"/>
                  </a:lnTo>
                  <a:lnTo>
                    <a:pt x="205" y="365"/>
                  </a:lnTo>
                  <a:lnTo>
                    <a:pt x="156" y="433"/>
                  </a:lnTo>
                  <a:lnTo>
                    <a:pt x="111" y="506"/>
                  </a:lnTo>
                  <a:lnTo>
                    <a:pt x="74" y="583"/>
                  </a:lnTo>
                  <a:lnTo>
                    <a:pt x="44" y="664"/>
                  </a:lnTo>
                  <a:lnTo>
                    <a:pt x="22" y="747"/>
                  </a:lnTo>
                  <a:lnTo>
                    <a:pt x="7" y="835"/>
                  </a:lnTo>
                  <a:lnTo>
                    <a:pt x="0" y="924"/>
                  </a:lnTo>
                  <a:lnTo>
                    <a:pt x="107" y="924"/>
                  </a:lnTo>
                  <a:lnTo>
                    <a:pt x="114" y="835"/>
                  </a:lnTo>
                  <a:lnTo>
                    <a:pt x="132" y="748"/>
                  </a:lnTo>
                  <a:lnTo>
                    <a:pt x="156" y="665"/>
                  </a:lnTo>
                  <a:lnTo>
                    <a:pt x="188" y="586"/>
                  </a:lnTo>
                  <a:lnTo>
                    <a:pt x="228" y="510"/>
                  </a:lnTo>
                  <a:lnTo>
                    <a:pt x="275" y="439"/>
                  </a:lnTo>
                  <a:lnTo>
                    <a:pt x="328" y="374"/>
                  </a:lnTo>
                  <a:lnTo>
                    <a:pt x="388" y="311"/>
                  </a:lnTo>
                  <a:lnTo>
                    <a:pt x="451" y="256"/>
                  </a:lnTo>
                  <a:lnTo>
                    <a:pt x="521" y="207"/>
                  </a:lnTo>
                  <a:lnTo>
                    <a:pt x="596" y="164"/>
                  </a:lnTo>
                  <a:lnTo>
                    <a:pt x="674" y="127"/>
                  </a:lnTo>
                  <a:lnTo>
                    <a:pt x="758" y="99"/>
                  </a:lnTo>
                  <a:lnTo>
                    <a:pt x="844" y="78"/>
                  </a:lnTo>
                  <a:lnTo>
                    <a:pt x="932" y="64"/>
                  </a:lnTo>
                  <a:lnTo>
                    <a:pt x="1024" y="60"/>
                  </a:lnTo>
                  <a:lnTo>
                    <a:pt x="1111" y="64"/>
                  </a:lnTo>
                  <a:lnTo>
                    <a:pt x="1198" y="76"/>
                  </a:lnTo>
                  <a:lnTo>
                    <a:pt x="1281" y="96"/>
                  </a:lnTo>
                  <a:lnTo>
                    <a:pt x="1361" y="122"/>
                  </a:lnTo>
                  <a:lnTo>
                    <a:pt x="1437" y="157"/>
                  </a:lnTo>
                  <a:lnTo>
                    <a:pt x="1510" y="197"/>
                  </a:lnTo>
                  <a:lnTo>
                    <a:pt x="1578" y="243"/>
                  </a:lnTo>
                  <a:lnTo>
                    <a:pt x="1642" y="295"/>
                  </a:lnTo>
                  <a:lnTo>
                    <a:pt x="1700" y="353"/>
                  </a:lnTo>
                  <a:lnTo>
                    <a:pt x="1754" y="415"/>
                  </a:lnTo>
                  <a:lnTo>
                    <a:pt x="1801" y="482"/>
                  </a:lnTo>
                  <a:lnTo>
                    <a:pt x="1841" y="554"/>
                  </a:lnTo>
                  <a:lnTo>
                    <a:pt x="1800" y="473"/>
                  </a:lnTo>
                  <a:lnTo>
                    <a:pt x="1751" y="399"/>
                  </a:lnTo>
                  <a:lnTo>
                    <a:pt x="1696" y="329"/>
                  </a:lnTo>
                  <a:lnTo>
                    <a:pt x="1633" y="265"/>
                  </a:lnTo>
                  <a:lnTo>
                    <a:pt x="1565" y="207"/>
                  </a:lnTo>
                  <a:lnTo>
                    <a:pt x="1492" y="155"/>
                  </a:lnTo>
                  <a:lnTo>
                    <a:pt x="1413" y="109"/>
                  </a:lnTo>
                  <a:lnTo>
                    <a:pt x="1331" y="72"/>
                  </a:lnTo>
                  <a:lnTo>
                    <a:pt x="1245" y="41"/>
                  </a:lnTo>
                  <a:lnTo>
                    <a:pt x="1155" y="20"/>
                  </a:lnTo>
                  <a:lnTo>
                    <a:pt x="1061" y="5"/>
                  </a:lnTo>
                  <a:lnTo>
                    <a:pt x="964"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9" name="Freeform 39"/>
            <p:cNvSpPr>
              <a:spLocks/>
            </p:cNvSpPr>
            <p:nvPr/>
          </p:nvSpPr>
          <p:spPr bwMode="gray">
            <a:xfrm>
              <a:off x="5476876" y="4621213"/>
              <a:ext cx="2924175" cy="1463675"/>
            </a:xfrm>
            <a:custGeom>
              <a:avLst/>
              <a:gdLst>
                <a:gd name="T0" fmla="*/ 877 w 1842"/>
                <a:gd name="T1" fmla="*/ 922 h 922"/>
                <a:gd name="T2" fmla="*/ 968 w 1842"/>
                <a:gd name="T3" fmla="*/ 917 h 922"/>
                <a:gd name="T4" fmla="*/ 1057 w 1842"/>
                <a:gd name="T5" fmla="*/ 905 h 922"/>
                <a:gd name="T6" fmla="*/ 1143 w 1842"/>
                <a:gd name="T7" fmla="*/ 884 h 922"/>
                <a:gd name="T8" fmla="*/ 1227 w 1842"/>
                <a:gd name="T9" fmla="*/ 858 h 922"/>
                <a:gd name="T10" fmla="*/ 1305 w 1842"/>
                <a:gd name="T11" fmla="*/ 823 h 922"/>
                <a:gd name="T12" fmla="*/ 1381 w 1842"/>
                <a:gd name="T13" fmla="*/ 782 h 922"/>
                <a:gd name="T14" fmla="*/ 1453 w 1842"/>
                <a:gd name="T15" fmla="*/ 734 h 922"/>
                <a:gd name="T16" fmla="*/ 1519 w 1842"/>
                <a:gd name="T17" fmla="*/ 681 h 922"/>
                <a:gd name="T18" fmla="*/ 1580 w 1842"/>
                <a:gd name="T19" fmla="*/ 623 h 922"/>
                <a:gd name="T20" fmla="*/ 1637 w 1842"/>
                <a:gd name="T21" fmla="*/ 559 h 922"/>
                <a:gd name="T22" fmla="*/ 1686 w 1842"/>
                <a:gd name="T23" fmla="*/ 490 h 922"/>
                <a:gd name="T24" fmla="*/ 1731 w 1842"/>
                <a:gd name="T25" fmla="*/ 416 h 922"/>
                <a:gd name="T26" fmla="*/ 1768 w 1842"/>
                <a:gd name="T27" fmla="*/ 340 h 922"/>
                <a:gd name="T28" fmla="*/ 1797 w 1842"/>
                <a:gd name="T29" fmla="*/ 258 h 922"/>
                <a:gd name="T30" fmla="*/ 1820 w 1842"/>
                <a:gd name="T31" fmla="*/ 175 h 922"/>
                <a:gd name="T32" fmla="*/ 1835 w 1842"/>
                <a:gd name="T33" fmla="*/ 89 h 922"/>
                <a:gd name="T34" fmla="*/ 1842 w 1842"/>
                <a:gd name="T35" fmla="*/ 0 h 922"/>
                <a:gd name="T36" fmla="*/ 1735 w 1842"/>
                <a:gd name="T37" fmla="*/ 0 h 922"/>
                <a:gd name="T38" fmla="*/ 1728 w 1842"/>
                <a:gd name="T39" fmla="*/ 87 h 922"/>
                <a:gd name="T40" fmla="*/ 1711 w 1842"/>
                <a:gd name="T41" fmla="*/ 174 h 922"/>
                <a:gd name="T42" fmla="*/ 1686 w 1842"/>
                <a:gd name="T43" fmla="*/ 257 h 922"/>
                <a:gd name="T44" fmla="*/ 1653 w 1842"/>
                <a:gd name="T45" fmla="*/ 337 h 922"/>
                <a:gd name="T46" fmla="*/ 1613 w 1842"/>
                <a:gd name="T47" fmla="*/ 412 h 922"/>
                <a:gd name="T48" fmla="*/ 1567 w 1842"/>
                <a:gd name="T49" fmla="*/ 483 h 922"/>
                <a:gd name="T50" fmla="*/ 1514 w 1842"/>
                <a:gd name="T51" fmla="*/ 550 h 922"/>
                <a:gd name="T52" fmla="*/ 1454 w 1842"/>
                <a:gd name="T53" fmla="*/ 611 h 922"/>
                <a:gd name="T54" fmla="*/ 1390 w 1842"/>
                <a:gd name="T55" fmla="*/ 666 h 922"/>
                <a:gd name="T56" fmla="*/ 1320 w 1842"/>
                <a:gd name="T57" fmla="*/ 716 h 922"/>
                <a:gd name="T58" fmla="*/ 1246 w 1842"/>
                <a:gd name="T59" fmla="*/ 759 h 922"/>
                <a:gd name="T60" fmla="*/ 1167 w 1842"/>
                <a:gd name="T61" fmla="*/ 795 h 922"/>
                <a:gd name="T62" fmla="*/ 1084 w 1842"/>
                <a:gd name="T63" fmla="*/ 823 h 922"/>
                <a:gd name="T64" fmla="*/ 999 w 1842"/>
                <a:gd name="T65" fmla="*/ 846 h 922"/>
                <a:gd name="T66" fmla="*/ 910 w 1842"/>
                <a:gd name="T67" fmla="*/ 858 h 922"/>
                <a:gd name="T68" fmla="*/ 818 w 1842"/>
                <a:gd name="T69" fmla="*/ 862 h 922"/>
                <a:gd name="T70" fmla="*/ 730 w 1842"/>
                <a:gd name="T71" fmla="*/ 858 h 922"/>
                <a:gd name="T72" fmla="*/ 644 w 1842"/>
                <a:gd name="T73" fmla="*/ 846 h 922"/>
                <a:gd name="T74" fmla="*/ 561 w 1842"/>
                <a:gd name="T75" fmla="*/ 826 h 922"/>
                <a:gd name="T76" fmla="*/ 480 w 1842"/>
                <a:gd name="T77" fmla="*/ 800 h 922"/>
                <a:gd name="T78" fmla="*/ 405 w 1842"/>
                <a:gd name="T79" fmla="*/ 765 h 922"/>
                <a:gd name="T80" fmla="*/ 332 w 1842"/>
                <a:gd name="T81" fmla="*/ 725 h 922"/>
                <a:gd name="T82" fmla="*/ 263 w 1842"/>
                <a:gd name="T83" fmla="*/ 679 h 922"/>
                <a:gd name="T84" fmla="*/ 199 w 1842"/>
                <a:gd name="T85" fmla="*/ 627 h 922"/>
                <a:gd name="T86" fmla="*/ 141 w 1842"/>
                <a:gd name="T87" fmla="*/ 569 h 922"/>
                <a:gd name="T88" fmla="*/ 88 w 1842"/>
                <a:gd name="T89" fmla="*/ 508 h 922"/>
                <a:gd name="T90" fmla="*/ 40 w 1842"/>
                <a:gd name="T91" fmla="*/ 441 h 922"/>
                <a:gd name="T92" fmla="*/ 0 w 1842"/>
                <a:gd name="T93" fmla="*/ 370 h 922"/>
                <a:gd name="T94" fmla="*/ 42 w 1842"/>
                <a:gd name="T95" fmla="*/ 449 h 922"/>
                <a:gd name="T96" fmla="*/ 91 w 1842"/>
                <a:gd name="T97" fmla="*/ 523 h 922"/>
                <a:gd name="T98" fmla="*/ 146 w 1842"/>
                <a:gd name="T99" fmla="*/ 593 h 922"/>
                <a:gd name="T100" fmla="*/ 208 w 1842"/>
                <a:gd name="T101" fmla="*/ 657 h 922"/>
                <a:gd name="T102" fmla="*/ 277 w 1842"/>
                <a:gd name="T103" fmla="*/ 716 h 922"/>
                <a:gd name="T104" fmla="*/ 350 w 1842"/>
                <a:gd name="T105" fmla="*/ 768 h 922"/>
                <a:gd name="T106" fmla="*/ 428 w 1842"/>
                <a:gd name="T107" fmla="*/ 813 h 922"/>
                <a:gd name="T108" fmla="*/ 510 w 1842"/>
                <a:gd name="T109" fmla="*/ 852 h 922"/>
                <a:gd name="T110" fmla="*/ 598 w 1842"/>
                <a:gd name="T111" fmla="*/ 881 h 922"/>
                <a:gd name="T112" fmla="*/ 687 w 1842"/>
                <a:gd name="T113" fmla="*/ 904 h 922"/>
                <a:gd name="T114" fmla="*/ 781 w 1842"/>
                <a:gd name="T115" fmla="*/ 917 h 922"/>
                <a:gd name="T116" fmla="*/ 877 w 1842"/>
                <a:gd name="T117" fmla="*/ 92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42" h="922">
                  <a:moveTo>
                    <a:pt x="877" y="922"/>
                  </a:moveTo>
                  <a:lnTo>
                    <a:pt x="968" y="917"/>
                  </a:lnTo>
                  <a:lnTo>
                    <a:pt x="1057" y="905"/>
                  </a:lnTo>
                  <a:lnTo>
                    <a:pt x="1143" y="884"/>
                  </a:lnTo>
                  <a:lnTo>
                    <a:pt x="1227" y="858"/>
                  </a:lnTo>
                  <a:lnTo>
                    <a:pt x="1305" y="823"/>
                  </a:lnTo>
                  <a:lnTo>
                    <a:pt x="1381" y="782"/>
                  </a:lnTo>
                  <a:lnTo>
                    <a:pt x="1453" y="734"/>
                  </a:lnTo>
                  <a:lnTo>
                    <a:pt x="1519" y="681"/>
                  </a:lnTo>
                  <a:lnTo>
                    <a:pt x="1580" y="623"/>
                  </a:lnTo>
                  <a:lnTo>
                    <a:pt x="1637" y="559"/>
                  </a:lnTo>
                  <a:lnTo>
                    <a:pt x="1686" y="490"/>
                  </a:lnTo>
                  <a:lnTo>
                    <a:pt x="1731" y="416"/>
                  </a:lnTo>
                  <a:lnTo>
                    <a:pt x="1768" y="340"/>
                  </a:lnTo>
                  <a:lnTo>
                    <a:pt x="1797" y="258"/>
                  </a:lnTo>
                  <a:lnTo>
                    <a:pt x="1820" y="175"/>
                  </a:lnTo>
                  <a:lnTo>
                    <a:pt x="1835" y="89"/>
                  </a:lnTo>
                  <a:lnTo>
                    <a:pt x="1842" y="0"/>
                  </a:lnTo>
                  <a:lnTo>
                    <a:pt x="1735" y="0"/>
                  </a:lnTo>
                  <a:lnTo>
                    <a:pt x="1728" y="87"/>
                  </a:lnTo>
                  <a:lnTo>
                    <a:pt x="1711" y="174"/>
                  </a:lnTo>
                  <a:lnTo>
                    <a:pt x="1686" y="257"/>
                  </a:lnTo>
                  <a:lnTo>
                    <a:pt x="1653" y="337"/>
                  </a:lnTo>
                  <a:lnTo>
                    <a:pt x="1613" y="412"/>
                  </a:lnTo>
                  <a:lnTo>
                    <a:pt x="1567" y="483"/>
                  </a:lnTo>
                  <a:lnTo>
                    <a:pt x="1514" y="550"/>
                  </a:lnTo>
                  <a:lnTo>
                    <a:pt x="1454" y="611"/>
                  </a:lnTo>
                  <a:lnTo>
                    <a:pt x="1390" y="666"/>
                  </a:lnTo>
                  <a:lnTo>
                    <a:pt x="1320" y="716"/>
                  </a:lnTo>
                  <a:lnTo>
                    <a:pt x="1246" y="759"/>
                  </a:lnTo>
                  <a:lnTo>
                    <a:pt x="1167" y="795"/>
                  </a:lnTo>
                  <a:lnTo>
                    <a:pt x="1084" y="823"/>
                  </a:lnTo>
                  <a:lnTo>
                    <a:pt x="999" y="846"/>
                  </a:lnTo>
                  <a:lnTo>
                    <a:pt x="910" y="858"/>
                  </a:lnTo>
                  <a:lnTo>
                    <a:pt x="818" y="862"/>
                  </a:lnTo>
                  <a:lnTo>
                    <a:pt x="730" y="858"/>
                  </a:lnTo>
                  <a:lnTo>
                    <a:pt x="644" y="846"/>
                  </a:lnTo>
                  <a:lnTo>
                    <a:pt x="561" y="826"/>
                  </a:lnTo>
                  <a:lnTo>
                    <a:pt x="480" y="800"/>
                  </a:lnTo>
                  <a:lnTo>
                    <a:pt x="405" y="765"/>
                  </a:lnTo>
                  <a:lnTo>
                    <a:pt x="332" y="725"/>
                  </a:lnTo>
                  <a:lnTo>
                    <a:pt x="263" y="679"/>
                  </a:lnTo>
                  <a:lnTo>
                    <a:pt x="199" y="627"/>
                  </a:lnTo>
                  <a:lnTo>
                    <a:pt x="141" y="569"/>
                  </a:lnTo>
                  <a:lnTo>
                    <a:pt x="88" y="508"/>
                  </a:lnTo>
                  <a:lnTo>
                    <a:pt x="40" y="441"/>
                  </a:lnTo>
                  <a:lnTo>
                    <a:pt x="0" y="370"/>
                  </a:lnTo>
                  <a:lnTo>
                    <a:pt x="42" y="449"/>
                  </a:lnTo>
                  <a:lnTo>
                    <a:pt x="91" y="523"/>
                  </a:lnTo>
                  <a:lnTo>
                    <a:pt x="146" y="593"/>
                  </a:lnTo>
                  <a:lnTo>
                    <a:pt x="208" y="657"/>
                  </a:lnTo>
                  <a:lnTo>
                    <a:pt x="277" y="716"/>
                  </a:lnTo>
                  <a:lnTo>
                    <a:pt x="350" y="768"/>
                  </a:lnTo>
                  <a:lnTo>
                    <a:pt x="428" y="813"/>
                  </a:lnTo>
                  <a:lnTo>
                    <a:pt x="510" y="852"/>
                  </a:lnTo>
                  <a:lnTo>
                    <a:pt x="598" y="881"/>
                  </a:lnTo>
                  <a:lnTo>
                    <a:pt x="687" y="904"/>
                  </a:lnTo>
                  <a:lnTo>
                    <a:pt x="781" y="917"/>
                  </a:lnTo>
                  <a:lnTo>
                    <a:pt x="877" y="922"/>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40" name="Freeform 40"/>
            <p:cNvSpPr>
              <a:spLocks noEditPoints="1"/>
            </p:cNvSpPr>
            <p:nvPr/>
          </p:nvSpPr>
          <p:spPr bwMode="gray">
            <a:xfrm>
              <a:off x="7761288" y="5873750"/>
              <a:ext cx="436563" cy="207963"/>
            </a:xfrm>
            <a:custGeom>
              <a:avLst/>
              <a:gdLst>
                <a:gd name="T0" fmla="*/ 202 w 275"/>
                <a:gd name="T1" fmla="*/ 97 h 131"/>
                <a:gd name="T2" fmla="*/ 240 w 275"/>
                <a:gd name="T3" fmla="*/ 0 h 131"/>
                <a:gd name="T4" fmla="*/ 275 w 275"/>
                <a:gd name="T5" fmla="*/ 0 h 131"/>
                <a:gd name="T6" fmla="*/ 275 w 275"/>
                <a:gd name="T7" fmla="*/ 131 h 131"/>
                <a:gd name="T8" fmla="*/ 251 w 275"/>
                <a:gd name="T9" fmla="*/ 131 h 131"/>
                <a:gd name="T10" fmla="*/ 251 w 275"/>
                <a:gd name="T11" fmla="*/ 26 h 131"/>
                <a:gd name="T12" fmla="*/ 251 w 275"/>
                <a:gd name="T13" fmla="*/ 26 h 131"/>
                <a:gd name="T14" fmla="*/ 210 w 275"/>
                <a:gd name="T15" fmla="*/ 131 h 131"/>
                <a:gd name="T16" fmla="*/ 193 w 275"/>
                <a:gd name="T17" fmla="*/ 131 h 131"/>
                <a:gd name="T18" fmla="*/ 152 w 275"/>
                <a:gd name="T19" fmla="*/ 26 h 131"/>
                <a:gd name="T20" fmla="*/ 152 w 275"/>
                <a:gd name="T21" fmla="*/ 26 h 131"/>
                <a:gd name="T22" fmla="*/ 152 w 275"/>
                <a:gd name="T23" fmla="*/ 131 h 131"/>
                <a:gd name="T24" fmla="*/ 128 w 275"/>
                <a:gd name="T25" fmla="*/ 131 h 131"/>
                <a:gd name="T26" fmla="*/ 128 w 275"/>
                <a:gd name="T27" fmla="*/ 0 h 131"/>
                <a:gd name="T28" fmla="*/ 164 w 275"/>
                <a:gd name="T29" fmla="*/ 0 h 131"/>
                <a:gd name="T30" fmla="*/ 202 w 275"/>
                <a:gd name="T31" fmla="*/ 97 h 131"/>
                <a:gd name="T32" fmla="*/ 106 w 275"/>
                <a:gd name="T33" fmla="*/ 20 h 131"/>
                <a:gd name="T34" fmla="*/ 64 w 275"/>
                <a:gd name="T35" fmla="*/ 20 h 131"/>
                <a:gd name="T36" fmla="*/ 64 w 275"/>
                <a:gd name="T37" fmla="*/ 131 h 131"/>
                <a:gd name="T38" fmla="*/ 40 w 275"/>
                <a:gd name="T39" fmla="*/ 131 h 131"/>
                <a:gd name="T40" fmla="*/ 40 w 275"/>
                <a:gd name="T41" fmla="*/ 20 h 131"/>
                <a:gd name="T42" fmla="*/ 0 w 275"/>
                <a:gd name="T43" fmla="*/ 20 h 131"/>
                <a:gd name="T44" fmla="*/ 0 w 275"/>
                <a:gd name="T45" fmla="*/ 0 h 131"/>
                <a:gd name="T46" fmla="*/ 106 w 275"/>
                <a:gd name="T47" fmla="*/ 0 h 131"/>
                <a:gd name="T48" fmla="*/ 106 w 275"/>
                <a:gd name="T49" fmla="*/ 2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5" h="131">
                  <a:moveTo>
                    <a:pt x="202" y="97"/>
                  </a:moveTo>
                  <a:lnTo>
                    <a:pt x="240" y="0"/>
                  </a:lnTo>
                  <a:lnTo>
                    <a:pt x="275" y="0"/>
                  </a:lnTo>
                  <a:lnTo>
                    <a:pt x="275" y="131"/>
                  </a:lnTo>
                  <a:lnTo>
                    <a:pt x="251" y="131"/>
                  </a:lnTo>
                  <a:lnTo>
                    <a:pt x="251" y="26"/>
                  </a:lnTo>
                  <a:lnTo>
                    <a:pt x="251" y="26"/>
                  </a:lnTo>
                  <a:lnTo>
                    <a:pt x="210" y="131"/>
                  </a:lnTo>
                  <a:lnTo>
                    <a:pt x="193" y="131"/>
                  </a:lnTo>
                  <a:lnTo>
                    <a:pt x="152" y="26"/>
                  </a:lnTo>
                  <a:lnTo>
                    <a:pt x="152" y="26"/>
                  </a:lnTo>
                  <a:lnTo>
                    <a:pt x="152" y="131"/>
                  </a:lnTo>
                  <a:lnTo>
                    <a:pt x="128" y="131"/>
                  </a:lnTo>
                  <a:lnTo>
                    <a:pt x="128" y="0"/>
                  </a:lnTo>
                  <a:lnTo>
                    <a:pt x="164" y="0"/>
                  </a:lnTo>
                  <a:lnTo>
                    <a:pt x="202" y="97"/>
                  </a:lnTo>
                  <a:close/>
                  <a:moveTo>
                    <a:pt x="106" y="20"/>
                  </a:moveTo>
                  <a:lnTo>
                    <a:pt x="64" y="20"/>
                  </a:lnTo>
                  <a:lnTo>
                    <a:pt x="64" y="131"/>
                  </a:lnTo>
                  <a:lnTo>
                    <a:pt x="40" y="131"/>
                  </a:lnTo>
                  <a:lnTo>
                    <a:pt x="40" y="20"/>
                  </a:lnTo>
                  <a:lnTo>
                    <a:pt x="0" y="20"/>
                  </a:lnTo>
                  <a:lnTo>
                    <a:pt x="0" y="0"/>
                  </a:lnTo>
                  <a:lnTo>
                    <a:pt x="106" y="0"/>
                  </a:lnTo>
                  <a:lnTo>
                    <a:pt x="106" y="2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grpSp>
      <p:sp>
        <p:nvSpPr>
          <p:cNvPr id="2" name="Title 1"/>
          <p:cNvSpPr>
            <a:spLocks noGrp="1"/>
          </p:cNvSpPr>
          <p:nvPr>
            <p:ph type="ctrTitle"/>
          </p:nvPr>
        </p:nvSpPr>
        <p:spPr bwMode="gray">
          <a:xfrm>
            <a:off x="228600" y="1089406"/>
            <a:ext cx="8686800" cy="618631"/>
          </a:xfrm>
        </p:spPr>
        <p:txBody>
          <a:bodyPr bIns="0" anchor="b">
            <a:noAutofit/>
          </a:bodyPr>
          <a:lstStyle>
            <a:lvl1pPr algn="l">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bwMode="gray">
          <a:xfrm>
            <a:off x="228599" y="1708038"/>
            <a:ext cx="8689975" cy="433965"/>
          </a:xfrm>
        </p:spPr>
        <p:txBody>
          <a:bodyPr tIns="137160">
            <a:noAutofit/>
          </a:bodyPr>
          <a:lstStyle>
            <a:lvl1pPr marL="0" indent="0" algn="l">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748358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Divider - Partial Image">
    <p:spTree>
      <p:nvGrpSpPr>
        <p:cNvPr id="1" name=""/>
        <p:cNvGrpSpPr/>
        <p:nvPr/>
      </p:nvGrpSpPr>
      <p:grpSpPr>
        <a:xfrm>
          <a:off x="0" y="0"/>
          <a:ext cx="0" cy="0"/>
          <a:chOff x="0" y="0"/>
          <a:chExt cx="0" cy="0"/>
        </a:xfrm>
      </p:grpSpPr>
      <p:sp>
        <p:nvSpPr>
          <p:cNvPr id="4" name="Rectangle 3"/>
          <p:cNvSpPr/>
          <p:nvPr userDrawn="1"/>
        </p:nvSpPr>
        <p:spPr bwMode="gray">
          <a:xfrm>
            <a:off x="228600" y="228600"/>
            <a:ext cx="8686800" cy="2355850"/>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Picture Placeholder 16"/>
          <p:cNvSpPr>
            <a:spLocks noGrp="1"/>
          </p:cNvSpPr>
          <p:nvPr>
            <p:ph type="pic" sz="quarter" idx="10"/>
          </p:nvPr>
        </p:nvSpPr>
        <p:spPr bwMode="gray">
          <a:xfrm>
            <a:off x="228600" y="2705100"/>
            <a:ext cx="8686800" cy="3924300"/>
          </a:xfrm>
          <a:solidFill>
            <a:srgbClr val="63666A"/>
          </a:solidFill>
        </p:spPr>
        <p:txBody>
          <a:bodyPr rtlCol="0">
            <a:noAutofit/>
          </a:bodyPr>
          <a:lstStyle>
            <a:lvl1pPr>
              <a:defRPr/>
            </a:lvl1pPr>
          </a:lstStyle>
          <a:p>
            <a:pPr lvl="0"/>
            <a:r>
              <a:rPr lang="en-US" noProof="0" smtClean="0"/>
              <a:t>Drag picture to placeholder or click icon to add</a:t>
            </a:r>
            <a:endParaRPr lang="en-US" noProof="0" dirty="0"/>
          </a:p>
        </p:txBody>
      </p:sp>
      <p:sp>
        <p:nvSpPr>
          <p:cNvPr id="2" name="Title 1"/>
          <p:cNvSpPr>
            <a:spLocks noGrp="1"/>
          </p:cNvSpPr>
          <p:nvPr>
            <p:ph type="title"/>
          </p:nvPr>
        </p:nvSpPr>
        <p:spPr bwMode="gray">
          <a:xfrm>
            <a:off x="228600" y="1280160"/>
            <a:ext cx="8686800" cy="685800"/>
          </a:xfrm>
        </p:spPr>
        <p:txBody>
          <a:bodyPr bIns="0" rtlCol="0" anchor="b">
            <a:noAutofit/>
          </a:bodyPr>
          <a:lstStyle>
            <a:lvl1pPr>
              <a:defRPr lang="en-US" dirty="0">
                <a:solidFill>
                  <a:schemeClr val="bg1"/>
                </a:solidFil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3212888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48BA588-FEE1-AD48-AD94-7EB083B722D3}" type="datetime1">
              <a:rPr lang="en-US"/>
              <a:pPr>
                <a:defRPr/>
              </a:pPr>
              <a:t>10/1/13</a:t>
            </a:fld>
            <a:endParaRPr lang="en-US"/>
          </a:p>
        </p:txBody>
      </p:sp>
      <p:sp>
        <p:nvSpPr>
          <p:cNvPr id="4" name="Footer Placeholder 4"/>
          <p:cNvSpPr>
            <a:spLocks noGrp="1"/>
          </p:cNvSpPr>
          <p:nvPr>
            <p:ph type="ftr" sz="quarter" idx="11"/>
          </p:nvPr>
        </p:nvSpPr>
        <p:spPr/>
        <p:txBody>
          <a:bodyPr/>
          <a:lstStyle>
            <a:lvl1pPr>
              <a:defRPr/>
            </a:lvl1pPr>
          </a:lstStyle>
          <a:p>
            <a:pPr>
              <a:defRPr/>
            </a:pPr>
            <a:endParaRPr/>
          </a:p>
        </p:txBody>
      </p:sp>
    </p:spTree>
    <p:extLst>
      <p:ext uri="{BB962C8B-B14F-4D97-AF65-F5344CB8AC3E}">
        <p14:creationId xmlns:p14="http://schemas.microsoft.com/office/powerpoint/2010/main" val="2487032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D6221A8-83DA-4F47-9B51-5D5710A21B06}" type="datetime1">
              <a:rPr lang="en-US"/>
              <a:pPr>
                <a:defRPr/>
              </a:pPr>
              <a:t>10/1/13</a:t>
            </a:fld>
            <a:endParaRPr lang="en-US"/>
          </a:p>
        </p:txBody>
      </p:sp>
      <p:sp>
        <p:nvSpPr>
          <p:cNvPr id="3" name="Footer Placeholder 4"/>
          <p:cNvSpPr>
            <a:spLocks noGrp="1"/>
          </p:cNvSpPr>
          <p:nvPr>
            <p:ph type="ftr" sz="quarter" idx="11"/>
          </p:nvPr>
        </p:nvSpPr>
        <p:spPr/>
        <p:txBody>
          <a:bodyPr/>
          <a:lstStyle>
            <a:lvl1pPr>
              <a:defRPr/>
            </a:lvl1pPr>
          </a:lstStyle>
          <a:p>
            <a:pPr>
              <a:defRPr/>
            </a:pPr>
            <a:endParaRPr/>
          </a:p>
        </p:txBody>
      </p:sp>
    </p:spTree>
    <p:extLst>
      <p:ext uri="{BB962C8B-B14F-4D97-AF65-F5344CB8AC3E}">
        <p14:creationId xmlns:p14="http://schemas.microsoft.com/office/powerpoint/2010/main" val="3561096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5" name="Rectangle 4"/>
          <p:cNvSpPr/>
          <p:nvPr userDrawn="1"/>
        </p:nvSpPr>
        <p:spPr bwMode="gray">
          <a:xfrm>
            <a:off x="228600" y="228600"/>
            <a:ext cx="8689975" cy="4764088"/>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42"/>
          <p:cNvGrpSpPr>
            <a:grpSpLocks noChangeAspect="1"/>
          </p:cNvGrpSpPr>
          <p:nvPr userDrawn="1"/>
        </p:nvGrpSpPr>
        <p:grpSpPr bwMode="gray">
          <a:xfrm>
            <a:off x="6895367" y="5831829"/>
            <a:ext cx="2015644" cy="791861"/>
            <a:chOff x="622301" y="3028950"/>
            <a:chExt cx="7778750" cy="3055938"/>
          </a:xfrm>
          <a:solidFill>
            <a:srgbClr val="0033A0"/>
          </a:solidFill>
        </p:grpSpPr>
        <p:sp>
          <p:nvSpPr>
            <p:cNvPr id="7" name="Freeform 6"/>
            <p:cNvSpPr>
              <a:spLocks/>
            </p:cNvSpPr>
            <p:nvPr/>
          </p:nvSpPr>
          <p:spPr bwMode="gray">
            <a:xfrm>
              <a:off x="4456113" y="4791075"/>
              <a:ext cx="695325" cy="742950"/>
            </a:xfrm>
            <a:custGeom>
              <a:avLst/>
              <a:gdLst>
                <a:gd name="T0" fmla="*/ 202 w 438"/>
                <a:gd name="T1" fmla="*/ 215 h 468"/>
                <a:gd name="T2" fmla="*/ 301 w 438"/>
                <a:gd name="T3" fmla="*/ 0 h 468"/>
                <a:gd name="T4" fmla="*/ 438 w 438"/>
                <a:gd name="T5" fmla="*/ 0 h 468"/>
                <a:gd name="T6" fmla="*/ 266 w 438"/>
                <a:gd name="T7" fmla="*/ 327 h 468"/>
                <a:gd name="T8" fmla="*/ 248 w 438"/>
                <a:gd name="T9" fmla="*/ 360 h 468"/>
                <a:gd name="T10" fmla="*/ 231 w 438"/>
                <a:gd name="T11" fmla="*/ 388 h 468"/>
                <a:gd name="T12" fmla="*/ 215 w 438"/>
                <a:gd name="T13" fmla="*/ 412 h 468"/>
                <a:gd name="T14" fmla="*/ 199 w 438"/>
                <a:gd name="T15" fmla="*/ 429 h 468"/>
                <a:gd name="T16" fmla="*/ 179 w 438"/>
                <a:gd name="T17" fmla="*/ 444 h 468"/>
                <a:gd name="T18" fmla="*/ 157 w 438"/>
                <a:gd name="T19" fmla="*/ 455 h 468"/>
                <a:gd name="T20" fmla="*/ 132 w 438"/>
                <a:gd name="T21" fmla="*/ 462 h 468"/>
                <a:gd name="T22" fmla="*/ 99 w 438"/>
                <a:gd name="T23" fmla="*/ 467 h 468"/>
                <a:gd name="T24" fmla="*/ 62 w 438"/>
                <a:gd name="T25" fmla="*/ 468 h 468"/>
                <a:gd name="T26" fmla="*/ 37 w 438"/>
                <a:gd name="T27" fmla="*/ 468 h 468"/>
                <a:gd name="T28" fmla="*/ 14 w 438"/>
                <a:gd name="T29" fmla="*/ 467 h 468"/>
                <a:gd name="T30" fmla="*/ 0 w 438"/>
                <a:gd name="T31" fmla="*/ 465 h 468"/>
                <a:gd name="T32" fmla="*/ 17 w 438"/>
                <a:gd name="T33" fmla="*/ 368 h 468"/>
                <a:gd name="T34" fmla="*/ 46 w 438"/>
                <a:gd name="T35" fmla="*/ 370 h 468"/>
                <a:gd name="T36" fmla="*/ 69 w 438"/>
                <a:gd name="T37" fmla="*/ 368 h 468"/>
                <a:gd name="T38" fmla="*/ 84 w 438"/>
                <a:gd name="T39" fmla="*/ 363 h 468"/>
                <a:gd name="T40" fmla="*/ 93 w 438"/>
                <a:gd name="T41" fmla="*/ 354 h 468"/>
                <a:gd name="T42" fmla="*/ 98 w 438"/>
                <a:gd name="T43" fmla="*/ 339 h 468"/>
                <a:gd name="T44" fmla="*/ 95 w 438"/>
                <a:gd name="T45" fmla="*/ 318 h 468"/>
                <a:gd name="T46" fmla="*/ 35 w 438"/>
                <a:gd name="T47" fmla="*/ 0 h 468"/>
                <a:gd name="T48" fmla="*/ 178 w 438"/>
                <a:gd name="T49" fmla="*/ 0 h 468"/>
                <a:gd name="T50" fmla="*/ 202 w 438"/>
                <a:gd name="T51" fmla="*/ 215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38" h="468">
                  <a:moveTo>
                    <a:pt x="202" y="215"/>
                  </a:moveTo>
                  <a:lnTo>
                    <a:pt x="301" y="0"/>
                  </a:lnTo>
                  <a:lnTo>
                    <a:pt x="438" y="0"/>
                  </a:lnTo>
                  <a:lnTo>
                    <a:pt x="266" y="327"/>
                  </a:lnTo>
                  <a:lnTo>
                    <a:pt x="248" y="360"/>
                  </a:lnTo>
                  <a:lnTo>
                    <a:pt x="231" y="388"/>
                  </a:lnTo>
                  <a:lnTo>
                    <a:pt x="215" y="412"/>
                  </a:lnTo>
                  <a:lnTo>
                    <a:pt x="199" y="429"/>
                  </a:lnTo>
                  <a:lnTo>
                    <a:pt x="179" y="444"/>
                  </a:lnTo>
                  <a:lnTo>
                    <a:pt x="157" y="455"/>
                  </a:lnTo>
                  <a:lnTo>
                    <a:pt x="132" y="462"/>
                  </a:lnTo>
                  <a:lnTo>
                    <a:pt x="99" y="467"/>
                  </a:lnTo>
                  <a:lnTo>
                    <a:pt x="62" y="468"/>
                  </a:lnTo>
                  <a:lnTo>
                    <a:pt x="37" y="468"/>
                  </a:lnTo>
                  <a:lnTo>
                    <a:pt x="14" y="467"/>
                  </a:lnTo>
                  <a:lnTo>
                    <a:pt x="0" y="465"/>
                  </a:lnTo>
                  <a:lnTo>
                    <a:pt x="17" y="368"/>
                  </a:lnTo>
                  <a:lnTo>
                    <a:pt x="46" y="370"/>
                  </a:lnTo>
                  <a:lnTo>
                    <a:pt x="69" y="368"/>
                  </a:lnTo>
                  <a:lnTo>
                    <a:pt x="84" y="363"/>
                  </a:lnTo>
                  <a:lnTo>
                    <a:pt x="93" y="354"/>
                  </a:lnTo>
                  <a:lnTo>
                    <a:pt x="98" y="339"/>
                  </a:lnTo>
                  <a:lnTo>
                    <a:pt x="95" y="318"/>
                  </a:lnTo>
                  <a:lnTo>
                    <a:pt x="35" y="0"/>
                  </a:lnTo>
                  <a:lnTo>
                    <a:pt x="178" y="0"/>
                  </a:lnTo>
                  <a:lnTo>
                    <a:pt x="202" y="215"/>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8" name="Freeform 7"/>
            <p:cNvSpPr>
              <a:spLocks noEditPoints="1"/>
            </p:cNvSpPr>
            <p:nvPr/>
          </p:nvSpPr>
          <p:spPr bwMode="gray">
            <a:xfrm>
              <a:off x="3376613" y="4776788"/>
              <a:ext cx="658813" cy="585788"/>
            </a:xfrm>
            <a:custGeom>
              <a:avLst/>
              <a:gdLst>
                <a:gd name="T0" fmla="*/ 153 w 415"/>
                <a:gd name="T1" fmla="*/ 146 h 369"/>
                <a:gd name="T2" fmla="*/ 159 w 415"/>
                <a:gd name="T3" fmla="*/ 125 h 369"/>
                <a:gd name="T4" fmla="*/ 171 w 415"/>
                <a:gd name="T5" fmla="*/ 108 h 369"/>
                <a:gd name="T6" fmla="*/ 186 w 415"/>
                <a:gd name="T7" fmla="*/ 95 h 369"/>
                <a:gd name="T8" fmla="*/ 207 w 415"/>
                <a:gd name="T9" fmla="*/ 88 h 369"/>
                <a:gd name="T10" fmla="*/ 229 w 415"/>
                <a:gd name="T11" fmla="*/ 85 h 369"/>
                <a:gd name="T12" fmla="*/ 248 w 415"/>
                <a:gd name="T13" fmla="*/ 88 h 369"/>
                <a:gd name="T14" fmla="*/ 263 w 415"/>
                <a:gd name="T15" fmla="*/ 96 h 369"/>
                <a:gd name="T16" fmla="*/ 275 w 415"/>
                <a:gd name="T17" fmla="*/ 110 h 369"/>
                <a:gd name="T18" fmla="*/ 281 w 415"/>
                <a:gd name="T19" fmla="*/ 126 h 369"/>
                <a:gd name="T20" fmla="*/ 281 w 415"/>
                <a:gd name="T21" fmla="*/ 146 h 369"/>
                <a:gd name="T22" fmla="*/ 153 w 415"/>
                <a:gd name="T23" fmla="*/ 146 h 369"/>
                <a:gd name="T24" fmla="*/ 411 w 415"/>
                <a:gd name="T25" fmla="*/ 215 h 369"/>
                <a:gd name="T26" fmla="*/ 415 w 415"/>
                <a:gd name="T27" fmla="*/ 175 h 369"/>
                <a:gd name="T28" fmla="*/ 413 w 415"/>
                <a:gd name="T29" fmla="*/ 138 h 369"/>
                <a:gd name="T30" fmla="*/ 406 w 415"/>
                <a:gd name="T31" fmla="*/ 104 h 369"/>
                <a:gd name="T32" fmla="*/ 393 w 415"/>
                <a:gd name="T33" fmla="*/ 74 h 369"/>
                <a:gd name="T34" fmla="*/ 373 w 415"/>
                <a:gd name="T35" fmla="*/ 49 h 369"/>
                <a:gd name="T36" fmla="*/ 348 w 415"/>
                <a:gd name="T37" fmla="*/ 28 h 369"/>
                <a:gd name="T38" fmla="*/ 317 w 415"/>
                <a:gd name="T39" fmla="*/ 13 h 369"/>
                <a:gd name="T40" fmla="*/ 281 w 415"/>
                <a:gd name="T41" fmla="*/ 3 h 369"/>
                <a:gd name="T42" fmla="*/ 240 w 415"/>
                <a:gd name="T43" fmla="*/ 0 h 369"/>
                <a:gd name="T44" fmla="*/ 198 w 415"/>
                <a:gd name="T45" fmla="*/ 3 h 369"/>
                <a:gd name="T46" fmla="*/ 158 w 415"/>
                <a:gd name="T47" fmla="*/ 13 h 369"/>
                <a:gd name="T48" fmla="*/ 121 w 415"/>
                <a:gd name="T49" fmla="*/ 30 h 369"/>
                <a:gd name="T50" fmla="*/ 86 w 415"/>
                <a:gd name="T51" fmla="*/ 50 h 369"/>
                <a:gd name="T52" fmla="*/ 58 w 415"/>
                <a:gd name="T53" fmla="*/ 79 h 369"/>
                <a:gd name="T54" fmla="*/ 34 w 415"/>
                <a:gd name="T55" fmla="*/ 110 h 369"/>
                <a:gd name="T56" fmla="*/ 15 w 415"/>
                <a:gd name="T57" fmla="*/ 147 h 369"/>
                <a:gd name="T58" fmla="*/ 5 w 415"/>
                <a:gd name="T59" fmla="*/ 187 h 369"/>
                <a:gd name="T60" fmla="*/ 0 w 415"/>
                <a:gd name="T61" fmla="*/ 224 h 369"/>
                <a:gd name="T62" fmla="*/ 5 w 415"/>
                <a:gd name="T63" fmla="*/ 257 h 369"/>
                <a:gd name="T64" fmla="*/ 14 w 415"/>
                <a:gd name="T65" fmla="*/ 287 h 369"/>
                <a:gd name="T66" fmla="*/ 28 w 415"/>
                <a:gd name="T67" fmla="*/ 311 h 369"/>
                <a:gd name="T68" fmla="*/ 49 w 415"/>
                <a:gd name="T69" fmla="*/ 331 h 369"/>
                <a:gd name="T70" fmla="*/ 75 w 415"/>
                <a:gd name="T71" fmla="*/ 348 h 369"/>
                <a:gd name="T72" fmla="*/ 104 w 415"/>
                <a:gd name="T73" fmla="*/ 358 h 369"/>
                <a:gd name="T74" fmla="*/ 137 w 415"/>
                <a:gd name="T75" fmla="*/ 366 h 369"/>
                <a:gd name="T76" fmla="*/ 174 w 415"/>
                <a:gd name="T77" fmla="*/ 369 h 369"/>
                <a:gd name="T78" fmla="*/ 205 w 415"/>
                <a:gd name="T79" fmla="*/ 367 h 369"/>
                <a:gd name="T80" fmla="*/ 238 w 415"/>
                <a:gd name="T81" fmla="*/ 363 h 369"/>
                <a:gd name="T82" fmla="*/ 269 w 415"/>
                <a:gd name="T83" fmla="*/ 355 h 369"/>
                <a:gd name="T84" fmla="*/ 299 w 415"/>
                <a:gd name="T85" fmla="*/ 343 h 369"/>
                <a:gd name="T86" fmla="*/ 327 w 415"/>
                <a:gd name="T87" fmla="*/ 327 h 369"/>
                <a:gd name="T88" fmla="*/ 353 w 415"/>
                <a:gd name="T89" fmla="*/ 308 h 369"/>
                <a:gd name="T90" fmla="*/ 375 w 415"/>
                <a:gd name="T91" fmla="*/ 282 h 369"/>
                <a:gd name="T92" fmla="*/ 391 w 415"/>
                <a:gd name="T93" fmla="*/ 253 h 369"/>
                <a:gd name="T94" fmla="*/ 257 w 415"/>
                <a:gd name="T95" fmla="*/ 253 h 369"/>
                <a:gd name="T96" fmla="*/ 246 w 415"/>
                <a:gd name="T97" fmla="*/ 266 h 369"/>
                <a:gd name="T98" fmla="*/ 231 w 415"/>
                <a:gd name="T99" fmla="*/ 275 h 369"/>
                <a:gd name="T100" fmla="*/ 214 w 415"/>
                <a:gd name="T101" fmla="*/ 281 h 369"/>
                <a:gd name="T102" fmla="*/ 198 w 415"/>
                <a:gd name="T103" fmla="*/ 284 h 369"/>
                <a:gd name="T104" fmla="*/ 177 w 415"/>
                <a:gd name="T105" fmla="*/ 279 h 369"/>
                <a:gd name="T106" fmla="*/ 159 w 415"/>
                <a:gd name="T107" fmla="*/ 270 h 369"/>
                <a:gd name="T108" fmla="*/ 147 w 415"/>
                <a:gd name="T109" fmla="*/ 257 h 369"/>
                <a:gd name="T110" fmla="*/ 140 w 415"/>
                <a:gd name="T111" fmla="*/ 238 h 369"/>
                <a:gd name="T112" fmla="*/ 140 w 415"/>
                <a:gd name="T113" fmla="*/ 215 h 369"/>
                <a:gd name="T114" fmla="*/ 411 w 415"/>
                <a:gd name="T115" fmla="*/ 215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5" h="369">
                  <a:moveTo>
                    <a:pt x="153" y="146"/>
                  </a:moveTo>
                  <a:lnTo>
                    <a:pt x="159" y="125"/>
                  </a:lnTo>
                  <a:lnTo>
                    <a:pt x="171" y="108"/>
                  </a:lnTo>
                  <a:lnTo>
                    <a:pt x="186" y="95"/>
                  </a:lnTo>
                  <a:lnTo>
                    <a:pt x="207" y="88"/>
                  </a:lnTo>
                  <a:lnTo>
                    <a:pt x="229" y="85"/>
                  </a:lnTo>
                  <a:lnTo>
                    <a:pt x="248" y="88"/>
                  </a:lnTo>
                  <a:lnTo>
                    <a:pt x="263" y="96"/>
                  </a:lnTo>
                  <a:lnTo>
                    <a:pt x="275" y="110"/>
                  </a:lnTo>
                  <a:lnTo>
                    <a:pt x="281" y="126"/>
                  </a:lnTo>
                  <a:lnTo>
                    <a:pt x="281" y="146"/>
                  </a:lnTo>
                  <a:lnTo>
                    <a:pt x="153" y="146"/>
                  </a:lnTo>
                  <a:close/>
                  <a:moveTo>
                    <a:pt x="411" y="215"/>
                  </a:moveTo>
                  <a:lnTo>
                    <a:pt x="415" y="175"/>
                  </a:lnTo>
                  <a:lnTo>
                    <a:pt x="413" y="138"/>
                  </a:lnTo>
                  <a:lnTo>
                    <a:pt x="406" y="104"/>
                  </a:lnTo>
                  <a:lnTo>
                    <a:pt x="393" y="74"/>
                  </a:lnTo>
                  <a:lnTo>
                    <a:pt x="373" y="49"/>
                  </a:lnTo>
                  <a:lnTo>
                    <a:pt x="348" y="28"/>
                  </a:lnTo>
                  <a:lnTo>
                    <a:pt x="317" y="13"/>
                  </a:lnTo>
                  <a:lnTo>
                    <a:pt x="281" y="3"/>
                  </a:lnTo>
                  <a:lnTo>
                    <a:pt x="240" y="0"/>
                  </a:lnTo>
                  <a:lnTo>
                    <a:pt x="198" y="3"/>
                  </a:lnTo>
                  <a:lnTo>
                    <a:pt x="158" y="13"/>
                  </a:lnTo>
                  <a:lnTo>
                    <a:pt x="121" y="30"/>
                  </a:lnTo>
                  <a:lnTo>
                    <a:pt x="86" y="50"/>
                  </a:lnTo>
                  <a:lnTo>
                    <a:pt x="58" y="79"/>
                  </a:lnTo>
                  <a:lnTo>
                    <a:pt x="34" y="110"/>
                  </a:lnTo>
                  <a:lnTo>
                    <a:pt x="15" y="147"/>
                  </a:lnTo>
                  <a:lnTo>
                    <a:pt x="5" y="187"/>
                  </a:lnTo>
                  <a:lnTo>
                    <a:pt x="0" y="224"/>
                  </a:lnTo>
                  <a:lnTo>
                    <a:pt x="5" y="257"/>
                  </a:lnTo>
                  <a:lnTo>
                    <a:pt x="14" y="287"/>
                  </a:lnTo>
                  <a:lnTo>
                    <a:pt x="28" y="311"/>
                  </a:lnTo>
                  <a:lnTo>
                    <a:pt x="49" y="331"/>
                  </a:lnTo>
                  <a:lnTo>
                    <a:pt x="75" y="348"/>
                  </a:lnTo>
                  <a:lnTo>
                    <a:pt x="104" y="358"/>
                  </a:lnTo>
                  <a:lnTo>
                    <a:pt x="137" y="366"/>
                  </a:lnTo>
                  <a:lnTo>
                    <a:pt x="174" y="369"/>
                  </a:lnTo>
                  <a:lnTo>
                    <a:pt x="205" y="367"/>
                  </a:lnTo>
                  <a:lnTo>
                    <a:pt x="238" y="363"/>
                  </a:lnTo>
                  <a:lnTo>
                    <a:pt x="269" y="355"/>
                  </a:lnTo>
                  <a:lnTo>
                    <a:pt x="299" y="343"/>
                  </a:lnTo>
                  <a:lnTo>
                    <a:pt x="327" y="327"/>
                  </a:lnTo>
                  <a:lnTo>
                    <a:pt x="353" y="308"/>
                  </a:lnTo>
                  <a:lnTo>
                    <a:pt x="375" y="282"/>
                  </a:lnTo>
                  <a:lnTo>
                    <a:pt x="391" y="253"/>
                  </a:lnTo>
                  <a:lnTo>
                    <a:pt x="257" y="253"/>
                  </a:lnTo>
                  <a:lnTo>
                    <a:pt x="246" y="266"/>
                  </a:lnTo>
                  <a:lnTo>
                    <a:pt x="231" y="275"/>
                  </a:lnTo>
                  <a:lnTo>
                    <a:pt x="214" y="281"/>
                  </a:lnTo>
                  <a:lnTo>
                    <a:pt x="198" y="284"/>
                  </a:lnTo>
                  <a:lnTo>
                    <a:pt x="177" y="279"/>
                  </a:lnTo>
                  <a:lnTo>
                    <a:pt x="159" y="270"/>
                  </a:lnTo>
                  <a:lnTo>
                    <a:pt x="147" y="257"/>
                  </a:lnTo>
                  <a:lnTo>
                    <a:pt x="140" y="238"/>
                  </a:lnTo>
                  <a:lnTo>
                    <a:pt x="140" y="215"/>
                  </a:lnTo>
                  <a:lnTo>
                    <a:pt x="411" y="215"/>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9" name="Freeform 8"/>
            <p:cNvSpPr>
              <a:spLocks/>
            </p:cNvSpPr>
            <p:nvPr/>
          </p:nvSpPr>
          <p:spPr bwMode="gray">
            <a:xfrm>
              <a:off x="4056063" y="4618038"/>
              <a:ext cx="434975" cy="731838"/>
            </a:xfrm>
            <a:custGeom>
              <a:avLst/>
              <a:gdLst>
                <a:gd name="T0" fmla="*/ 210 w 274"/>
                <a:gd name="T1" fmla="*/ 458 h 461"/>
                <a:gd name="T2" fmla="*/ 159 w 274"/>
                <a:gd name="T3" fmla="*/ 461 h 461"/>
                <a:gd name="T4" fmla="*/ 116 w 274"/>
                <a:gd name="T5" fmla="*/ 461 h 461"/>
                <a:gd name="T6" fmla="*/ 84 w 274"/>
                <a:gd name="T7" fmla="*/ 460 h 461"/>
                <a:gd name="T8" fmla="*/ 58 w 274"/>
                <a:gd name="T9" fmla="*/ 454 h 461"/>
                <a:gd name="T10" fmla="*/ 39 w 274"/>
                <a:gd name="T11" fmla="*/ 446 h 461"/>
                <a:gd name="T12" fmla="*/ 27 w 274"/>
                <a:gd name="T13" fmla="*/ 434 h 461"/>
                <a:gd name="T14" fmla="*/ 20 w 274"/>
                <a:gd name="T15" fmla="*/ 417 h 461"/>
                <a:gd name="T16" fmla="*/ 18 w 274"/>
                <a:gd name="T17" fmla="*/ 396 h 461"/>
                <a:gd name="T18" fmla="*/ 20 w 274"/>
                <a:gd name="T19" fmla="*/ 369 h 461"/>
                <a:gd name="T20" fmla="*/ 24 w 274"/>
                <a:gd name="T21" fmla="*/ 336 h 461"/>
                <a:gd name="T22" fmla="*/ 51 w 274"/>
                <a:gd name="T23" fmla="*/ 189 h 461"/>
                <a:gd name="T24" fmla="*/ 0 w 274"/>
                <a:gd name="T25" fmla="*/ 189 h 461"/>
                <a:gd name="T26" fmla="*/ 15 w 274"/>
                <a:gd name="T27" fmla="*/ 109 h 461"/>
                <a:gd name="T28" fmla="*/ 67 w 274"/>
                <a:gd name="T29" fmla="*/ 109 h 461"/>
                <a:gd name="T30" fmla="*/ 87 w 274"/>
                <a:gd name="T31" fmla="*/ 0 h 461"/>
                <a:gd name="T32" fmla="*/ 226 w 274"/>
                <a:gd name="T33" fmla="*/ 0 h 461"/>
                <a:gd name="T34" fmla="*/ 207 w 274"/>
                <a:gd name="T35" fmla="*/ 109 h 461"/>
                <a:gd name="T36" fmla="*/ 274 w 274"/>
                <a:gd name="T37" fmla="*/ 109 h 461"/>
                <a:gd name="T38" fmla="*/ 260 w 274"/>
                <a:gd name="T39" fmla="*/ 189 h 461"/>
                <a:gd name="T40" fmla="*/ 192 w 274"/>
                <a:gd name="T41" fmla="*/ 189 h 461"/>
                <a:gd name="T42" fmla="*/ 170 w 274"/>
                <a:gd name="T43" fmla="*/ 317 h 461"/>
                <a:gd name="T44" fmla="*/ 167 w 274"/>
                <a:gd name="T45" fmla="*/ 333 h 461"/>
                <a:gd name="T46" fmla="*/ 168 w 274"/>
                <a:gd name="T47" fmla="*/ 345 h 461"/>
                <a:gd name="T48" fmla="*/ 174 w 274"/>
                <a:gd name="T49" fmla="*/ 354 h 461"/>
                <a:gd name="T50" fmla="*/ 186 w 274"/>
                <a:gd name="T51" fmla="*/ 359 h 461"/>
                <a:gd name="T52" fmla="*/ 205 w 274"/>
                <a:gd name="T53" fmla="*/ 360 h 461"/>
                <a:gd name="T54" fmla="*/ 228 w 274"/>
                <a:gd name="T55" fmla="*/ 360 h 461"/>
                <a:gd name="T56" fmla="*/ 210 w 274"/>
                <a:gd name="T57" fmla="*/ 458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4" h="461">
                  <a:moveTo>
                    <a:pt x="210" y="458"/>
                  </a:moveTo>
                  <a:lnTo>
                    <a:pt x="159" y="461"/>
                  </a:lnTo>
                  <a:lnTo>
                    <a:pt x="116" y="461"/>
                  </a:lnTo>
                  <a:lnTo>
                    <a:pt x="84" y="460"/>
                  </a:lnTo>
                  <a:lnTo>
                    <a:pt x="58" y="454"/>
                  </a:lnTo>
                  <a:lnTo>
                    <a:pt x="39" y="446"/>
                  </a:lnTo>
                  <a:lnTo>
                    <a:pt x="27" y="434"/>
                  </a:lnTo>
                  <a:lnTo>
                    <a:pt x="20" y="417"/>
                  </a:lnTo>
                  <a:lnTo>
                    <a:pt x="18" y="396"/>
                  </a:lnTo>
                  <a:lnTo>
                    <a:pt x="20" y="369"/>
                  </a:lnTo>
                  <a:lnTo>
                    <a:pt x="24" y="336"/>
                  </a:lnTo>
                  <a:lnTo>
                    <a:pt x="51" y="189"/>
                  </a:lnTo>
                  <a:lnTo>
                    <a:pt x="0" y="189"/>
                  </a:lnTo>
                  <a:lnTo>
                    <a:pt x="15" y="109"/>
                  </a:lnTo>
                  <a:lnTo>
                    <a:pt x="67" y="109"/>
                  </a:lnTo>
                  <a:lnTo>
                    <a:pt x="87" y="0"/>
                  </a:lnTo>
                  <a:lnTo>
                    <a:pt x="226" y="0"/>
                  </a:lnTo>
                  <a:lnTo>
                    <a:pt x="207" y="109"/>
                  </a:lnTo>
                  <a:lnTo>
                    <a:pt x="274" y="109"/>
                  </a:lnTo>
                  <a:lnTo>
                    <a:pt x="260" y="189"/>
                  </a:lnTo>
                  <a:lnTo>
                    <a:pt x="192" y="189"/>
                  </a:lnTo>
                  <a:lnTo>
                    <a:pt x="170" y="317"/>
                  </a:lnTo>
                  <a:lnTo>
                    <a:pt x="167" y="333"/>
                  </a:lnTo>
                  <a:lnTo>
                    <a:pt x="168" y="345"/>
                  </a:lnTo>
                  <a:lnTo>
                    <a:pt x="174" y="354"/>
                  </a:lnTo>
                  <a:lnTo>
                    <a:pt x="186" y="359"/>
                  </a:lnTo>
                  <a:lnTo>
                    <a:pt x="205" y="360"/>
                  </a:lnTo>
                  <a:lnTo>
                    <a:pt x="228" y="360"/>
                  </a:lnTo>
                  <a:lnTo>
                    <a:pt x="210" y="458"/>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0" name="Freeform 9"/>
            <p:cNvSpPr>
              <a:spLocks/>
            </p:cNvSpPr>
            <p:nvPr/>
          </p:nvSpPr>
          <p:spPr bwMode="gray">
            <a:xfrm>
              <a:off x="985838" y="4564063"/>
              <a:ext cx="741363" cy="800100"/>
            </a:xfrm>
            <a:custGeom>
              <a:avLst/>
              <a:gdLst>
                <a:gd name="T0" fmla="*/ 314 w 467"/>
                <a:gd name="T1" fmla="*/ 137 h 504"/>
                <a:gd name="T2" fmla="*/ 299 w 467"/>
                <a:gd name="T3" fmla="*/ 119 h 504"/>
                <a:gd name="T4" fmla="*/ 259 w 467"/>
                <a:gd name="T5" fmla="*/ 110 h 504"/>
                <a:gd name="T6" fmla="*/ 219 w 467"/>
                <a:gd name="T7" fmla="*/ 117 h 504"/>
                <a:gd name="T8" fmla="*/ 203 w 467"/>
                <a:gd name="T9" fmla="*/ 138 h 504"/>
                <a:gd name="T10" fmla="*/ 210 w 467"/>
                <a:gd name="T11" fmla="*/ 159 h 504"/>
                <a:gd name="T12" fmla="*/ 235 w 467"/>
                <a:gd name="T13" fmla="*/ 174 h 504"/>
                <a:gd name="T14" fmla="*/ 275 w 467"/>
                <a:gd name="T15" fmla="*/ 184 h 504"/>
                <a:gd name="T16" fmla="*/ 320 w 467"/>
                <a:gd name="T17" fmla="*/ 196 h 504"/>
                <a:gd name="T18" fmla="*/ 368 w 467"/>
                <a:gd name="T19" fmla="*/ 213 h 504"/>
                <a:gd name="T20" fmla="*/ 408 w 467"/>
                <a:gd name="T21" fmla="*/ 233 h 504"/>
                <a:gd name="T22" fmla="*/ 437 w 467"/>
                <a:gd name="T23" fmla="*/ 266 h 504"/>
                <a:gd name="T24" fmla="*/ 451 w 467"/>
                <a:gd name="T25" fmla="*/ 311 h 504"/>
                <a:gd name="T26" fmla="*/ 439 w 467"/>
                <a:gd name="T27" fmla="*/ 375 h 504"/>
                <a:gd name="T28" fmla="*/ 402 w 467"/>
                <a:gd name="T29" fmla="*/ 431 h 504"/>
                <a:gd name="T30" fmla="*/ 345 w 467"/>
                <a:gd name="T31" fmla="*/ 473 h 504"/>
                <a:gd name="T32" fmla="*/ 274 w 467"/>
                <a:gd name="T33" fmla="*/ 497 h 504"/>
                <a:gd name="T34" fmla="*/ 189 w 467"/>
                <a:gd name="T35" fmla="*/ 504 h 504"/>
                <a:gd name="T36" fmla="*/ 112 w 467"/>
                <a:gd name="T37" fmla="*/ 495 h 504"/>
                <a:gd name="T38" fmla="*/ 54 w 467"/>
                <a:gd name="T39" fmla="*/ 467 h 504"/>
                <a:gd name="T40" fmla="*/ 17 w 467"/>
                <a:gd name="T41" fmla="*/ 424 h 504"/>
                <a:gd name="T42" fmla="*/ 0 w 467"/>
                <a:gd name="T43" fmla="*/ 372 h 504"/>
                <a:gd name="T44" fmla="*/ 155 w 467"/>
                <a:gd name="T45" fmla="*/ 343 h 504"/>
                <a:gd name="T46" fmla="*/ 164 w 467"/>
                <a:gd name="T47" fmla="*/ 373 h 504"/>
                <a:gd name="T48" fmla="*/ 188 w 467"/>
                <a:gd name="T49" fmla="*/ 390 h 504"/>
                <a:gd name="T50" fmla="*/ 217 w 467"/>
                <a:gd name="T51" fmla="*/ 394 h 504"/>
                <a:gd name="T52" fmla="*/ 259 w 467"/>
                <a:gd name="T53" fmla="*/ 388 h 504"/>
                <a:gd name="T54" fmla="*/ 286 w 467"/>
                <a:gd name="T55" fmla="*/ 372 h 504"/>
                <a:gd name="T56" fmla="*/ 290 w 467"/>
                <a:gd name="T57" fmla="*/ 348 h 504"/>
                <a:gd name="T58" fmla="*/ 272 w 467"/>
                <a:gd name="T59" fmla="*/ 330 h 504"/>
                <a:gd name="T60" fmla="*/ 240 w 467"/>
                <a:gd name="T61" fmla="*/ 318 h 504"/>
                <a:gd name="T62" fmla="*/ 197 w 467"/>
                <a:gd name="T63" fmla="*/ 306 h 504"/>
                <a:gd name="T64" fmla="*/ 149 w 467"/>
                <a:gd name="T65" fmla="*/ 294 h 504"/>
                <a:gd name="T66" fmla="*/ 104 w 467"/>
                <a:gd name="T67" fmla="*/ 275 h 504"/>
                <a:gd name="T68" fmla="*/ 69 w 467"/>
                <a:gd name="T69" fmla="*/ 248 h 504"/>
                <a:gd name="T70" fmla="*/ 48 w 467"/>
                <a:gd name="T71" fmla="*/ 208 h 504"/>
                <a:gd name="T72" fmla="*/ 46 w 467"/>
                <a:gd name="T73" fmla="*/ 153 h 504"/>
                <a:gd name="T74" fmla="*/ 70 w 467"/>
                <a:gd name="T75" fmla="*/ 94 h 504"/>
                <a:gd name="T76" fmla="*/ 113 w 467"/>
                <a:gd name="T77" fmla="*/ 48 h 504"/>
                <a:gd name="T78" fmla="*/ 174 w 467"/>
                <a:gd name="T79" fmla="*/ 18 h 504"/>
                <a:gd name="T80" fmla="*/ 246 w 467"/>
                <a:gd name="T81" fmla="*/ 1 h 504"/>
                <a:gd name="T82" fmla="*/ 327 w 467"/>
                <a:gd name="T83" fmla="*/ 3 h 504"/>
                <a:gd name="T84" fmla="*/ 394 w 467"/>
                <a:gd name="T85" fmla="*/ 21 h 504"/>
                <a:gd name="T86" fmla="*/ 439 w 467"/>
                <a:gd name="T87" fmla="*/ 54 h 504"/>
                <a:gd name="T88" fmla="*/ 463 w 467"/>
                <a:gd name="T89" fmla="*/ 100 h 504"/>
                <a:gd name="T90" fmla="*/ 467 w 467"/>
                <a:gd name="T91" fmla="*/ 1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7" h="504">
                  <a:moveTo>
                    <a:pt x="316" y="152"/>
                  </a:moveTo>
                  <a:lnTo>
                    <a:pt x="314" y="137"/>
                  </a:lnTo>
                  <a:lnTo>
                    <a:pt x="308" y="126"/>
                  </a:lnTo>
                  <a:lnTo>
                    <a:pt x="299" y="119"/>
                  </a:lnTo>
                  <a:lnTo>
                    <a:pt x="281" y="113"/>
                  </a:lnTo>
                  <a:lnTo>
                    <a:pt x="259" y="110"/>
                  </a:lnTo>
                  <a:lnTo>
                    <a:pt x="235" y="113"/>
                  </a:lnTo>
                  <a:lnTo>
                    <a:pt x="219" y="117"/>
                  </a:lnTo>
                  <a:lnTo>
                    <a:pt x="209" y="126"/>
                  </a:lnTo>
                  <a:lnTo>
                    <a:pt x="203" y="138"/>
                  </a:lnTo>
                  <a:lnTo>
                    <a:pt x="204" y="149"/>
                  </a:lnTo>
                  <a:lnTo>
                    <a:pt x="210" y="159"/>
                  </a:lnTo>
                  <a:lnTo>
                    <a:pt x="220" y="167"/>
                  </a:lnTo>
                  <a:lnTo>
                    <a:pt x="235" y="174"/>
                  </a:lnTo>
                  <a:lnTo>
                    <a:pt x="255" y="180"/>
                  </a:lnTo>
                  <a:lnTo>
                    <a:pt x="275" y="184"/>
                  </a:lnTo>
                  <a:lnTo>
                    <a:pt x="298" y="190"/>
                  </a:lnTo>
                  <a:lnTo>
                    <a:pt x="320" y="196"/>
                  </a:lnTo>
                  <a:lnTo>
                    <a:pt x="344" y="204"/>
                  </a:lnTo>
                  <a:lnTo>
                    <a:pt x="368" y="213"/>
                  </a:lnTo>
                  <a:lnTo>
                    <a:pt x="388" y="222"/>
                  </a:lnTo>
                  <a:lnTo>
                    <a:pt x="408" y="233"/>
                  </a:lnTo>
                  <a:lnTo>
                    <a:pt x="426" y="248"/>
                  </a:lnTo>
                  <a:lnTo>
                    <a:pt x="437" y="266"/>
                  </a:lnTo>
                  <a:lnTo>
                    <a:pt x="446" y="287"/>
                  </a:lnTo>
                  <a:lnTo>
                    <a:pt x="451" y="311"/>
                  </a:lnTo>
                  <a:lnTo>
                    <a:pt x="448" y="339"/>
                  </a:lnTo>
                  <a:lnTo>
                    <a:pt x="439" y="375"/>
                  </a:lnTo>
                  <a:lnTo>
                    <a:pt x="423" y="406"/>
                  </a:lnTo>
                  <a:lnTo>
                    <a:pt x="402" y="431"/>
                  </a:lnTo>
                  <a:lnTo>
                    <a:pt x="376" y="453"/>
                  </a:lnTo>
                  <a:lnTo>
                    <a:pt x="345" y="473"/>
                  </a:lnTo>
                  <a:lnTo>
                    <a:pt x="311" y="486"/>
                  </a:lnTo>
                  <a:lnTo>
                    <a:pt x="274" y="497"/>
                  </a:lnTo>
                  <a:lnTo>
                    <a:pt x="232" y="503"/>
                  </a:lnTo>
                  <a:lnTo>
                    <a:pt x="189" y="504"/>
                  </a:lnTo>
                  <a:lnTo>
                    <a:pt x="149" y="503"/>
                  </a:lnTo>
                  <a:lnTo>
                    <a:pt x="112" y="495"/>
                  </a:lnTo>
                  <a:lnTo>
                    <a:pt x="81" y="482"/>
                  </a:lnTo>
                  <a:lnTo>
                    <a:pt x="54" y="467"/>
                  </a:lnTo>
                  <a:lnTo>
                    <a:pt x="32" y="446"/>
                  </a:lnTo>
                  <a:lnTo>
                    <a:pt x="17" y="424"/>
                  </a:lnTo>
                  <a:lnTo>
                    <a:pt x="5" y="400"/>
                  </a:lnTo>
                  <a:lnTo>
                    <a:pt x="0" y="372"/>
                  </a:lnTo>
                  <a:lnTo>
                    <a:pt x="2" y="343"/>
                  </a:lnTo>
                  <a:lnTo>
                    <a:pt x="155" y="343"/>
                  </a:lnTo>
                  <a:lnTo>
                    <a:pt x="158" y="360"/>
                  </a:lnTo>
                  <a:lnTo>
                    <a:pt x="164" y="373"/>
                  </a:lnTo>
                  <a:lnTo>
                    <a:pt x="174" y="382"/>
                  </a:lnTo>
                  <a:lnTo>
                    <a:pt x="188" y="390"/>
                  </a:lnTo>
                  <a:lnTo>
                    <a:pt x="203" y="393"/>
                  </a:lnTo>
                  <a:lnTo>
                    <a:pt x="217" y="394"/>
                  </a:lnTo>
                  <a:lnTo>
                    <a:pt x="240" y="393"/>
                  </a:lnTo>
                  <a:lnTo>
                    <a:pt x="259" y="388"/>
                  </a:lnTo>
                  <a:lnTo>
                    <a:pt x="275" y="381"/>
                  </a:lnTo>
                  <a:lnTo>
                    <a:pt x="286" y="372"/>
                  </a:lnTo>
                  <a:lnTo>
                    <a:pt x="290" y="358"/>
                  </a:lnTo>
                  <a:lnTo>
                    <a:pt x="290" y="348"/>
                  </a:lnTo>
                  <a:lnTo>
                    <a:pt x="284" y="338"/>
                  </a:lnTo>
                  <a:lnTo>
                    <a:pt x="272" y="330"/>
                  </a:lnTo>
                  <a:lnTo>
                    <a:pt x="258" y="323"/>
                  </a:lnTo>
                  <a:lnTo>
                    <a:pt x="240" y="318"/>
                  </a:lnTo>
                  <a:lnTo>
                    <a:pt x="219" y="312"/>
                  </a:lnTo>
                  <a:lnTo>
                    <a:pt x="197" y="306"/>
                  </a:lnTo>
                  <a:lnTo>
                    <a:pt x="173" y="300"/>
                  </a:lnTo>
                  <a:lnTo>
                    <a:pt x="149" y="294"/>
                  </a:lnTo>
                  <a:lnTo>
                    <a:pt x="127" y="285"/>
                  </a:lnTo>
                  <a:lnTo>
                    <a:pt x="104" y="275"/>
                  </a:lnTo>
                  <a:lnTo>
                    <a:pt x="85" y="263"/>
                  </a:lnTo>
                  <a:lnTo>
                    <a:pt x="69" y="248"/>
                  </a:lnTo>
                  <a:lnTo>
                    <a:pt x="55" y="230"/>
                  </a:lnTo>
                  <a:lnTo>
                    <a:pt x="48" y="208"/>
                  </a:lnTo>
                  <a:lnTo>
                    <a:pt x="44" y="183"/>
                  </a:lnTo>
                  <a:lnTo>
                    <a:pt x="46" y="153"/>
                  </a:lnTo>
                  <a:lnTo>
                    <a:pt x="55" y="122"/>
                  </a:lnTo>
                  <a:lnTo>
                    <a:pt x="70" y="94"/>
                  </a:lnTo>
                  <a:lnTo>
                    <a:pt x="90" y="68"/>
                  </a:lnTo>
                  <a:lnTo>
                    <a:pt x="113" y="48"/>
                  </a:lnTo>
                  <a:lnTo>
                    <a:pt x="142" y="31"/>
                  </a:lnTo>
                  <a:lnTo>
                    <a:pt x="174" y="18"/>
                  </a:lnTo>
                  <a:lnTo>
                    <a:pt x="209" y="7"/>
                  </a:lnTo>
                  <a:lnTo>
                    <a:pt x="246" y="1"/>
                  </a:lnTo>
                  <a:lnTo>
                    <a:pt x="286" y="0"/>
                  </a:lnTo>
                  <a:lnTo>
                    <a:pt x="327" y="3"/>
                  </a:lnTo>
                  <a:lnTo>
                    <a:pt x="365" y="10"/>
                  </a:lnTo>
                  <a:lnTo>
                    <a:pt x="394" y="21"/>
                  </a:lnTo>
                  <a:lnTo>
                    <a:pt x="420" y="36"/>
                  </a:lnTo>
                  <a:lnTo>
                    <a:pt x="439" y="54"/>
                  </a:lnTo>
                  <a:lnTo>
                    <a:pt x="452" y="76"/>
                  </a:lnTo>
                  <a:lnTo>
                    <a:pt x="463" y="100"/>
                  </a:lnTo>
                  <a:lnTo>
                    <a:pt x="467" y="125"/>
                  </a:lnTo>
                  <a:lnTo>
                    <a:pt x="467" y="152"/>
                  </a:lnTo>
                  <a:lnTo>
                    <a:pt x="316" y="152"/>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1" name="Freeform 10"/>
            <p:cNvSpPr>
              <a:spLocks noEditPoints="1"/>
            </p:cNvSpPr>
            <p:nvPr/>
          </p:nvSpPr>
          <p:spPr bwMode="gray">
            <a:xfrm>
              <a:off x="1739901" y="4776788"/>
              <a:ext cx="655638" cy="585788"/>
            </a:xfrm>
            <a:custGeom>
              <a:avLst/>
              <a:gdLst>
                <a:gd name="T0" fmla="*/ 224 w 413"/>
                <a:gd name="T1" fmla="*/ 93 h 369"/>
                <a:gd name="T2" fmla="*/ 240 w 413"/>
                <a:gd name="T3" fmla="*/ 96 h 369"/>
                <a:gd name="T4" fmla="*/ 254 w 413"/>
                <a:gd name="T5" fmla="*/ 104 h 369"/>
                <a:gd name="T6" fmla="*/ 264 w 413"/>
                <a:gd name="T7" fmla="*/ 117 h 369"/>
                <a:gd name="T8" fmla="*/ 269 w 413"/>
                <a:gd name="T9" fmla="*/ 135 h 369"/>
                <a:gd name="T10" fmla="*/ 270 w 413"/>
                <a:gd name="T11" fmla="*/ 156 h 369"/>
                <a:gd name="T12" fmla="*/ 269 w 413"/>
                <a:gd name="T13" fmla="*/ 181 h 369"/>
                <a:gd name="T14" fmla="*/ 261 w 413"/>
                <a:gd name="T15" fmla="*/ 211 h 369"/>
                <a:gd name="T16" fmla="*/ 251 w 413"/>
                <a:gd name="T17" fmla="*/ 235 h 369"/>
                <a:gd name="T18" fmla="*/ 239 w 413"/>
                <a:gd name="T19" fmla="*/ 253 h 369"/>
                <a:gd name="T20" fmla="*/ 226 w 413"/>
                <a:gd name="T21" fmla="*/ 264 h 369"/>
                <a:gd name="T22" fmla="*/ 209 w 413"/>
                <a:gd name="T23" fmla="*/ 272 h 369"/>
                <a:gd name="T24" fmla="*/ 191 w 413"/>
                <a:gd name="T25" fmla="*/ 275 h 369"/>
                <a:gd name="T26" fmla="*/ 174 w 413"/>
                <a:gd name="T27" fmla="*/ 272 h 369"/>
                <a:gd name="T28" fmla="*/ 160 w 413"/>
                <a:gd name="T29" fmla="*/ 264 h 369"/>
                <a:gd name="T30" fmla="*/ 151 w 413"/>
                <a:gd name="T31" fmla="*/ 253 h 369"/>
                <a:gd name="T32" fmla="*/ 145 w 413"/>
                <a:gd name="T33" fmla="*/ 235 h 369"/>
                <a:gd name="T34" fmla="*/ 144 w 413"/>
                <a:gd name="T35" fmla="*/ 211 h 369"/>
                <a:gd name="T36" fmla="*/ 147 w 413"/>
                <a:gd name="T37" fmla="*/ 181 h 369"/>
                <a:gd name="T38" fmla="*/ 150 w 413"/>
                <a:gd name="T39" fmla="*/ 163 h 369"/>
                <a:gd name="T40" fmla="*/ 157 w 413"/>
                <a:gd name="T41" fmla="*/ 147 h 369"/>
                <a:gd name="T42" fmla="*/ 165 w 413"/>
                <a:gd name="T43" fmla="*/ 131 h 369"/>
                <a:gd name="T44" fmla="*/ 175 w 413"/>
                <a:gd name="T45" fmla="*/ 116 h 369"/>
                <a:gd name="T46" fmla="*/ 188 w 413"/>
                <a:gd name="T47" fmla="*/ 104 h 369"/>
                <a:gd name="T48" fmla="*/ 205 w 413"/>
                <a:gd name="T49" fmla="*/ 96 h 369"/>
                <a:gd name="T50" fmla="*/ 224 w 413"/>
                <a:gd name="T51" fmla="*/ 93 h 369"/>
                <a:gd name="T52" fmla="*/ 4 w 413"/>
                <a:gd name="T53" fmla="*/ 189 h 369"/>
                <a:gd name="T54" fmla="*/ 0 w 413"/>
                <a:gd name="T55" fmla="*/ 226 h 369"/>
                <a:gd name="T56" fmla="*/ 4 w 413"/>
                <a:gd name="T57" fmla="*/ 259 h 369"/>
                <a:gd name="T58" fmla="*/ 13 w 413"/>
                <a:gd name="T59" fmla="*/ 287 h 369"/>
                <a:gd name="T60" fmla="*/ 28 w 413"/>
                <a:gd name="T61" fmla="*/ 312 h 369"/>
                <a:gd name="T62" fmla="*/ 49 w 413"/>
                <a:gd name="T63" fmla="*/ 331 h 369"/>
                <a:gd name="T64" fmla="*/ 74 w 413"/>
                <a:gd name="T65" fmla="*/ 348 h 369"/>
                <a:gd name="T66" fmla="*/ 104 w 413"/>
                <a:gd name="T67" fmla="*/ 360 h 369"/>
                <a:gd name="T68" fmla="*/ 138 w 413"/>
                <a:gd name="T69" fmla="*/ 366 h 369"/>
                <a:gd name="T70" fmla="*/ 174 w 413"/>
                <a:gd name="T71" fmla="*/ 369 h 369"/>
                <a:gd name="T72" fmla="*/ 211 w 413"/>
                <a:gd name="T73" fmla="*/ 366 h 369"/>
                <a:gd name="T74" fmla="*/ 246 w 413"/>
                <a:gd name="T75" fmla="*/ 360 h 369"/>
                <a:gd name="T76" fmla="*/ 281 w 413"/>
                <a:gd name="T77" fmla="*/ 348 h 369"/>
                <a:gd name="T78" fmla="*/ 312 w 413"/>
                <a:gd name="T79" fmla="*/ 331 h 369"/>
                <a:gd name="T80" fmla="*/ 340 w 413"/>
                <a:gd name="T81" fmla="*/ 311 h 369"/>
                <a:gd name="T82" fmla="*/ 364 w 413"/>
                <a:gd name="T83" fmla="*/ 285 h 369"/>
                <a:gd name="T84" fmla="*/ 385 w 413"/>
                <a:gd name="T85" fmla="*/ 256 h 369"/>
                <a:gd name="T86" fmla="*/ 399 w 413"/>
                <a:gd name="T87" fmla="*/ 221 h 369"/>
                <a:gd name="T88" fmla="*/ 410 w 413"/>
                <a:gd name="T89" fmla="*/ 181 h 369"/>
                <a:gd name="T90" fmla="*/ 413 w 413"/>
                <a:gd name="T91" fmla="*/ 146 h 369"/>
                <a:gd name="T92" fmla="*/ 410 w 413"/>
                <a:gd name="T93" fmla="*/ 114 h 369"/>
                <a:gd name="T94" fmla="*/ 402 w 413"/>
                <a:gd name="T95" fmla="*/ 86 h 369"/>
                <a:gd name="T96" fmla="*/ 388 w 413"/>
                <a:gd name="T97" fmla="*/ 61 h 369"/>
                <a:gd name="T98" fmla="*/ 368 w 413"/>
                <a:gd name="T99" fmla="*/ 40 h 369"/>
                <a:gd name="T100" fmla="*/ 343 w 413"/>
                <a:gd name="T101" fmla="*/ 22 h 369"/>
                <a:gd name="T102" fmla="*/ 313 w 413"/>
                <a:gd name="T103" fmla="*/ 10 h 369"/>
                <a:gd name="T104" fmla="*/ 279 w 413"/>
                <a:gd name="T105" fmla="*/ 3 h 369"/>
                <a:gd name="T106" fmla="*/ 239 w 413"/>
                <a:gd name="T107" fmla="*/ 0 h 369"/>
                <a:gd name="T108" fmla="*/ 196 w 413"/>
                <a:gd name="T109" fmla="*/ 3 h 369"/>
                <a:gd name="T110" fmla="*/ 154 w 413"/>
                <a:gd name="T111" fmla="*/ 12 h 369"/>
                <a:gd name="T112" fmla="*/ 117 w 413"/>
                <a:gd name="T113" fmla="*/ 28 h 369"/>
                <a:gd name="T114" fmla="*/ 84 w 413"/>
                <a:gd name="T115" fmla="*/ 49 h 369"/>
                <a:gd name="T116" fmla="*/ 56 w 413"/>
                <a:gd name="T117" fmla="*/ 76 h 369"/>
                <a:gd name="T118" fmla="*/ 32 w 413"/>
                <a:gd name="T119" fmla="*/ 108 h 369"/>
                <a:gd name="T120" fmla="*/ 14 w 413"/>
                <a:gd name="T121" fmla="*/ 146 h 369"/>
                <a:gd name="T122" fmla="*/ 4 w 413"/>
                <a:gd name="T123" fmla="*/ 18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3" h="369">
                  <a:moveTo>
                    <a:pt x="224" y="93"/>
                  </a:moveTo>
                  <a:lnTo>
                    <a:pt x="240" y="96"/>
                  </a:lnTo>
                  <a:lnTo>
                    <a:pt x="254" y="104"/>
                  </a:lnTo>
                  <a:lnTo>
                    <a:pt x="264" y="117"/>
                  </a:lnTo>
                  <a:lnTo>
                    <a:pt x="269" y="135"/>
                  </a:lnTo>
                  <a:lnTo>
                    <a:pt x="270" y="156"/>
                  </a:lnTo>
                  <a:lnTo>
                    <a:pt x="269" y="181"/>
                  </a:lnTo>
                  <a:lnTo>
                    <a:pt x="261" y="211"/>
                  </a:lnTo>
                  <a:lnTo>
                    <a:pt x="251" y="235"/>
                  </a:lnTo>
                  <a:lnTo>
                    <a:pt x="239" y="253"/>
                  </a:lnTo>
                  <a:lnTo>
                    <a:pt x="226" y="264"/>
                  </a:lnTo>
                  <a:lnTo>
                    <a:pt x="209" y="272"/>
                  </a:lnTo>
                  <a:lnTo>
                    <a:pt x="191" y="275"/>
                  </a:lnTo>
                  <a:lnTo>
                    <a:pt x="174" y="272"/>
                  </a:lnTo>
                  <a:lnTo>
                    <a:pt x="160" y="264"/>
                  </a:lnTo>
                  <a:lnTo>
                    <a:pt x="151" y="253"/>
                  </a:lnTo>
                  <a:lnTo>
                    <a:pt x="145" y="235"/>
                  </a:lnTo>
                  <a:lnTo>
                    <a:pt x="144" y="211"/>
                  </a:lnTo>
                  <a:lnTo>
                    <a:pt x="147" y="181"/>
                  </a:lnTo>
                  <a:lnTo>
                    <a:pt x="150" y="163"/>
                  </a:lnTo>
                  <a:lnTo>
                    <a:pt x="157" y="147"/>
                  </a:lnTo>
                  <a:lnTo>
                    <a:pt x="165" y="131"/>
                  </a:lnTo>
                  <a:lnTo>
                    <a:pt x="175" y="116"/>
                  </a:lnTo>
                  <a:lnTo>
                    <a:pt x="188" y="104"/>
                  </a:lnTo>
                  <a:lnTo>
                    <a:pt x="205" y="96"/>
                  </a:lnTo>
                  <a:lnTo>
                    <a:pt x="224" y="93"/>
                  </a:lnTo>
                  <a:close/>
                  <a:moveTo>
                    <a:pt x="4" y="189"/>
                  </a:moveTo>
                  <a:lnTo>
                    <a:pt x="0" y="226"/>
                  </a:lnTo>
                  <a:lnTo>
                    <a:pt x="4" y="259"/>
                  </a:lnTo>
                  <a:lnTo>
                    <a:pt x="13" y="287"/>
                  </a:lnTo>
                  <a:lnTo>
                    <a:pt x="28" y="312"/>
                  </a:lnTo>
                  <a:lnTo>
                    <a:pt x="49" y="331"/>
                  </a:lnTo>
                  <a:lnTo>
                    <a:pt x="74" y="348"/>
                  </a:lnTo>
                  <a:lnTo>
                    <a:pt x="104" y="360"/>
                  </a:lnTo>
                  <a:lnTo>
                    <a:pt x="138" y="366"/>
                  </a:lnTo>
                  <a:lnTo>
                    <a:pt x="174" y="369"/>
                  </a:lnTo>
                  <a:lnTo>
                    <a:pt x="211" y="366"/>
                  </a:lnTo>
                  <a:lnTo>
                    <a:pt x="246" y="360"/>
                  </a:lnTo>
                  <a:lnTo>
                    <a:pt x="281" y="348"/>
                  </a:lnTo>
                  <a:lnTo>
                    <a:pt x="312" y="331"/>
                  </a:lnTo>
                  <a:lnTo>
                    <a:pt x="340" y="311"/>
                  </a:lnTo>
                  <a:lnTo>
                    <a:pt x="364" y="285"/>
                  </a:lnTo>
                  <a:lnTo>
                    <a:pt x="385" y="256"/>
                  </a:lnTo>
                  <a:lnTo>
                    <a:pt x="399" y="221"/>
                  </a:lnTo>
                  <a:lnTo>
                    <a:pt x="410" y="181"/>
                  </a:lnTo>
                  <a:lnTo>
                    <a:pt x="413" y="146"/>
                  </a:lnTo>
                  <a:lnTo>
                    <a:pt x="410" y="114"/>
                  </a:lnTo>
                  <a:lnTo>
                    <a:pt x="402" y="86"/>
                  </a:lnTo>
                  <a:lnTo>
                    <a:pt x="388" y="61"/>
                  </a:lnTo>
                  <a:lnTo>
                    <a:pt x="368" y="40"/>
                  </a:lnTo>
                  <a:lnTo>
                    <a:pt x="343" y="22"/>
                  </a:lnTo>
                  <a:lnTo>
                    <a:pt x="313" y="10"/>
                  </a:lnTo>
                  <a:lnTo>
                    <a:pt x="279" y="3"/>
                  </a:lnTo>
                  <a:lnTo>
                    <a:pt x="239" y="0"/>
                  </a:lnTo>
                  <a:lnTo>
                    <a:pt x="196" y="3"/>
                  </a:lnTo>
                  <a:lnTo>
                    <a:pt x="154" y="12"/>
                  </a:lnTo>
                  <a:lnTo>
                    <a:pt x="117" y="28"/>
                  </a:lnTo>
                  <a:lnTo>
                    <a:pt x="84" y="49"/>
                  </a:lnTo>
                  <a:lnTo>
                    <a:pt x="56" y="76"/>
                  </a:lnTo>
                  <a:lnTo>
                    <a:pt x="32" y="108"/>
                  </a:lnTo>
                  <a:lnTo>
                    <a:pt x="14" y="146"/>
                  </a:lnTo>
                  <a:lnTo>
                    <a:pt x="4" y="189"/>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2" name="Freeform 11"/>
            <p:cNvSpPr>
              <a:spLocks/>
            </p:cNvSpPr>
            <p:nvPr/>
          </p:nvSpPr>
          <p:spPr bwMode="gray">
            <a:xfrm>
              <a:off x="2425701" y="4776788"/>
              <a:ext cx="649288" cy="585788"/>
            </a:xfrm>
            <a:custGeom>
              <a:avLst/>
              <a:gdLst>
                <a:gd name="T0" fmla="*/ 266 w 409"/>
                <a:gd name="T1" fmla="*/ 143 h 369"/>
                <a:gd name="T2" fmla="*/ 266 w 409"/>
                <a:gd name="T3" fmla="*/ 129 h 369"/>
                <a:gd name="T4" fmla="*/ 263 w 409"/>
                <a:gd name="T5" fmla="*/ 117 h 369"/>
                <a:gd name="T6" fmla="*/ 257 w 409"/>
                <a:gd name="T7" fmla="*/ 107 h 369"/>
                <a:gd name="T8" fmla="*/ 248 w 409"/>
                <a:gd name="T9" fmla="*/ 99 h 369"/>
                <a:gd name="T10" fmla="*/ 237 w 409"/>
                <a:gd name="T11" fmla="*/ 95 h 369"/>
                <a:gd name="T12" fmla="*/ 223 w 409"/>
                <a:gd name="T13" fmla="*/ 93 h 369"/>
                <a:gd name="T14" fmla="*/ 202 w 409"/>
                <a:gd name="T15" fmla="*/ 96 h 369"/>
                <a:gd name="T16" fmla="*/ 186 w 409"/>
                <a:gd name="T17" fmla="*/ 105 h 369"/>
                <a:gd name="T18" fmla="*/ 173 w 409"/>
                <a:gd name="T19" fmla="*/ 117 h 369"/>
                <a:gd name="T20" fmla="*/ 162 w 409"/>
                <a:gd name="T21" fmla="*/ 134 h 369"/>
                <a:gd name="T22" fmla="*/ 153 w 409"/>
                <a:gd name="T23" fmla="*/ 151 h 369"/>
                <a:gd name="T24" fmla="*/ 149 w 409"/>
                <a:gd name="T25" fmla="*/ 169 h 369"/>
                <a:gd name="T26" fmla="*/ 144 w 409"/>
                <a:gd name="T27" fmla="*/ 189 h 369"/>
                <a:gd name="T28" fmla="*/ 141 w 409"/>
                <a:gd name="T29" fmla="*/ 212 h 369"/>
                <a:gd name="T30" fmla="*/ 143 w 409"/>
                <a:gd name="T31" fmla="*/ 233 h 369"/>
                <a:gd name="T32" fmla="*/ 149 w 409"/>
                <a:gd name="T33" fmla="*/ 251 h 369"/>
                <a:gd name="T34" fmla="*/ 158 w 409"/>
                <a:gd name="T35" fmla="*/ 263 h 369"/>
                <a:gd name="T36" fmla="*/ 173 w 409"/>
                <a:gd name="T37" fmla="*/ 272 h 369"/>
                <a:gd name="T38" fmla="*/ 190 w 409"/>
                <a:gd name="T39" fmla="*/ 275 h 369"/>
                <a:gd name="T40" fmla="*/ 210 w 409"/>
                <a:gd name="T41" fmla="*/ 272 h 369"/>
                <a:gd name="T42" fmla="*/ 226 w 409"/>
                <a:gd name="T43" fmla="*/ 264 h 369"/>
                <a:gd name="T44" fmla="*/ 240 w 409"/>
                <a:gd name="T45" fmla="*/ 253 h 369"/>
                <a:gd name="T46" fmla="*/ 248 w 409"/>
                <a:gd name="T47" fmla="*/ 239 h 369"/>
                <a:gd name="T48" fmla="*/ 254 w 409"/>
                <a:gd name="T49" fmla="*/ 223 h 369"/>
                <a:gd name="T50" fmla="*/ 397 w 409"/>
                <a:gd name="T51" fmla="*/ 223 h 369"/>
                <a:gd name="T52" fmla="*/ 385 w 409"/>
                <a:gd name="T53" fmla="*/ 256 h 369"/>
                <a:gd name="T54" fmla="*/ 367 w 409"/>
                <a:gd name="T55" fmla="*/ 284 h 369"/>
                <a:gd name="T56" fmla="*/ 348 w 409"/>
                <a:gd name="T57" fmla="*/ 308 h 369"/>
                <a:gd name="T58" fmla="*/ 324 w 409"/>
                <a:gd name="T59" fmla="*/ 327 h 369"/>
                <a:gd name="T60" fmla="*/ 297 w 409"/>
                <a:gd name="T61" fmla="*/ 343 h 369"/>
                <a:gd name="T62" fmla="*/ 268 w 409"/>
                <a:gd name="T63" fmla="*/ 354 h 369"/>
                <a:gd name="T64" fmla="*/ 238 w 409"/>
                <a:gd name="T65" fmla="*/ 363 h 369"/>
                <a:gd name="T66" fmla="*/ 207 w 409"/>
                <a:gd name="T67" fmla="*/ 367 h 369"/>
                <a:gd name="T68" fmla="*/ 174 w 409"/>
                <a:gd name="T69" fmla="*/ 369 h 369"/>
                <a:gd name="T70" fmla="*/ 137 w 409"/>
                <a:gd name="T71" fmla="*/ 366 h 369"/>
                <a:gd name="T72" fmla="*/ 103 w 409"/>
                <a:gd name="T73" fmla="*/ 360 h 369"/>
                <a:gd name="T74" fmla="*/ 75 w 409"/>
                <a:gd name="T75" fmla="*/ 348 h 369"/>
                <a:gd name="T76" fmla="*/ 48 w 409"/>
                <a:gd name="T77" fmla="*/ 331 h 369"/>
                <a:gd name="T78" fmla="*/ 28 w 409"/>
                <a:gd name="T79" fmla="*/ 311 h 369"/>
                <a:gd name="T80" fmla="*/ 12 w 409"/>
                <a:gd name="T81" fmla="*/ 287 h 369"/>
                <a:gd name="T82" fmla="*/ 3 w 409"/>
                <a:gd name="T83" fmla="*/ 257 h 369"/>
                <a:gd name="T84" fmla="*/ 0 w 409"/>
                <a:gd name="T85" fmla="*/ 224 h 369"/>
                <a:gd name="T86" fmla="*/ 3 w 409"/>
                <a:gd name="T87" fmla="*/ 187 h 369"/>
                <a:gd name="T88" fmla="*/ 14 w 409"/>
                <a:gd name="T89" fmla="*/ 150 h 369"/>
                <a:gd name="T90" fmla="*/ 28 w 409"/>
                <a:gd name="T91" fmla="*/ 116 h 369"/>
                <a:gd name="T92" fmla="*/ 48 w 409"/>
                <a:gd name="T93" fmla="*/ 86 h 369"/>
                <a:gd name="T94" fmla="*/ 72 w 409"/>
                <a:gd name="T95" fmla="*/ 61 h 369"/>
                <a:gd name="T96" fmla="*/ 100 w 409"/>
                <a:gd name="T97" fmla="*/ 38 h 369"/>
                <a:gd name="T98" fmla="*/ 131 w 409"/>
                <a:gd name="T99" fmla="*/ 22 h 369"/>
                <a:gd name="T100" fmla="*/ 165 w 409"/>
                <a:gd name="T101" fmla="*/ 10 h 369"/>
                <a:gd name="T102" fmla="*/ 201 w 409"/>
                <a:gd name="T103" fmla="*/ 3 h 369"/>
                <a:gd name="T104" fmla="*/ 240 w 409"/>
                <a:gd name="T105" fmla="*/ 0 h 369"/>
                <a:gd name="T106" fmla="*/ 271 w 409"/>
                <a:gd name="T107" fmla="*/ 1 h 369"/>
                <a:gd name="T108" fmla="*/ 300 w 409"/>
                <a:gd name="T109" fmla="*/ 6 h 369"/>
                <a:gd name="T110" fmla="*/ 327 w 409"/>
                <a:gd name="T111" fmla="*/ 15 h 369"/>
                <a:gd name="T112" fmla="*/ 352 w 409"/>
                <a:gd name="T113" fmla="*/ 25 h 369"/>
                <a:gd name="T114" fmla="*/ 373 w 409"/>
                <a:gd name="T115" fmla="*/ 41 h 369"/>
                <a:gd name="T116" fmla="*/ 390 w 409"/>
                <a:gd name="T117" fmla="*/ 61 h 369"/>
                <a:gd name="T118" fmla="*/ 402 w 409"/>
                <a:gd name="T119" fmla="*/ 83 h 369"/>
                <a:gd name="T120" fmla="*/ 409 w 409"/>
                <a:gd name="T121" fmla="*/ 111 h 369"/>
                <a:gd name="T122" fmla="*/ 409 w 409"/>
                <a:gd name="T123" fmla="*/ 143 h 369"/>
                <a:gd name="T124" fmla="*/ 266 w 409"/>
                <a:gd name="T125" fmla="*/ 14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9" h="369">
                  <a:moveTo>
                    <a:pt x="266" y="143"/>
                  </a:moveTo>
                  <a:lnTo>
                    <a:pt x="266" y="129"/>
                  </a:lnTo>
                  <a:lnTo>
                    <a:pt x="263" y="117"/>
                  </a:lnTo>
                  <a:lnTo>
                    <a:pt x="257" y="107"/>
                  </a:lnTo>
                  <a:lnTo>
                    <a:pt x="248" y="99"/>
                  </a:lnTo>
                  <a:lnTo>
                    <a:pt x="237" y="95"/>
                  </a:lnTo>
                  <a:lnTo>
                    <a:pt x="223" y="93"/>
                  </a:lnTo>
                  <a:lnTo>
                    <a:pt x="202" y="96"/>
                  </a:lnTo>
                  <a:lnTo>
                    <a:pt x="186" y="105"/>
                  </a:lnTo>
                  <a:lnTo>
                    <a:pt x="173" y="117"/>
                  </a:lnTo>
                  <a:lnTo>
                    <a:pt x="162" y="134"/>
                  </a:lnTo>
                  <a:lnTo>
                    <a:pt x="153" y="151"/>
                  </a:lnTo>
                  <a:lnTo>
                    <a:pt x="149" y="169"/>
                  </a:lnTo>
                  <a:lnTo>
                    <a:pt x="144" y="189"/>
                  </a:lnTo>
                  <a:lnTo>
                    <a:pt x="141" y="212"/>
                  </a:lnTo>
                  <a:lnTo>
                    <a:pt x="143" y="233"/>
                  </a:lnTo>
                  <a:lnTo>
                    <a:pt x="149" y="251"/>
                  </a:lnTo>
                  <a:lnTo>
                    <a:pt x="158" y="263"/>
                  </a:lnTo>
                  <a:lnTo>
                    <a:pt x="173" y="272"/>
                  </a:lnTo>
                  <a:lnTo>
                    <a:pt x="190" y="275"/>
                  </a:lnTo>
                  <a:lnTo>
                    <a:pt x="210" y="272"/>
                  </a:lnTo>
                  <a:lnTo>
                    <a:pt x="226" y="264"/>
                  </a:lnTo>
                  <a:lnTo>
                    <a:pt x="240" y="253"/>
                  </a:lnTo>
                  <a:lnTo>
                    <a:pt x="248" y="239"/>
                  </a:lnTo>
                  <a:lnTo>
                    <a:pt x="254" y="223"/>
                  </a:lnTo>
                  <a:lnTo>
                    <a:pt x="397" y="223"/>
                  </a:lnTo>
                  <a:lnTo>
                    <a:pt x="385" y="256"/>
                  </a:lnTo>
                  <a:lnTo>
                    <a:pt x="367" y="284"/>
                  </a:lnTo>
                  <a:lnTo>
                    <a:pt x="348" y="308"/>
                  </a:lnTo>
                  <a:lnTo>
                    <a:pt x="324" y="327"/>
                  </a:lnTo>
                  <a:lnTo>
                    <a:pt x="297" y="343"/>
                  </a:lnTo>
                  <a:lnTo>
                    <a:pt x="268" y="354"/>
                  </a:lnTo>
                  <a:lnTo>
                    <a:pt x="238" y="363"/>
                  </a:lnTo>
                  <a:lnTo>
                    <a:pt x="207" y="367"/>
                  </a:lnTo>
                  <a:lnTo>
                    <a:pt x="174" y="369"/>
                  </a:lnTo>
                  <a:lnTo>
                    <a:pt x="137" y="366"/>
                  </a:lnTo>
                  <a:lnTo>
                    <a:pt x="103" y="360"/>
                  </a:lnTo>
                  <a:lnTo>
                    <a:pt x="75" y="348"/>
                  </a:lnTo>
                  <a:lnTo>
                    <a:pt x="48" y="331"/>
                  </a:lnTo>
                  <a:lnTo>
                    <a:pt x="28" y="311"/>
                  </a:lnTo>
                  <a:lnTo>
                    <a:pt x="12" y="287"/>
                  </a:lnTo>
                  <a:lnTo>
                    <a:pt x="3" y="257"/>
                  </a:lnTo>
                  <a:lnTo>
                    <a:pt x="0" y="224"/>
                  </a:lnTo>
                  <a:lnTo>
                    <a:pt x="3" y="187"/>
                  </a:lnTo>
                  <a:lnTo>
                    <a:pt x="14" y="150"/>
                  </a:lnTo>
                  <a:lnTo>
                    <a:pt x="28" y="116"/>
                  </a:lnTo>
                  <a:lnTo>
                    <a:pt x="48" y="86"/>
                  </a:lnTo>
                  <a:lnTo>
                    <a:pt x="72" y="61"/>
                  </a:lnTo>
                  <a:lnTo>
                    <a:pt x="100" y="38"/>
                  </a:lnTo>
                  <a:lnTo>
                    <a:pt x="131" y="22"/>
                  </a:lnTo>
                  <a:lnTo>
                    <a:pt x="165" y="10"/>
                  </a:lnTo>
                  <a:lnTo>
                    <a:pt x="201" y="3"/>
                  </a:lnTo>
                  <a:lnTo>
                    <a:pt x="240" y="0"/>
                  </a:lnTo>
                  <a:lnTo>
                    <a:pt x="271" y="1"/>
                  </a:lnTo>
                  <a:lnTo>
                    <a:pt x="300" y="6"/>
                  </a:lnTo>
                  <a:lnTo>
                    <a:pt x="327" y="15"/>
                  </a:lnTo>
                  <a:lnTo>
                    <a:pt x="352" y="25"/>
                  </a:lnTo>
                  <a:lnTo>
                    <a:pt x="373" y="41"/>
                  </a:lnTo>
                  <a:lnTo>
                    <a:pt x="390" y="61"/>
                  </a:lnTo>
                  <a:lnTo>
                    <a:pt x="402" y="83"/>
                  </a:lnTo>
                  <a:lnTo>
                    <a:pt x="409" y="111"/>
                  </a:lnTo>
                  <a:lnTo>
                    <a:pt x="409" y="143"/>
                  </a:lnTo>
                  <a:lnTo>
                    <a:pt x="266" y="143"/>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3" name="Freeform 12"/>
            <p:cNvSpPr>
              <a:spLocks noEditPoints="1"/>
            </p:cNvSpPr>
            <p:nvPr/>
          </p:nvSpPr>
          <p:spPr bwMode="gray">
            <a:xfrm>
              <a:off x="3063876" y="4564063"/>
              <a:ext cx="365125" cy="781050"/>
            </a:xfrm>
            <a:custGeom>
              <a:avLst/>
              <a:gdLst>
                <a:gd name="T0" fmla="*/ 0 w 230"/>
                <a:gd name="T1" fmla="*/ 492 h 492"/>
                <a:gd name="T2" fmla="*/ 62 w 230"/>
                <a:gd name="T3" fmla="*/ 143 h 492"/>
                <a:gd name="T4" fmla="*/ 203 w 230"/>
                <a:gd name="T5" fmla="*/ 143 h 492"/>
                <a:gd name="T6" fmla="*/ 141 w 230"/>
                <a:gd name="T7" fmla="*/ 492 h 492"/>
                <a:gd name="T8" fmla="*/ 0 w 230"/>
                <a:gd name="T9" fmla="*/ 492 h 492"/>
                <a:gd name="T10" fmla="*/ 87 w 230"/>
                <a:gd name="T11" fmla="*/ 0 h 492"/>
                <a:gd name="T12" fmla="*/ 230 w 230"/>
                <a:gd name="T13" fmla="*/ 0 h 492"/>
                <a:gd name="T14" fmla="*/ 211 w 230"/>
                <a:gd name="T15" fmla="*/ 100 h 492"/>
                <a:gd name="T16" fmla="*/ 69 w 230"/>
                <a:gd name="T17" fmla="*/ 100 h 492"/>
                <a:gd name="T18" fmla="*/ 87 w 230"/>
                <a:gd name="T19" fmla="*/ 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492">
                  <a:moveTo>
                    <a:pt x="0" y="492"/>
                  </a:moveTo>
                  <a:lnTo>
                    <a:pt x="62" y="143"/>
                  </a:lnTo>
                  <a:lnTo>
                    <a:pt x="203" y="143"/>
                  </a:lnTo>
                  <a:lnTo>
                    <a:pt x="141" y="492"/>
                  </a:lnTo>
                  <a:lnTo>
                    <a:pt x="0" y="492"/>
                  </a:lnTo>
                  <a:close/>
                  <a:moveTo>
                    <a:pt x="87" y="0"/>
                  </a:moveTo>
                  <a:lnTo>
                    <a:pt x="230" y="0"/>
                  </a:lnTo>
                  <a:lnTo>
                    <a:pt x="211" y="100"/>
                  </a:lnTo>
                  <a:lnTo>
                    <a:pt x="69" y="100"/>
                  </a:lnTo>
                  <a:lnTo>
                    <a:pt x="87"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4" name="Freeform 13"/>
            <p:cNvSpPr>
              <a:spLocks/>
            </p:cNvSpPr>
            <p:nvPr/>
          </p:nvSpPr>
          <p:spPr bwMode="gray">
            <a:xfrm>
              <a:off x="6357938" y="4179888"/>
              <a:ext cx="180975" cy="539750"/>
            </a:xfrm>
            <a:custGeom>
              <a:avLst/>
              <a:gdLst>
                <a:gd name="T0" fmla="*/ 9 w 114"/>
                <a:gd name="T1" fmla="*/ 47 h 340"/>
                <a:gd name="T2" fmla="*/ 6 w 114"/>
                <a:gd name="T3" fmla="*/ 86 h 340"/>
                <a:gd name="T4" fmla="*/ 3 w 114"/>
                <a:gd name="T5" fmla="*/ 120 h 340"/>
                <a:gd name="T6" fmla="*/ 1 w 114"/>
                <a:gd name="T7" fmla="*/ 153 h 340"/>
                <a:gd name="T8" fmla="*/ 0 w 114"/>
                <a:gd name="T9" fmla="*/ 188 h 340"/>
                <a:gd name="T10" fmla="*/ 0 w 114"/>
                <a:gd name="T11" fmla="*/ 229 h 340"/>
                <a:gd name="T12" fmla="*/ 0 w 114"/>
                <a:gd name="T13" fmla="*/ 246 h 340"/>
                <a:gd name="T14" fmla="*/ 0 w 114"/>
                <a:gd name="T15" fmla="*/ 260 h 340"/>
                <a:gd name="T16" fmla="*/ 0 w 114"/>
                <a:gd name="T17" fmla="*/ 273 h 340"/>
                <a:gd name="T18" fmla="*/ 0 w 114"/>
                <a:gd name="T19" fmla="*/ 290 h 340"/>
                <a:gd name="T20" fmla="*/ 6 w 114"/>
                <a:gd name="T21" fmla="*/ 310 h 340"/>
                <a:gd name="T22" fmla="*/ 18 w 114"/>
                <a:gd name="T23" fmla="*/ 327 h 340"/>
                <a:gd name="T24" fmla="*/ 34 w 114"/>
                <a:gd name="T25" fmla="*/ 337 h 340"/>
                <a:gd name="T26" fmla="*/ 55 w 114"/>
                <a:gd name="T27" fmla="*/ 340 h 340"/>
                <a:gd name="T28" fmla="*/ 76 w 114"/>
                <a:gd name="T29" fmla="*/ 336 h 340"/>
                <a:gd name="T30" fmla="*/ 92 w 114"/>
                <a:gd name="T31" fmla="*/ 324 h 340"/>
                <a:gd name="T32" fmla="*/ 102 w 114"/>
                <a:gd name="T33" fmla="*/ 307 h 340"/>
                <a:gd name="T34" fmla="*/ 105 w 114"/>
                <a:gd name="T35" fmla="*/ 287 h 340"/>
                <a:gd name="T36" fmla="*/ 105 w 114"/>
                <a:gd name="T37" fmla="*/ 270 h 340"/>
                <a:gd name="T38" fmla="*/ 105 w 114"/>
                <a:gd name="T39" fmla="*/ 258 h 340"/>
                <a:gd name="T40" fmla="*/ 105 w 114"/>
                <a:gd name="T41" fmla="*/ 245 h 340"/>
                <a:gd name="T42" fmla="*/ 105 w 114"/>
                <a:gd name="T43" fmla="*/ 229 h 340"/>
                <a:gd name="T44" fmla="*/ 105 w 114"/>
                <a:gd name="T45" fmla="*/ 190 h 340"/>
                <a:gd name="T46" fmla="*/ 107 w 114"/>
                <a:gd name="T47" fmla="*/ 157 h 340"/>
                <a:gd name="T48" fmla="*/ 108 w 114"/>
                <a:gd name="T49" fmla="*/ 126 h 340"/>
                <a:gd name="T50" fmla="*/ 111 w 114"/>
                <a:gd name="T51" fmla="*/ 93 h 340"/>
                <a:gd name="T52" fmla="*/ 114 w 114"/>
                <a:gd name="T53" fmla="*/ 56 h 340"/>
                <a:gd name="T54" fmla="*/ 111 w 114"/>
                <a:gd name="T55" fmla="*/ 35 h 340"/>
                <a:gd name="T56" fmla="*/ 102 w 114"/>
                <a:gd name="T57" fmla="*/ 17 h 340"/>
                <a:gd name="T58" fmla="*/ 86 w 114"/>
                <a:gd name="T59" fmla="*/ 6 h 340"/>
                <a:gd name="T60" fmla="*/ 67 w 114"/>
                <a:gd name="T61" fmla="*/ 0 h 340"/>
                <a:gd name="T62" fmla="*/ 46 w 114"/>
                <a:gd name="T63" fmla="*/ 3 h 340"/>
                <a:gd name="T64" fmla="*/ 28 w 114"/>
                <a:gd name="T65" fmla="*/ 11 h 340"/>
                <a:gd name="T66" fmla="*/ 15 w 114"/>
                <a:gd name="T67" fmla="*/ 26 h 340"/>
                <a:gd name="T68" fmla="*/ 9 w 114"/>
                <a:gd name="T69" fmla="*/ 47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4" h="340">
                  <a:moveTo>
                    <a:pt x="9" y="47"/>
                  </a:moveTo>
                  <a:lnTo>
                    <a:pt x="6" y="86"/>
                  </a:lnTo>
                  <a:lnTo>
                    <a:pt x="3" y="120"/>
                  </a:lnTo>
                  <a:lnTo>
                    <a:pt x="1" y="153"/>
                  </a:lnTo>
                  <a:lnTo>
                    <a:pt x="0" y="188"/>
                  </a:lnTo>
                  <a:lnTo>
                    <a:pt x="0" y="229"/>
                  </a:lnTo>
                  <a:lnTo>
                    <a:pt x="0" y="246"/>
                  </a:lnTo>
                  <a:lnTo>
                    <a:pt x="0" y="260"/>
                  </a:lnTo>
                  <a:lnTo>
                    <a:pt x="0" y="273"/>
                  </a:lnTo>
                  <a:lnTo>
                    <a:pt x="0" y="290"/>
                  </a:lnTo>
                  <a:lnTo>
                    <a:pt x="6" y="310"/>
                  </a:lnTo>
                  <a:lnTo>
                    <a:pt x="18" y="327"/>
                  </a:lnTo>
                  <a:lnTo>
                    <a:pt x="34" y="337"/>
                  </a:lnTo>
                  <a:lnTo>
                    <a:pt x="55" y="340"/>
                  </a:lnTo>
                  <a:lnTo>
                    <a:pt x="76" y="336"/>
                  </a:lnTo>
                  <a:lnTo>
                    <a:pt x="92" y="324"/>
                  </a:lnTo>
                  <a:lnTo>
                    <a:pt x="102" y="307"/>
                  </a:lnTo>
                  <a:lnTo>
                    <a:pt x="105" y="287"/>
                  </a:lnTo>
                  <a:lnTo>
                    <a:pt x="105" y="270"/>
                  </a:lnTo>
                  <a:lnTo>
                    <a:pt x="105" y="258"/>
                  </a:lnTo>
                  <a:lnTo>
                    <a:pt x="105" y="245"/>
                  </a:lnTo>
                  <a:lnTo>
                    <a:pt x="105" y="229"/>
                  </a:lnTo>
                  <a:lnTo>
                    <a:pt x="105" y="190"/>
                  </a:lnTo>
                  <a:lnTo>
                    <a:pt x="107" y="157"/>
                  </a:lnTo>
                  <a:lnTo>
                    <a:pt x="108" y="126"/>
                  </a:lnTo>
                  <a:lnTo>
                    <a:pt x="111" y="93"/>
                  </a:lnTo>
                  <a:lnTo>
                    <a:pt x="114" y="56"/>
                  </a:lnTo>
                  <a:lnTo>
                    <a:pt x="111" y="35"/>
                  </a:lnTo>
                  <a:lnTo>
                    <a:pt x="102" y="17"/>
                  </a:lnTo>
                  <a:lnTo>
                    <a:pt x="86" y="6"/>
                  </a:lnTo>
                  <a:lnTo>
                    <a:pt x="67" y="0"/>
                  </a:lnTo>
                  <a:lnTo>
                    <a:pt x="46" y="3"/>
                  </a:lnTo>
                  <a:lnTo>
                    <a:pt x="28" y="11"/>
                  </a:lnTo>
                  <a:lnTo>
                    <a:pt x="15" y="26"/>
                  </a:lnTo>
                  <a:lnTo>
                    <a:pt x="9" y="47"/>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5" name="Freeform 14"/>
            <p:cNvSpPr>
              <a:spLocks/>
            </p:cNvSpPr>
            <p:nvPr/>
          </p:nvSpPr>
          <p:spPr bwMode="gray">
            <a:xfrm>
              <a:off x="6105526" y="4179888"/>
              <a:ext cx="190500" cy="539750"/>
            </a:xfrm>
            <a:custGeom>
              <a:avLst/>
              <a:gdLst>
                <a:gd name="T0" fmla="*/ 15 w 120"/>
                <a:gd name="T1" fmla="*/ 44 h 340"/>
                <a:gd name="T2" fmla="*/ 10 w 120"/>
                <a:gd name="T3" fmla="*/ 84 h 340"/>
                <a:gd name="T4" fmla="*/ 6 w 120"/>
                <a:gd name="T5" fmla="*/ 119 h 340"/>
                <a:gd name="T6" fmla="*/ 3 w 120"/>
                <a:gd name="T7" fmla="*/ 153 h 340"/>
                <a:gd name="T8" fmla="*/ 1 w 120"/>
                <a:gd name="T9" fmla="*/ 187 h 340"/>
                <a:gd name="T10" fmla="*/ 0 w 120"/>
                <a:gd name="T11" fmla="*/ 229 h 340"/>
                <a:gd name="T12" fmla="*/ 0 w 120"/>
                <a:gd name="T13" fmla="*/ 246 h 340"/>
                <a:gd name="T14" fmla="*/ 1 w 120"/>
                <a:gd name="T15" fmla="*/ 260 h 340"/>
                <a:gd name="T16" fmla="*/ 1 w 120"/>
                <a:gd name="T17" fmla="*/ 273 h 340"/>
                <a:gd name="T18" fmla="*/ 3 w 120"/>
                <a:gd name="T19" fmla="*/ 291 h 340"/>
                <a:gd name="T20" fmla="*/ 7 w 120"/>
                <a:gd name="T21" fmla="*/ 310 h 340"/>
                <a:gd name="T22" fmla="*/ 19 w 120"/>
                <a:gd name="T23" fmla="*/ 327 h 340"/>
                <a:gd name="T24" fmla="*/ 37 w 120"/>
                <a:gd name="T25" fmla="*/ 337 h 340"/>
                <a:gd name="T26" fmla="*/ 58 w 120"/>
                <a:gd name="T27" fmla="*/ 340 h 340"/>
                <a:gd name="T28" fmla="*/ 78 w 120"/>
                <a:gd name="T29" fmla="*/ 336 h 340"/>
                <a:gd name="T30" fmla="*/ 95 w 120"/>
                <a:gd name="T31" fmla="*/ 324 h 340"/>
                <a:gd name="T32" fmla="*/ 105 w 120"/>
                <a:gd name="T33" fmla="*/ 306 h 340"/>
                <a:gd name="T34" fmla="*/ 108 w 120"/>
                <a:gd name="T35" fmla="*/ 287 h 340"/>
                <a:gd name="T36" fmla="*/ 107 w 120"/>
                <a:gd name="T37" fmla="*/ 270 h 340"/>
                <a:gd name="T38" fmla="*/ 107 w 120"/>
                <a:gd name="T39" fmla="*/ 257 h 340"/>
                <a:gd name="T40" fmla="*/ 107 w 120"/>
                <a:gd name="T41" fmla="*/ 245 h 340"/>
                <a:gd name="T42" fmla="*/ 107 w 120"/>
                <a:gd name="T43" fmla="*/ 229 h 340"/>
                <a:gd name="T44" fmla="*/ 107 w 120"/>
                <a:gd name="T45" fmla="*/ 190 h 340"/>
                <a:gd name="T46" fmla="*/ 108 w 120"/>
                <a:gd name="T47" fmla="*/ 157 h 340"/>
                <a:gd name="T48" fmla="*/ 111 w 120"/>
                <a:gd name="T49" fmla="*/ 127 h 340"/>
                <a:gd name="T50" fmla="*/ 116 w 120"/>
                <a:gd name="T51" fmla="*/ 95 h 340"/>
                <a:gd name="T52" fmla="*/ 120 w 120"/>
                <a:gd name="T53" fmla="*/ 59 h 340"/>
                <a:gd name="T54" fmla="*/ 119 w 120"/>
                <a:gd name="T55" fmla="*/ 38 h 340"/>
                <a:gd name="T56" fmla="*/ 110 w 120"/>
                <a:gd name="T57" fmla="*/ 20 h 340"/>
                <a:gd name="T58" fmla="*/ 95 w 120"/>
                <a:gd name="T59" fmla="*/ 7 h 340"/>
                <a:gd name="T60" fmla="*/ 74 w 120"/>
                <a:gd name="T61" fmla="*/ 0 h 340"/>
                <a:gd name="T62" fmla="*/ 53 w 120"/>
                <a:gd name="T63" fmla="*/ 1 h 340"/>
                <a:gd name="T64" fmla="*/ 35 w 120"/>
                <a:gd name="T65" fmla="*/ 10 h 340"/>
                <a:gd name="T66" fmla="*/ 22 w 120"/>
                <a:gd name="T67" fmla="*/ 25 h 340"/>
                <a:gd name="T68" fmla="*/ 15 w 120"/>
                <a:gd name="T69" fmla="*/ 4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 h="340">
                  <a:moveTo>
                    <a:pt x="15" y="44"/>
                  </a:moveTo>
                  <a:lnTo>
                    <a:pt x="10" y="84"/>
                  </a:lnTo>
                  <a:lnTo>
                    <a:pt x="6" y="119"/>
                  </a:lnTo>
                  <a:lnTo>
                    <a:pt x="3" y="153"/>
                  </a:lnTo>
                  <a:lnTo>
                    <a:pt x="1" y="187"/>
                  </a:lnTo>
                  <a:lnTo>
                    <a:pt x="0" y="229"/>
                  </a:lnTo>
                  <a:lnTo>
                    <a:pt x="0" y="246"/>
                  </a:lnTo>
                  <a:lnTo>
                    <a:pt x="1" y="260"/>
                  </a:lnTo>
                  <a:lnTo>
                    <a:pt x="1" y="273"/>
                  </a:lnTo>
                  <a:lnTo>
                    <a:pt x="3" y="291"/>
                  </a:lnTo>
                  <a:lnTo>
                    <a:pt x="7" y="310"/>
                  </a:lnTo>
                  <a:lnTo>
                    <a:pt x="19" y="327"/>
                  </a:lnTo>
                  <a:lnTo>
                    <a:pt x="37" y="337"/>
                  </a:lnTo>
                  <a:lnTo>
                    <a:pt x="58" y="340"/>
                  </a:lnTo>
                  <a:lnTo>
                    <a:pt x="78" y="336"/>
                  </a:lnTo>
                  <a:lnTo>
                    <a:pt x="95" y="324"/>
                  </a:lnTo>
                  <a:lnTo>
                    <a:pt x="105" y="306"/>
                  </a:lnTo>
                  <a:lnTo>
                    <a:pt x="108" y="287"/>
                  </a:lnTo>
                  <a:lnTo>
                    <a:pt x="107" y="270"/>
                  </a:lnTo>
                  <a:lnTo>
                    <a:pt x="107" y="257"/>
                  </a:lnTo>
                  <a:lnTo>
                    <a:pt x="107" y="245"/>
                  </a:lnTo>
                  <a:lnTo>
                    <a:pt x="107" y="229"/>
                  </a:lnTo>
                  <a:lnTo>
                    <a:pt x="107" y="190"/>
                  </a:lnTo>
                  <a:lnTo>
                    <a:pt x="108" y="157"/>
                  </a:lnTo>
                  <a:lnTo>
                    <a:pt x="111" y="127"/>
                  </a:lnTo>
                  <a:lnTo>
                    <a:pt x="116" y="95"/>
                  </a:lnTo>
                  <a:lnTo>
                    <a:pt x="120" y="59"/>
                  </a:lnTo>
                  <a:lnTo>
                    <a:pt x="119" y="38"/>
                  </a:lnTo>
                  <a:lnTo>
                    <a:pt x="110" y="20"/>
                  </a:lnTo>
                  <a:lnTo>
                    <a:pt x="95" y="7"/>
                  </a:lnTo>
                  <a:lnTo>
                    <a:pt x="74" y="0"/>
                  </a:lnTo>
                  <a:lnTo>
                    <a:pt x="53" y="1"/>
                  </a:lnTo>
                  <a:lnTo>
                    <a:pt x="35" y="10"/>
                  </a:lnTo>
                  <a:lnTo>
                    <a:pt x="22" y="25"/>
                  </a:lnTo>
                  <a:lnTo>
                    <a:pt x="15" y="44"/>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6" name="Freeform 15"/>
            <p:cNvSpPr>
              <a:spLocks/>
            </p:cNvSpPr>
            <p:nvPr/>
          </p:nvSpPr>
          <p:spPr bwMode="gray">
            <a:xfrm>
              <a:off x="6184901" y="5021263"/>
              <a:ext cx="344488" cy="569913"/>
            </a:xfrm>
            <a:custGeom>
              <a:avLst/>
              <a:gdLst>
                <a:gd name="T0" fmla="*/ 2 w 217"/>
                <a:gd name="T1" fmla="*/ 66 h 359"/>
                <a:gd name="T2" fmla="*/ 20 w 217"/>
                <a:gd name="T3" fmla="*/ 128 h 359"/>
                <a:gd name="T4" fmla="*/ 42 w 217"/>
                <a:gd name="T5" fmla="*/ 185 h 359"/>
                <a:gd name="T6" fmla="*/ 64 w 217"/>
                <a:gd name="T7" fmla="*/ 237 h 359"/>
                <a:gd name="T8" fmla="*/ 91 w 217"/>
                <a:gd name="T9" fmla="*/ 286 h 359"/>
                <a:gd name="T10" fmla="*/ 119 w 217"/>
                <a:gd name="T11" fmla="*/ 335 h 359"/>
                <a:gd name="T12" fmla="*/ 131 w 217"/>
                <a:gd name="T13" fmla="*/ 347 h 359"/>
                <a:gd name="T14" fmla="*/ 144 w 217"/>
                <a:gd name="T15" fmla="*/ 356 h 359"/>
                <a:gd name="T16" fmla="*/ 161 w 217"/>
                <a:gd name="T17" fmla="*/ 359 h 359"/>
                <a:gd name="T18" fmla="*/ 177 w 217"/>
                <a:gd name="T19" fmla="*/ 357 h 359"/>
                <a:gd name="T20" fmla="*/ 192 w 217"/>
                <a:gd name="T21" fmla="*/ 351 h 359"/>
                <a:gd name="T22" fmla="*/ 205 w 217"/>
                <a:gd name="T23" fmla="*/ 341 h 359"/>
                <a:gd name="T24" fmla="*/ 214 w 217"/>
                <a:gd name="T25" fmla="*/ 326 h 359"/>
                <a:gd name="T26" fmla="*/ 217 w 217"/>
                <a:gd name="T27" fmla="*/ 311 h 359"/>
                <a:gd name="T28" fmla="*/ 216 w 217"/>
                <a:gd name="T29" fmla="*/ 295 h 359"/>
                <a:gd name="T30" fmla="*/ 210 w 217"/>
                <a:gd name="T31" fmla="*/ 280 h 359"/>
                <a:gd name="T32" fmla="*/ 185 w 217"/>
                <a:gd name="T33" fmla="*/ 238 h 359"/>
                <a:gd name="T34" fmla="*/ 161 w 217"/>
                <a:gd name="T35" fmla="*/ 194 h 359"/>
                <a:gd name="T36" fmla="*/ 140 w 217"/>
                <a:gd name="T37" fmla="*/ 148 h 359"/>
                <a:gd name="T38" fmla="*/ 121 w 217"/>
                <a:gd name="T39" fmla="*/ 97 h 359"/>
                <a:gd name="T40" fmla="*/ 104 w 217"/>
                <a:gd name="T41" fmla="*/ 41 h 359"/>
                <a:gd name="T42" fmla="*/ 98 w 217"/>
                <a:gd name="T43" fmla="*/ 26 h 359"/>
                <a:gd name="T44" fmla="*/ 86 w 217"/>
                <a:gd name="T45" fmla="*/ 12 h 359"/>
                <a:gd name="T46" fmla="*/ 73 w 217"/>
                <a:gd name="T47" fmla="*/ 5 h 359"/>
                <a:gd name="T48" fmla="*/ 57 w 217"/>
                <a:gd name="T49" fmla="*/ 0 h 359"/>
                <a:gd name="T50" fmla="*/ 40 w 217"/>
                <a:gd name="T51" fmla="*/ 2 h 359"/>
                <a:gd name="T52" fmla="*/ 24 w 217"/>
                <a:gd name="T53" fmla="*/ 9 h 359"/>
                <a:gd name="T54" fmla="*/ 12 w 217"/>
                <a:gd name="T55" fmla="*/ 20 h 359"/>
                <a:gd name="T56" fmla="*/ 5 w 217"/>
                <a:gd name="T57" fmla="*/ 33 h 359"/>
                <a:gd name="T58" fmla="*/ 0 w 217"/>
                <a:gd name="T59" fmla="*/ 50 h 359"/>
                <a:gd name="T60" fmla="*/ 2 w 217"/>
                <a:gd name="T61" fmla="*/ 6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7" h="359">
                  <a:moveTo>
                    <a:pt x="2" y="66"/>
                  </a:moveTo>
                  <a:lnTo>
                    <a:pt x="20" y="128"/>
                  </a:lnTo>
                  <a:lnTo>
                    <a:pt x="42" y="185"/>
                  </a:lnTo>
                  <a:lnTo>
                    <a:pt x="64" y="237"/>
                  </a:lnTo>
                  <a:lnTo>
                    <a:pt x="91" y="286"/>
                  </a:lnTo>
                  <a:lnTo>
                    <a:pt x="119" y="335"/>
                  </a:lnTo>
                  <a:lnTo>
                    <a:pt x="131" y="347"/>
                  </a:lnTo>
                  <a:lnTo>
                    <a:pt x="144" y="356"/>
                  </a:lnTo>
                  <a:lnTo>
                    <a:pt x="161" y="359"/>
                  </a:lnTo>
                  <a:lnTo>
                    <a:pt x="177" y="357"/>
                  </a:lnTo>
                  <a:lnTo>
                    <a:pt x="192" y="351"/>
                  </a:lnTo>
                  <a:lnTo>
                    <a:pt x="205" y="341"/>
                  </a:lnTo>
                  <a:lnTo>
                    <a:pt x="214" y="326"/>
                  </a:lnTo>
                  <a:lnTo>
                    <a:pt x="217" y="311"/>
                  </a:lnTo>
                  <a:lnTo>
                    <a:pt x="216" y="295"/>
                  </a:lnTo>
                  <a:lnTo>
                    <a:pt x="210" y="280"/>
                  </a:lnTo>
                  <a:lnTo>
                    <a:pt x="185" y="238"/>
                  </a:lnTo>
                  <a:lnTo>
                    <a:pt x="161" y="194"/>
                  </a:lnTo>
                  <a:lnTo>
                    <a:pt x="140" y="148"/>
                  </a:lnTo>
                  <a:lnTo>
                    <a:pt x="121" y="97"/>
                  </a:lnTo>
                  <a:lnTo>
                    <a:pt x="104" y="41"/>
                  </a:lnTo>
                  <a:lnTo>
                    <a:pt x="98" y="26"/>
                  </a:lnTo>
                  <a:lnTo>
                    <a:pt x="86" y="12"/>
                  </a:lnTo>
                  <a:lnTo>
                    <a:pt x="73" y="5"/>
                  </a:lnTo>
                  <a:lnTo>
                    <a:pt x="57" y="0"/>
                  </a:lnTo>
                  <a:lnTo>
                    <a:pt x="40" y="2"/>
                  </a:lnTo>
                  <a:lnTo>
                    <a:pt x="24" y="9"/>
                  </a:lnTo>
                  <a:lnTo>
                    <a:pt x="12" y="20"/>
                  </a:lnTo>
                  <a:lnTo>
                    <a:pt x="5" y="33"/>
                  </a:lnTo>
                  <a:lnTo>
                    <a:pt x="0" y="50"/>
                  </a:lnTo>
                  <a:lnTo>
                    <a:pt x="2" y="66"/>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7" name="Freeform 16"/>
            <p:cNvSpPr>
              <a:spLocks/>
            </p:cNvSpPr>
            <p:nvPr/>
          </p:nvSpPr>
          <p:spPr bwMode="gray">
            <a:xfrm>
              <a:off x="6619876" y="3940175"/>
              <a:ext cx="558800" cy="166688"/>
            </a:xfrm>
            <a:custGeom>
              <a:avLst/>
              <a:gdLst>
                <a:gd name="T0" fmla="*/ 298 w 352"/>
                <a:gd name="T1" fmla="*/ 0 h 105"/>
                <a:gd name="T2" fmla="*/ 53 w 352"/>
                <a:gd name="T3" fmla="*/ 0 h 105"/>
                <a:gd name="T4" fmla="*/ 32 w 352"/>
                <a:gd name="T5" fmla="*/ 5 h 105"/>
                <a:gd name="T6" fmla="*/ 16 w 352"/>
                <a:gd name="T7" fmla="*/ 15 h 105"/>
                <a:gd name="T8" fmla="*/ 4 w 352"/>
                <a:gd name="T9" fmla="*/ 32 h 105"/>
                <a:gd name="T10" fmla="*/ 0 w 352"/>
                <a:gd name="T11" fmla="*/ 52 h 105"/>
                <a:gd name="T12" fmla="*/ 4 w 352"/>
                <a:gd name="T13" fmla="*/ 73 h 105"/>
                <a:gd name="T14" fmla="*/ 16 w 352"/>
                <a:gd name="T15" fmla="*/ 90 h 105"/>
                <a:gd name="T16" fmla="*/ 32 w 352"/>
                <a:gd name="T17" fmla="*/ 100 h 105"/>
                <a:gd name="T18" fmla="*/ 53 w 352"/>
                <a:gd name="T19" fmla="*/ 105 h 105"/>
                <a:gd name="T20" fmla="*/ 298 w 352"/>
                <a:gd name="T21" fmla="*/ 105 h 105"/>
                <a:gd name="T22" fmla="*/ 319 w 352"/>
                <a:gd name="T23" fmla="*/ 100 h 105"/>
                <a:gd name="T24" fmla="*/ 336 w 352"/>
                <a:gd name="T25" fmla="*/ 90 h 105"/>
                <a:gd name="T26" fmla="*/ 348 w 352"/>
                <a:gd name="T27" fmla="*/ 73 h 105"/>
                <a:gd name="T28" fmla="*/ 352 w 352"/>
                <a:gd name="T29" fmla="*/ 52 h 105"/>
                <a:gd name="T30" fmla="*/ 348 w 352"/>
                <a:gd name="T31" fmla="*/ 32 h 105"/>
                <a:gd name="T32" fmla="*/ 336 w 352"/>
                <a:gd name="T33" fmla="*/ 15 h 105"/>
                <a:gd name="T34" fmla="*/ 319 w 352"/>
                <a:gd name="T35" fmla="*/ 5 h 105"/>
                <a:gd name="T36" fmla="*/ 298 w 352"/>
                <a:gd name="T3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2" h="105">
                  <a:moveTo>
                    <a:pt x="298" y="0"/>
                  </a:moveTo>
                  <a:lnTo>
                    <a:pt x="53" y="0"/>
                  </a:lnTo>
                  <a:lnTo>
                    <a:pt x="32" y="5"/>
                  </a:lnTo>
                  <a:lnTo>
                    <a:pt x="16" y="15"/>
                  </a:lnTo>
                  <a:lnTo>
                    <a:pt x="4" y="32"/>
                  </a:lnTo>
                  <a:lnTo>
                    <a:pt x="0" y="52"/>
                  </a:lnTo>
                  <a:lnTo>
                    <a:pt x="4" y="73"/>
                  </a:lnTo>
                  <a:lnTo>
                    <a:pt x="16" y="90"/>
                  </a:lnTo>
                  <a:lnTo>
                    <a:pt x="32" y="100"/>
                  </a:lnTo>
                  <a:lnTo>
                    <a:pt x="53" y="105"/>
                  </a:lnTo>
                  <a:lnTo>
                    <a:pt x="298" y="105"/>
                  </a:lnTo>
                  <a:lnTo>
                    <a:pt x="319" y="100"/>
                  </a:lnTo>
                  <a:lnTo>
                    <a:pt x="336" y="90"/>
                  </a:lnTo>
                  <a:lnTo>
                    <a:pt x="348" y="73"/>
                  </a:lnTo>
                  <a:lnTo>
                    <a:pt x="352" y="52"/>
                  </a:lnTo>
                  <a:lnTo>
                    <a:pt x="348" y="32"/>
                  </a:lnTo>
                  <a:lnTo>
                    <a:pt x="336" y="15"/>
                  </a:lnTo>
                  <a:lnTo>
                    <a:pt x="319" y="5"/>
                  </a:lnTo>
                  <a:lnTo>
                    <a:pt x="298"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8" name="Freeform 17"/>
            <p:cNvSpPr>
              <a:spLocks/>
            </p:cNvSpPr>
            <p:nvPr/>
          </p:nvSpPr>
          <p:spPr bwMode="gray">
            <a:xfrm>
              <a:off x="5510213" y="4791075"/>
              <a:ext cx="558800" cy="165100"/>
            </a:xfrm>
            <a:custGeom>
              <a:avLst/>
              <a:gdLst>
                <a:gd name="T0" fmla="*/ 299 w 352"/>
                <a:gd name="T1" fmla="*/ 0 h 104"/>
                <a:gd name="T2" fmla="*/ 54 w 352"/>
                <a:gd name="T3" fmla="*/ 0 h 104"/>
                <a:gd name="T4" fmla="*/ 33 w 352"/>
                <a:gd name="T5" fmla="*/ 4 h 104"/>
                <a:gd name="T6" fmla="*/ 16 w 352"/>
                <a:gd name="T7" fmla="*/ 16 h 104"/>
                <a:gd name="T8" fmla="*/ 5 w 352"/>
                <a:gd name="T9" fmla="*/ 32 h 104"/>
                <a:gd name="T10" fmla="*/ 0 w 352"/>
                <a:gd name="T11" fmla="*/ 52 h 104"/>
                <a:gd name="T12" fmla="*/ 5 w 352"/>
                <a:gd name="T13" fmla="*/ 73 h 104"/>
                <a:gd name="T14" fmla="*/ 16 w 352"/>
                <a:gd name="T15" fmla="*/ 89 h 104"/>
                <a:gd name="T16" fmla="*/ 33 w 352"/>
                <a:gd name="T17" fmla="*/ 101 h 104"/>
                <a:gd name="T18" fmla="*/ 54 w 352"/>
                <a:gd name="T19" fmla="*/ 104 h 104"/>
                <a:gd name="T20" fmla="*/ 299 w 352"/>
                <a:gd name="T21" fmla="*/ 104 h 104"/>
                <a:gd name="T22" fmla="*/ 320 w 352"/>
                <a:gd name="T23" fmla="*/ 101 h 104"/>
                <a:gd name="T24" fmla="*/ 336 w 352"/>
                <a:gd name="T25" fmla="*/ 89 h 104"/>
                <a:gd name="T26" fmla="*/ 348 w 352"/>
                <a:gd name="T27" fmla="*/ 73 h 104"/>
                <a:gd name="T28" fmla="*/ 352 w 352"/>
                <a:gd name="T29" fmla="*/ 52 h 104"/>
                <a:gd name="T30" fmla="*/ 348 w 352"/>
                <a:gd name="T31" fmla="*/ 32 h 104"/>
                <a:gd name="T32" fmla="*/ 336 w 352"/>
                <a:gd name="T33" fmla="*/ 16 h 104"/>
                <a:gd name="T34" fmla="*/ 320 w 352"/>
                <a:gd name="T35" fmla="*/ 4 h 104"/>
                <a:gd name="T36" fmla="*/ 299 w 352"/>
                <a:gd name="T3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2" h="104">
                  <a:moveTo>
                    <a:pt x="299" y="0"/>
                  </a:moveTo>
                  <a:lnTo>
                    <a:pt x="54" y="0"/>
                  </a:lnTo>
                  <a:lnTo>
                    <a:pt x="33" y="4"/>
                  </a:lnTo>
                  <a:lnTo>
                    <a:pt x="16" y="16"/>
                  </a:lnTo>
                  <a:lnTo>
                    <a:pt x="5" y="32"/>
                  </a:lnTo>
                  <a:lnTo>
                    <a:pt x="0" y="52"/>
                  </a:lnTo>
                  <a:lnTo>
                    <a:pt x="5" y="73"/>
                  </a:lnTo>
                  <a:lnTo>
                    <a:pt x="16" y="89"/>
                  </a:lnTo>
                  <a:lnTo>
                    <a:pt x="33" y="101"/>
                  </a:lnTo>
                  <a:lnTo>
                    <a:pt x="54" y="104"/>
                  </a:lnTo>
                  <a:lnTo>
                    <a:pt x="299" y="104"/>
                  </a:lnTo>
                  <a:lnTo>
                    <a:pt x="320" y="101"/>
                  </a:lnTo>
                  <a:lnTo>
                    <a:pt x="336" y="89"/>
                  </a:lnTo>
                  <a:lnTo>
                    <a:pt x="348" y="73"/>
                  </a:lnTo>
                  <a:lnTo>
                    <a:pt x="352" y="52"/>
                  </a:lnTo>
                  <a:lnTo>
                    <a:pt x="348" y="32"/>
                  </a:lnTo>
                  <a:lnTo>
                    <a:pt x="336" y="16"/>
                  </a:lnTo>
                  <a:lnTo>
                    <a:pt x="320" y="4"/>
                  </a:lnTo>
                  <a:lnTo>
                    <a:pt x="299"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9" name="Freeform 18"/>
            <p:cNvSpPr>
              <a:spLocks/>
            </p:cNvSpPr>
            <p:nvPr/>
          </p:nvSpPr>
          <p:spPr bwMode="gray">
            <a:xfrm>
              <a:off x="7546976" y="4179888"/>
              <a:ext cx="557213" cy="165100"/>
            </a:xfrm>
            <a:custGeom>
              <a:avLst/>
              <a:gdLst>
                <a:gd name="T0" fmla="*/ 297 w 351"/>
                <a:gd name="T1" fmla="*/ 0 h 104"/>
                <a:gd name="T2" fmla="*/ 52 w 351"/>
                <a:gd name="T3" fmla="*/ 0 h 104"/>
                <a:gd name="T4" fmla="*/ 31 w 351"/>
                <a:gd name="T5" fmla="*/ 4 h 104"/>
                <a:gd name="T6" fmla="*/ 15 w 351"/>
                <a:gd name="T7" fmla="*/ 16 h 104"/>
                <a:gd name="T8" fmla="*/ 3 w 351"/>
                <a:gd name="T9" fmla="*/ 32 h 104"/>
                <a:gd name="T10" fmla="*/ 0 w 351"/>
                <a:gd name="T11" fmla="*/ 52 h 104"/>
                <a:gd name="T12" fmla="*/ 3 w 351"/>
                <a:gd name="T13" fmla="*/ 72 h 104"/>
                <a:gd name="T14" fmla="*/ 15 w 351"/>
                <a:gd name="T15" fmla="*/ 89 h 104"/>
                <a:gd name="T16" fmla="*/ 31 w 351"/>
                <a:gd name="T17" fmla="*/ 101 h 104"/>
                <a:gd name="T18" fmla="*/ 52 w 351"/>
                <a:gd name="T19" fmla="*/ 104 h 104"/>
                <a:gd name="T20" fmla="*/ 297 w 351"/>
                <a:gd name="T21" fmla="*/ 104 h 104"/>
                <a:gd name="T22" fmla="*/ 318 w 351"/>
                <a:gd name="T23" fmla="*/ 101 h 104"/>
                <a:gd name="T24" fmla="*/ 336 w 351"/>
                <a:gd name="T25" fmla="*/ 89 h 104"/>
                <a:gd name="T26" fmla="*/ 346 w 351"/>
                <a:gd name="T27" fmla="*/ 72 h 104"/>
                <a:gd name="T28" fmla="*/ 351 w 351"/>
                <a:gd name="T29" fmla="*/ 52 h 104"/>
                <a:gd name="T30" fmla="*/ 346 w 351"/>
                <a:gd name="T31" fmla="*/ 32 h 104"/>
                <a:gd name="T32" fmla="*/ 336 w 351"/>
                <a:gd name="T33" fmla="*/ 16 h 104"/>
                <a:gd name="T34" fmla="*/ 318 w 351"/>
                <a:gd name="T35" fmla="*/ 4 h 104"/>
                <a:gd name="T36" fmla="*/ 297 w 351"/>
                <a:gd name="T3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1" h="104">
                  <a:moveTo>
                    <a:pt x="297" y="0"/>
                  </a:moveTo>
                  <a:lnTo>
                    <a:pt x="52" y="0"/>
                  </a:lnTo>
                  <a:lnTo>
                    <a:pt x="31" y="4"/>
                  </a:lnTo>
                  <a:lnTo>
                    <a:pt x="15" y="16"/>
                  </a:lnTo>
                  <a:lnTo>
                    <a:pt x="3" y="32"/>
                  </a:lnTo>
                  <a:lnTo>
                    <a:pt x="0" y="52"/>
                  </a:lnTo>
                  <a:lnTo>
                    <a:pt x="3" y="72"/>
                  </a:lnTo>
                  <a:lnTo>
                    <a:pt x="15" y="89"/>
                  </a:lnTo>
                  <a:lnTo>
                    <a:pt x="31" y="101"/>
                  </a:lnTo>
                  <a:lnTo>
                    <a:pt x="52" y="104"/>
                  </a:lnTo>
                  <a:lnTo>
                    <a:pt x="297" y="104"/>
                  </a:lnTo>
                  <a:lnTo>
                    <a:pt x="318" y="101"/>
                  </a:lnTo>
                  <a:lnTo>
                    <a:pt x="336" y="89"/>
                  </a:lnTo>
                  <a:lnTo>
                    <a:pt x="346" y="72"/>
                  </a:lnTo>
                  <a:lnTo>
                    <a:pt x="351" y="52"/>
                  </a:lnTo>
                  <a:lnTo>
                    <a:pt x="346" y="32"/>
                  </a:lnTo>
                  <a:lnTo>
                    <a:pt x="336" y="16"/>
                  </a:lnTo>
                  <a:lnTo>
                    <a:pt x="318" y="4"/>
                  </a:lnTo>
                  <a:lnTo>
                    <a:pt x="297"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0" name="Freeform 19"/>
            <p:cNvSpPr>
              <a:spLocks/>
            </p:cNvSpPr>
            <p:nvPr/>
          </p:nvSpPr>
          <p:spPr bwMode="gray">
            <a:xfrm>
              <a:off x="6619876" y="4179888"/>
              <a:ext cx="615950" cy="165100"/>
            </a:xfrm>
            <a:custGeom>
              <a:avLst/>
              <a:gdLst>
                <a:gd name="T0" fmla="*/ 334 w 388"/>
                <a:gd name="T1" fmla="*/ 0 h 104"/>
                <a:gd name="T2" fmla="*/ 53 w 388"/>
                <a:gd name="T3" fmla="*/ 0 h 104"/>
                <a:gd name="T4" fmla="*/ 32 w 388"/>
                <a:gd name="T5" fmla="*/ 4 h 104"/>
                <a:gd name="T6" fmla="*/ 16 w 388"/>
                <a:gd name="T7" fmla="*/ 16 h 104"/>
                <a:gd name="T8" fmla="*/ 4 w 388"/>
                <a:gd name="T9" fmla="*/ 32 h 104"/>
                <a:gd name="T10" fmla="*/ 0 w 388"/>
                <a:gd name="T11" fmla="*/ 52 h 104"/>
                <a:gd name="T12" fmla="*/ 4 w 388"/>
                <a:gd name="T13" fmla="*/ 72 h 104"/>
                <a:gd name="T14" fmla="*/ 16 w 388"/>
                <a:gd name="T15" fmla="*/ 89 h 104"/>
                <a:gd name="T16" fmla="*/ 32 w 388"/>
                <a:gd name="T17" fmla="*/ 101 h 104"/>
                <a:gd name="T18" fmla="*/ 53 w 388"/>
                <a:gd name="T19" fmla="*/ 104 h 104"/>
                <a:gd name="T20" fmla="*/ 334 w 388"/>
                <a:gd name="T21" fmla="*/ 104 h 104"/>
                <a:gd name="T22" fmla="*/ 355 w 388"/>
                <a:gd name="T23" fmla="*/ 101 h 104"/>
                <a:gd name="T24" fmla="*/ 371 w 388"/>
                <a:gd name="T25" fmla="*/ 89 h 104"/>
                <a:gd name="T26" fmla="*/ 383 w 388"/>
                <a:gd name="T27" fmla="*/ 72 h 104"/>
                <a:gd name="T28" fmla="*/ 388 w 388"/>
                <a:gd name="T29" fmla="*/ 52 h 104"/>
                <a:gd name="T30" fmla="*/ 383 w 388"/>
                <a:gd name="T31" fmla="*/ 32 h 104"/>
                <a:gd name="T32" fmla="*/ 371 w 388"/>
                <a:gd name="T33" fmla="*/ 16 h 104"/>
                <a:gd name="T34" fmla="*/ 355 w 388"/>
                <a:gd name="T35" fmla="*/ 4 h 104"/>
                <a:gd name="T36" fmla="*/ 334 w 388"/>
                <a:gd name="T3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8" h="104">
                  <a:moveTo>
                    <a:pt x="334" y="0"/>
                  </a:moveTo>
                  <a:lnTo>
                    <a:pt x="53" y="0"/>
                  </a:lnTo>
                  <a:lnTo>
                    <a:pt x="32" y="4"/>
                  </a:lnTo>
                  <a:lnTo>
                    <a:pt x="16" y="16"/>
                  </a:lnTo>
                  <a:lnTo>
                    <a:pt x="4" y="32"/>
                  </a:lnTo>
                  <a:lnTo>
                    <a:pt x="0" y="52"/>
                  </a:lnTo>
                  <a:lnTo>
                    <a:pt x="4" y="72"/>
                  </a:lnTo>
                  <a:lnTo>
                    <a:pt x="16" y="89"/>
                  </a:lnTo>
                  <a:lnTo>
                    <a:pt x="32" y="101"/>
                  </a:lnTo>
                  <a:lnTo>
                    <a:pt x="53" y="104"/>
                  </a:lnTo>
                  <a:lnTo>
                    <a:pt x="334" y="104"/>
                  </a:lnTo>
                  <a:lnTo>
                    <a:pt x="355" y="101"/>
                  </a:lnTo>
                  <a:lnTo>
                    <a:pt x="371" y="89"/>
                  </a:lnTo>
                  <a:lnTo>
                    <a:pt x="383" y="72"/>
                  </a:lnTo>
                  <a:lnTo>
                    <a:pt x="388" y="52"/>
                  </a:lnTo>
                  <a:lnTo>
                    <a:pt x="383" y="32"/>
                  </a:lnTo>
                  <a:lnTo>
                    <a:pt x="371" y="16"/>
                  </a:lnTo>
                  <a:lnTo>
                    <a:pt x="355" y="4"/>
                  </a:lnTo>
                  <a:lnTo>
                    <a:pt x="334"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1" name="Freeform 20"/>
            <p:cNvSpPr>
              <a:spLocks/>
            </p:cNvSpPr>
            <p:nvPr/>
          </p:nvSpPr>
          <p:spPr bwMode="gray">
            <a:xfrm>
              <a:off x="6381751" y="4791075"/>
              <a:ext cx="612775" cy="165100"/>
            </a:xfrm>
            <a:custGeom>
              <a:avLst/>
              <a:gdLst>
                <a:gd name="T0" fmla="*/ 334 w 386"/>
                <a:gd name="T1" fmla="*/ 0 h 104"/>
                <a:gd name="T2" fmla="*/ 53 w 386"/>
                <a:gd name="T3" fmla="*/ 0 h 104"/>
                <a:gd name="T4" fmla="*/ 32 w 386"/>
                <a:gd name="T5" fmla="*/ 4 h 104"/>
                <a:gd name="T6" fmla="*/ 16 w 386"/>
                <a:gd name="T7" fmla="*/ 16 h 104"/>
                <a:gd name="T8" fmla="*/ 4 w 386"/>
                <a:gd name="T9" fmla="*/ 32 h 104"/>
                <a:gd name="T10" fmla="*/ 0 w 386"/>
                <a:gd name="T11" fmla="*/ 52 h 104"/>
                <a:gd name="T12" fmla="*/ 4 w 386"/>
                <a:gd name="T13" fmla="*/ 73 h 104"/>
                <a:gd name="T14" fmla="*/ 16 w 386"/>
                <a:gd name="T15" fmla="*/ 89 h 104"/>
                <a:gd name="T16" fmla="*/ 32 w 386"/>
                <a:gd name="T17" fmla="*/ 101 h 104"/>
                <a:gd name="T18" fmla="*/ 53 w 386"/>
                <a:gd name="T19" fmla="*/ 104 h 104"/>
                <a:gd name="T20" fmla="*/ 334 w 386"/>
                <a:gd name="T21" fmla="*/ 104 h 104"/>
                <a:gd name="T22" fmla="*/ 355 w 386"/>
                <a:gd name="T23" fmla="*/ 101 h 104"/>
                <a:gd name="T24" fmla="*/ 371 w 386"/>
                <a:gd name="T25" fmla="*/ 89 h 104"/>
                <a:gd name="T26" fmla="*/ 383 w 386"/>
                <a:gd name="T27" fmla="*/ 73 h 104"/>
                <a:gd name="T28" fmla="*/ 386 w 386"/>
                <a:gd name="T29" fmla="*/ 52 h 104"/>
                <a:gd name="T30" fmla="*/ 383 w 386"/>
                <a:gd name="T31" fmla="*/ 32 h 104"/>
                <a:gd name="T32" fmla="*/ 371 w 386"/>
                <a:gd name="T33" fmla="*/ 16 h 104"/>
                <a:gd name="T34" fmla="*/ 355 w 386"/>
                <a:gd name="T35" fmla="*/ 4 h 104"/>
                <a:gd name="T36" fmla="*/ 334 w 386"/>
                <a:gd name="T3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6" h="104">
                  <a:moveTo>
                    <a:pt x="334" y="0"/>
                  </a:moveTo>
                  <a:lnTo>
                    <a:pt x="53" y="0"/>
                  </a:lnTo>
                  <a:lnTo>
                    <a:pt x="32" y="4"/>
                  </a:lnTo>
                  <a:lnTo>
                    <a:pt x="16" y="16"/>
                  </a:lnTo>
                  <a:lnTo>
                    <a:pt x="4" y="32"/>
                  </a:lnTo>
                  <a:lnTo>
                    <a:pt x="0" y="52"/>
                  </a:lnTo>
                  <a:lnTo>
                    <a:pt x="4" y="73"/>
                  </a:lnTo>
                  <a:lnTo>
                    <a:pt x="16" y="89"/>
                  </a:lnTo>
                  <a:lnTo>
                    <a:pt x="32" y="101"/>
                  </a:lnTo>
                  <a:lnTo>
                    <a:pt x="53" y="104"/>
                  </a:lnTo>
                  <a:lnTo>
                    <a:pt x="334" y="104"/>
                  </a:lnTo>
                  <a:lnTo>
                    <a:pt x="355" y="101"/>
                  </a:lnTo>
                  <a:lnTo>
                    <a:pt x="371" y="89"/>
                  </a:lnTo>
                  <a:lnTo>
                    <a:pt x="383" y="73"/>
                  </a:lnTo>
                  <a:lnTo>
                    <a:pt x="386" y="52"/>
                  </a:lnTo>
                  <a:lnTo>
                    <a:pt x="383" y="32"/>
                  </a:lnTo>
                  <a:lnTo>
                    <a:pt x="371" y="16"/>
                  </a:lnTo>
                  <a:lnTo>
                    <a:pt x="355" y="4"/>
                  </a:lnTo>
                  <a:lnTo>
                    <a:pt x="334"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2" name="Freeform 21"/>
            <p:cNvSpPr>
              <a:spLocks/>
            </p:cNvSpPr>
            <p:nvPr/>
          </p:nvSpPr>
          <p:spPr bwMode="gray">
            <a:xfrm>
              <a:off x="6437313" y="5021263"/>
              <a:ext cx="557213" cy="166688"/>
            </a:xfrm>
            <a:custGeom>
              <a:avLst/>
              <a:gdLst>
                <a:gd name="T0" fmla="*/ 299 w 351"/>
                <a:gd name="T1" fmla="*/ 0 h 105"/>
                <a:gd name="T2" fmla="*/ 54 w 351"/>
                <a:gd name="T3" fmla="*/ 0 h 105"/>
                <a:gd name="T4" fmla="*/ 33 w 351"/>
                <a:gd name="T5" fmla="*/ 5 h 105"/>
                <a:gd name="T6" fmla="*/ 15 w 351"/>
                <a:gd name="T7" fmla="*/ 17 h 105"/>
                <a:gd name="T8" fmla="*/ 5 w 351"/>
                <a:gd name="T9" fmla="*/ 33 h 105"/>
                <a:gd name="T10" fmla="*/ 0 w 351"/>
                <a:gd name="T11" fmla="*/ 52 h 105"/>
                <a:gd name="T12" fmla="*/ 5 w 351"/>
                <a:gd name="T13" fmla="*/ 73 h 105"/>
                <a:gd name="T14" fmla="*/ 15 w 351"/>
                <a:gd name="T15" fmla="*/ 90 h 105"/>
                <a:gd name="T16" fmla="*/ 33 w 351"/>
                <a:gd name="T17" fmla="*/ 102 h 105"/>
                <a:gd name="T18" fmla="*/ 54 w 351"/>
                <a:gd name="T19" fmla="*/ 105 h 105"/>
                <a:gd name="T20" fmla="*/ 299 w 351"/>
                <a:gd name="T21" fmla="*/ 105 h 105"/>
                <a:gd name="T22" fmla="*/ 320 w 351"/>
                <a:gd name="T23" fmla="*/ 102 h 105"/>
                <a:gd name="T24" fmla="*/ 336 w 351"/>
                <a:gd name="T25" fmla="*/ 90 h 105"/>
                <a:gd name="T26" fmla="*/ 348 w 351"/>
                <a:gd name="T27" fmla="*/ 73 h 105"/>
                <a:gd name="T28" fmla="*/ 351 w 351"/>
                <a:gd name="T29" fmla="*/ 52 h 105"/>
                <a:gd name="T30" fmla="*/ 348 w 351"/>
                <a:gd name="T31" fmla="*/ 33 h 105"/>
                <a:gd name="T32" fmla="*/ 336 w 351"/>
                <a:gd name="T33" fmla="*/ 17 h 105"/>
                <a:gd name="T34" fmla="*/ 320 w 351"/>
                <a:gd name="T35" fmla="*/ 5 h 105"/>
                <a:gd name="T36" fmla="*/ 299 w 351"/>
                <a:gd name="T3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1" h="105">
                  <a:moveTo>
                    <a:pt x="299" y="0"/>
                  </a:moveTo>
                  <a:lnTo>
                    <a:pt x="54" y="0"/>
                  </a:lnTo>
                  <a:lnTo>
                    <a:pt x="33" y="5"/>
                  </a:lnTo>
                  <a:lnTo>
                    <a:pt x="15" y="17"/>
                  </a:lnTo>
                  <a:lnTo>
                    <a:pt x="5" y="33"/>
                  </a:lnTo>
                  <a:lnTo>
                    <a:pt x="0" y="52"/>
                  </a:lnTo>
                  <a:lnTo>
                    <a:pt x="5" y="73"/>
                  </a:lnTo>
                  <a:lnTo>
                    <a:pt x="15" y="90"/>
                  </a:lnTo>
                  <a:lnTo>
                    <a:pt x="33" y="102"/>
                  </a:lnTo>
                  <a:lnTo>
                    <a:pt x="54" y="105"/>
                  </a:lnTo>
                  <a:lnTo>
                    <a:pt x="299" y="105"/>
                  </a:lnTo>
                  <a:lnTo>
                    <a:pt x="320" y="102"/>
                  </a:lnTo>
                  <a:lnTo>
                    <a:pt x="336" y="90"/>
                  </a:lnTo>
                  <a:lnTo>
                    <a:pt x="348" y="73"/>
                  </a:lnTo>
                  <a:lnTo>
                    <a:pt x="351" y="52"/>
                  </a:lnTo>
                  <a:lnTo>
                    <a:pt x="348" y="33"/>
                  </a:lnTo>
                  <a:lnTo>
                    <a:pt x="336" y="17"/>
                  </a:lnTo>
                  <a:lnTo>
                    <a:pt x="320" y="5"/>
                  </a:lnTo>
                  <a:lnTo>
                    <a:pt x="299"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3" name="Freeform 22"/>
            <p:cNvSpPr>
              <a:spLocks/>
            </p:cNvSpPr>
            <p:nvPr/>
          </p:nvSpPr>
          <p:spPr bwMode="gray">
            <a:xfrm>
              <a:off x="6450013" y="3332163"/>
              <a:ext cx="346075" cy="544513"/>
            </a:xfrm>
            <a:custGeom>
              <a:avLst/>
              <a:gdLst>
                <a:gd name="T0" fmla="*/ 126 w 218"/>
                <a:gd name="T1" fmla="*/ 18 h 343"/>
                <a:gd name="T2" fmla="*/ 101 w 218"/>
                <a:gd name="T3" fmla="*/ 49 h 343"/>
                <a:gd name="T4" fmla="*/ 77 w 218"/>
                <a:gd name="T5" fmla="*/ 83 h 343"/>
                <a:gd name="T6" fmla="*/ 56 w 218"/>
                <a:gd name="T7" fmla="*/ 122 h 343"/>
                <a:gd name="T8" fmla="*/ 37 w 218"/>
                <a:gd name="T9" fmla="*/ 166 h 343"/>
                <a:gd name="T10" fmla="*/ 19 w 218"/>
                <a:gd name="T11" fmla="*/ 218 h 343"/>
                <a:gd name="T12" fmla="*/ 1 w 218"/>
                <a:gd name="T13" fmla="*/ 278 h 343"/>
                <a:gd name="T14" fmla="*/ 0 w 218"/>
                <a:gd name="T15" fmla="*/ 294 h 343"/>
                <a:gd name="T16" fmla="*/ 4 w 218"/>
                <a:gd name="T17" fmla="*/ 311 h 343"/>
                <a:gd name="T18" fmla="*/ 12 w 218"/>
                <a:gd name="T19" fmla="*/ 324 h 343"/>
                <a:gd name="T20" fmla="*/ 23 w 218"/>
                <a:gd name="T21" fmla="*/ 334 h 343"/>
                <a:gd name="T22" fmla="*/ 40 w 218"/>
                <a:gd name="T23" fmla="*/ 342 h 343"/>
                <a:gd name="T24" fmla="*/ 56 w 218"/>
                <a:gd name="T25" fmla="*/ 343 h 343"/>
                <a:gd name="T26" fmla="*/ 73 w 218"/>
                <a:gd name="T27" fmla="*/ 339 h 343"/>
                <a:gd name="T28" fmla="*/ 86 w 218"/>
                <a:gd name="T29" fmla="*/ 331 h 343"/>
                <a:gd name="T30" fmla="*/ 98 w 218"/>
                <a:gd name="T31" fmla="*/ 319 h 343"/>
                <a:gd name="T32" fmla="*/ 104 w 218"/>
                <a:gd name="T33" fmla="*/ 305 h 343"/>
                <a:gd name="T34" fmla="*/ 119 w 218"/>
                <a:gd name="T35" fmla="*/ 253 h 343"/>
                <a:gd name="T36" fmla="*/ 133 w 218"/>
                <a:gd name="T37" fmla="*/ 208 h 343"/>
                <a:gd name="T38" fmla="*/ 150 w 218"/>
                <a:gd name="T39" fmla="*/ 171 h 343"/>
                <a:gd name="T40" fmla="*/ 166 w 218"/>
                <a:gd name="T41" fmla="*/ 140 h 343"/>
                <a:gd name="T42" fmla="*/ 185 w 218"/>
                <a:gd name="T43" fmla="*/ 111 h 343"/>
                <a:gd name="T44" fmla="*/ 205 w 218"/>
                <a:gd name="T45" fmla="*/ 86 h 343"/>
                <a:gd name="T46" fmla="*/ 214 w 218"/>
                <a:gd name="T47" fmla="*/ 73 h 343"/>
                <a:gd name="T48" fmla="*/ 218 w 218"/>
                <a:gd name="T49" fmla="*/ 56 h 343"/>
                <a:gd name="T50" fmla="*/ 217 w 218"/>
                <a:gd name="T51" fmla="*/ 41 h 343"/>
                <a:gd name="T52" fmla="*/ 211 w 218"/>
                <a:gd name="T53" fmla="*/ 27 h 343"/>
                <a:gd name="T54" fmla="*/ 200 w 218"/>
                <a:gd name="T55" fmla="*/ 13 h 343"/>
                <a:gd name="T56" fmla="*/ 185 w 218"/>
                <a:gd name="T57" fmla="*/ 4 h 343"/>
                <a:gd name="T58" fmla="*/ 171 w 218"/>
                <a:gd name="T59" fmla="*/ 0 h 343"/>
                <a:gd name="T60" fmla="*/ 154 w 218"/>
                <a:gd name="T61" fmla="*/ 1 h 343"/>
                <a:gd name="T62" fmla="*/ 139 w 218"/>
                <a:gd name="T63" fmla="*/ 7 h 343"/>
                <a:gd name="T64" fmla="*/ 126 w 218"/>
                <a:gd name="T65" fmla="*/ 18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8" h="343">
                  <a:moveTo>
                    <a:pt x="126" y="18"/>
                  </a:moveTo>
                  <a:lnTo>
                    <a:pt x="101" y="49"/>
                  </a:lnTo>
                  <a:lnTo>
                    <a:pt x="77" y="83"/>
                  </a:lnTo>
                  <a:lnTo>
                    <a:pt x="56" y="122"/>
                  </a:lnTo>
                  <a:lnTo>
                    <a:pt x="37" y="166"/>
                  </a:lnTo>
                  <a:lnTo>
                    <a:pt x="19" y="218"/>
                  </a:lnTo>
                  <a:lnTo>
                    <a:pt x="1" y="278"/>
                  </a:lnTo>
                  <a:lnTo>
                    <a:pt x="0" y="294"/>
                  </a:lnTo>
                  <a:lnTo>
                    <a:pt x="4" y="311"/>
                  </a:lnTo>
                  <a:lnTo>
                    <a:pt x="12" y="324"/>
                  </a:lnTo>
                  <a:lnTo>
                    <a:pt x="23" y="334"/>
                  </a:lnTo>
                  <a:lnTo>
                    <a:pt x="40" y="342"/>
                  </a:lnTo>
                  <a:lnTo>
                    <a:pt x="56" y="343"/>
                  </a:lnTo>
                  <a:lnTo>
                    <a:pt x="73" y="339"/>
                  </a:lnTo>
                  <a:lnTo>
                    <a:pt x="86" y="331"/>
                  </a:lnTo>
                  <a:lnTo>
                    <a:pt x="98" y="319"/>
                  </a:lnTo>
                  <a:lnTo>
                    <a:pt x="104" y="305"/>
                  </a:lnTo>
                  <a:lnTo>
                    <a:pt x="119" y="253"/>
                  </a:lnTo>
                  <a:lnTo>
                    <a:pt x="133" y="208"/>
                  </a:lnTo>
                  <a:lnTo>
                    <a:pt x="150" y="171"/>
                  </a:lnTo>
                  <a:lnTo>
                    <a:pt x="166" y="140"/>
                  </a:lnTo>
                  <a:lnTo>
                    <a:pt x="185" y="111"/>
                  </a:lnTo>
                  <a:lnTo>
                    <a:pt x="205" y="86"/>
                  </a:lnTo>
                  <a:lnTo>
                    <a:pt x="214" y="73"/>
                  </a:lnTo>
                  <a:lnTo>
                    <a:pt x="218" y="56"/>
                  </a:lnTo>
                  <a:lnTo>
                    <a:pt x="217" y="41"/>
                  </a:lnTo>
                  <a:lnTo>
                    <a:pt x="211" y="27"/>
                  </a:lnTo>
                  <a:lnTo>
                    <a:pt x="200" y="13"/>
                  </a:lnTo>
                  <a:lnTo>
                    <a:pt x="185" y="4"/>
                  </a:lnTo>
                  <a:lnTo>
                    <a:pt x="171" y="0"/>
                  </a:lnTo>
                  <a:lnTo>
                    <a:pt x="154" y="1"/>
                  </a:lnTo>
                  <a:lnTo>
                    <a:pt x="139" y="7"/>
                  </a:lnTo>
                  <a:lnTo>
                    <a:pt x="126" y="18"/>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4" name="Freeform 23"/>
            <p:cNvSpPr>
              <a:spLocks/>
            </p:cNvSpPr>
            <p:nvPr/>
          </p:nvSpPr>
          <p:spPr bwMode="gray">
            <a:xfrm>
              <a:off x="6805613" y="5257800"/>
              <a:ext cx="347663" cy="546100"/>
            </a:xfrm>
            <a:custGeom>
              <a:avLst/>
              <a:gdLst>
                <a:gd name="T0" fmla="*/ 92 w 219"/>
                <a:gd name="T1" fmla="*/ 326 h 344"/>
                <a:gd name="T2" fmla="*/ 119 w 219"/>
                <a:gd name="T3" fmla="*/ 295 h 344"/>
                <a:gd name="T4" fmla="*/ 141 w 219"/>
                <a:gd name="T5" fmla="*/ 260 h 344"/>
                <a:gd name="T6" fmla="*/ 162 w 219"/>
                <a:gd name="T7" fmla="*/ 222 h 344"/>
                <a:gd name="T8" fmla="*/ 181 w 219"/>
                <a:gd name="T9" fmla="*/ 177 h 344"/>
                <a:gd name="T10" fmla="*/ 199 w 219"/>
                <a:gd name="T11" fmla="*/ 125 h 344"/>
                <a:gd name="T12" fmla="*/ 217 w 219"/>
                <a:gd name="T13" fmla="*/ 66 h 344"/>
                <a:gd name="T14" fmla="*/ 219 w 219"/>
                <a:gd name="T15" fmla="*/ 49 h 344"/>
                <a:gd name="T16" fmla="*/ 214 w 219"/>
                <a:gd name="T17" fmla="*/ 33 h 344"/>
                <a:gd name="T18" fmla="*/ 207 w 219"/>
                <a:gd name="T19" fmla="*/ 19 h 344"/>
                <a:gd name="T20" fmla="*/ 195 w 219"/>
                <a:gd name="T21" fmla="*/ 9 h 344"/>
                <a:gd name="T22" fmla="*/ 179 w 219"/>
                <a:gd name="T23" fmla="*/ 2 h 344"/>
                <a:gd name="T24" fmla="*/ 162 w 219"/>
                <a:gd name="T25" fmla="*/ 0 h 344"/>
                <a:gd name="T26" fmla="*/ 146 w 219"/>
                <a:gd name="T27" fmla="*/ 5 h 344"/>
                <a:gd name="T28" fmla="*/ 132 w 219"/>
                <a:gd name="T29" fmla="*/ 12 h 344"/>
                <a:gd name="T30" fmla="*/ 121 w 219"/>
                <a:gd name="T31" fmla="*/ 24 h 344"/>
                <a:gd name="T32" fmla="*/ 115 w 219"/>
                <a:gd name="T33" fmla="*/ 40 h 344"/>
                <a:gd name="T34" fmla="*/ 100 w 219"/>
                <a:gd name="T35" fmla="*/ 91 h 344"/>
                <a:gd name="T36" fmla="*/ 85 w 219"/>
                <a:gd name="T37" fmla="*/ 135 h 344"/>
                <a:gd name="T38" fmla="*/ 69 w 219"/>
                <a:gd name="T39" fmla="*/ 173 h 344"/>
                <a:gd name="T40" fmla="*/ 52 w 219"/>
                <a:gd name="T41" fmla="*/ 205 h 344"/>
                <a:gd name="T42" fmla="*/ 33 w 219"/>
                <a:gd name="T43" fmla="*/ 232 h 344"/>
                <a:gd name="T44" fmla="*/ 14 w 219"/>
                <a:gd name="T45" fmla="*/ 257 h 344"/>
                <a:gd name="T46" fmla="*/ 5 w 219"/>
                <a:gd name="T47" fmla="*/ 271 h 344"/>
                <a:gd name="T48" fmla="*/ 0 w 219"/>
                <a:gd name="T49" fmla="*/ 287 h 344"/>
                <a:gd name="T50" fmla="*/ 2 w 219"/>
                <a:gd name="T51" fmla="*/ 302 h 344"/>
                <a:gd name="T52" fmla="*/ 8 w 219"/>
                <a:gd name="T53" fmla="*/ 317 h 344"/>
                <a:gd name="T54" fmla="*/ 18 w 219"/>
                <a:gd name="T55" fmla="*/ 330 h 344"/>
                <a:gd name="T56" fmla="*/ 33 w 219"/>
                <a:gd name="T57" fmla="*/ 339 h 344"/>
                <a:gd name="T58" fmla="*/ 48 w 219"/>
                <a:gd name="T59" fmla="*/ 344 h 344"/>
                <a:gd name="T60" fmla="*/ 64 w 219"/>
                <a:gd name="T61" fmla="*/ 342 h 344"/>
                <a:gd name="T62" fmla="*/ 80 w 219"/>
                <a:gd name="T63" fmla="*/ 336 h 344"/>
                <a:gd name="T64" fmla="*/ 92 w 219"/>
                <a:gd name="T65" fmla="*/ 326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9" h="344">
                  <a:moveTo>
                    <a:pt x="92" y="326"/>
                  </a:moveTo>
                  <a:lnTo>
                    <a:pt x="119" y="295"/>
                  </a:lnTo>
                  <a:lnTo>
                    <a:pt x="141" y="260"/>
                  </a:lnTo>
                  <a:lnTo>
                    <a:pt x="162" y="222"/>
                  </a:lnTo>
                  <a:lnTo>
                    <a:pt x="181" y="177"/>
                  </a:lnTo>
                  <a:lnTo>
                    <a:pt x="199" y="125"/>
                  </a:lnTo>
                  <a:lnTo>
                    <a:pt x="217" y="66"/>
                  </a:lnTo>
                  <a:lnTo>
                    <a:pt x="219" y="49"/>
                  </a:lnTo>
                  <a:lnTo>
                    <a:pt x="214" y="33"/>
                  </a:lnTo>
                  <a:lnTo>
                    <a:pt x="207" y="19"/>
                  </a:lnTo>
                  <a:lnTo>
                    <a:pt x="195" y="9"/>
                  </a:lnTo>
                  <a:lnTo>
                    <a:pt x="179" y="2"/>
                  </a:lnTo>
                  <a:lnTo>
                    <a:pt x="162" y="0"/>
                  </a:lnTo>
                  <a:lnTo>
                    <a:pt x="146" y="5"/>
                  </a:lnTo>
                  <a:lnTo>
                    <a:pt x="132" y="12"/>
                  </a:lnTo>
                  <a:lnTo>
                    <a:pt x="121" y="24"/>
                  </a:lnTo>
                  <a:lnTo>
                    <a:pt x="115" y="40"/>
                  </a:lnTo>
                  <a:lnTo>
                    <a:pt x="100" y="91"/>
                  </a:lnTo>
                  <a:lnTo>
                    <a:pt x="85" y="135"/>
                  </a:lnTo>
                  <a:lnTo>
                    <a:pt x="69" y="173"/>
                  </a:lnTo>
                  <a:lnTo>
                    <a:pt x="52" y="205"/>
                  </a:lnTo>
                  <a:lnTo>
                    <a:pt x="33" y="232"/>
                  </a:lnTo>
                  <a:lnTo>
                    <a:pt x="14" y="257"/>
                  </a:lnTo>
                  <a:lnTo>
                    <a:pt x="5" y="271"/>
                  </a:lnTo>
                  <a:lnTo>
                    <a:pt x="0" y="287"/>
                  </a:lnTo>
                  <a:lnTo>
                    <a:pt x="2" y="302"/>
                  </a:lnTo>
                  <a:lnTo>
                    <a:pt x="8" y="317"/>
                  </a:lnTo>
                  <a:lnTo>
                    <a:pt x="18" y="330"/>
                  </a:lnTo>
                  <a:lnTo>
                    <a:pt x="33" y="339"/>
                  </a:lnTo>
                  <a:lnTo>
                    <a:pt x="48" y="344"/>
                  </a:lnTo>
                  <a:lnTo>
                    <a:pt x="64" y="342"/>
                  </a:lnTo>
                  <a:lnTo>
                    <a:pt x="80" y="336"/>
                  </a:lnTo>
                  <a:lnTo>
                    <a:pt x="92" y="326"/>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5" name="Freeform 24"/>
            <p:cNvSpPr>
              <a:spLocks/>
            </p:cNvSpPr>
            <p:nvPr/>
          </p:nvSpPr>
          <p:spPr bwMode="gray">
            <a:xfrm>
              <a:off x="7077076" y="4414838"/>
              <a:ext cx="182563" cy="541338"/>
            </a:xfrm>
            <a:custGeom>
              <a:avLst/>
              <a:gdLst>
                <a:gd name="T0" fmla="*/ 106 w 115"/>
                <a:gd name="T1" fmla="*/ 293 h 341"/>
                <a:gd name="T2" fmla="*/ 109 w 115"/>
                <a:gd name="T3" fmla="*/ 255 h 341"/>
                <a:gd name="T4" fmla="*/ 112 w 115"/>
                <a:gd name="T5" fmla="*/ 220 h 341"/>
                <a:gd name="T6" fmla="*/ 113 w 115"/>
                <a:gd name="T7" fmla="*/ 188 h 341"/>
                <a:gd name="T8" fmla="*/ 115 w 115"/>
                <a:gd name="T9" fmla="*/ 153 h 341"/>
                <a:gd name="T10" fmla="*/ 115 w 115"/>
                <a:gd name="T11" fmla="*/ 112 h 341"/>
                <a:gd name="T12" fmla="*/ 115 w 115"/>
                <a:gd name="T13" fmla="*/ 94 h 341"/>
                <a:gd name="T14" fmla="*/ 115 w 115"/>
                <a:gd name="T15" fmla="*/ 81 h 341"/>
                <a:gd name="T16" fmla="*/ 115 w 115"/>
                <a:gd name="T17" fmla="*/ 67 h 341"/>
                <a:gd name="T18" fmla="*/ 113 w 115"/>
                <a:gd name="T19" fmla="*/ 51 h 341"/>
                <a:gd name="T20" fmla="*/ 109 w 115"/>
                <a:gd name="T21" fmla="*/ 30 h 341"/>
                <a:gd name="T22" fmla="*/ 97 w 115"/>
                <a:gd name="T23" fmla="*/ 15 h 341"/>
                <a:gd name="T24" fmla="*/ 80 w 115"/>
                <a:gd name="T25" fmla="*/ 3 h 341"/>
                <a:gd name="T26" fmla="*/ 60 w 115"/>
                <a:gd name="T27" fmla="*/ 0 h 341"/>
                <a:gd name="T28" fmla="*/ 39 w 115"/>
                <a:gd name="T29" fmla="*/ 5 h 341"/>
                <a:gd name="T30" fmla="*/ 22 w 115"/>
                <a:gd name="T31" fmla="*/ 17 h 341"/>
                <a:gd name="T32" fmla="*/ 12 w 115"/>
                <a:gd name="T33" fmla="*/ 33 h 341"/>
                <a:gd name="T34" fmla="*/ 8 w 115"/>
                <a:gd name="T35" fmla="*/ 54 h 341"/>
                <a:gd name="T36" fmla="*/ 9 w 115"/>
                <a:gd name="T37" fmla="*/ 70 h 341"/>
                <a:gd name="T38" fmla="*/ 9 w 115"/>
                <a:gd name="T39" fmla="*/ 82 h 341"/>
                <a:gd name="T40" fmla="*/ 9 w 115"/>
                <a:gd name="T41" fmla="*/ 95 h 341"/>
                <a:gd name="T42" fmla="*/ 9 w 115"/>
                <a:gd name="T43" fmla="*/ 112 h 341"/>
                <a:gd name="T44" fmla="*/ 9 w 115"/>
                <a:gd name="T45" fmla="*/ 150 h 341"/>
                <a:gd name="T46" fmla="*/ 8 w 115"/>
                <a:gd name="T47" fmla="*/ 185 h 341"/>
                <a:gd name="T48" fmla="*/ 6 w 115"/>
                <a:gd name="T49" fmla="*/ 214 h 341"/>
                <a:gd name="T50" fmla="*/ 3 w 115"/>
                <a:gd name="T51" fmla="*/ 247 h 341"/>
                <a:gd name="T52" fmla="*/ 0 w 115"/>
                <a:gd name="T53" fmla="*/ 284 h 341"/>
                <a:gd name="T54" fmla="*/ 2 w 115"/>
                <a:gd name="T55" fmla="*/ 305 h 341"/>
                <a:gd name="T56" fmla="*/ 12 w 115"/>
                <a:gd name="T57" fmla="*/ 323 h 341"/>
                <a:gd name="T58" fmla="*/ 28 w 115"/>
                <a:gd name="T59" fmla="*/ 335 h 341"/>
                <a:gd name="T60" fmla="*/ 48 w 115"/>
                <a:gd name="T61" fmla="*/ 341 h 341"/>
                <a:gd name="T62" fmla="*/ 68 w 115"/>
                <a:gd name="T63" fmla="*/ 339 h 341"/>
                <a:gd name="T64" fmla="*/ 86 w 115"/>
                <a:gd name="T65" fmla="*/ 329 h 341"/>
                <a:gd name="T66" fmla="*/ 100 w 115"/>
                <a:gd name="T67" fmla="*/ 314 h 341"/>
                <a:gd name="T68" fmla="*/ 106 w 115"/>
                <a:gd name="T69" fmla="*/ 29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5" h="341">
                  <a:moveTo>
                    <a:pt x="106" y="293"/>
                  </a:moveTo>
                  <a:lnTo>
                    <a:pt x="109" y="255"/>
                  </a:lnTo>
                  <a:lnTo>
                    <a:pt x="112" y="220"/>
                  </a:lnTo>
                  <a:lnTo>
                    <a:pt x="113" y="188"/>
                  </a:lnTo>
                  <a:lnTo>
                    <a:pt x="115" y="153"/>
                  </a:lnTo>
                  <a:lnTo>
                    <a:pt x="115" y="112"/>
                  </a:lnTo>
                  <a:lnTo>
                    <a:pt x="115" y="94"/>
                  </a:lnTo>
                  <a:lnTo>
                    <a:pt x="115" y="81"/>
                  </a:lnTo>
                  <a:lnTo>
                    <a:pt x="115" y="67"/>
                  </a:lnTo>
                  <a:lnTo>
                    <a:pt x="113" y="51"/>
                  </a:lnTo>
                  <a:lnTo>
                    <a:pt x="109" y="30"/>
                  </a:lnTo>
                  <a:lnTo>
                    <a:pt x="97" y="15"/>
                  </a:lnTo>
                  <a:lnTo>
                    <a:pt x="80" y="3"/>
                  </a:lnTo>
                  <a:lnTo>
                    <a:pt x="60" y="0"/>
                  </a:lnTo>
                  <a:lnTo>
                    <a:pt x="39" y="5"/>
                  </a:lnTo>
                  <a:lnTo>
                    <a:pt x="22" y="17"/>
                  </a:lnTo>
                  <a:lnTo>
                    <a:pt x="12" y="33"/>
                  </a:lnTo>
                  <a:lnTo>
                    <a:pt x="8" y="54"/>
                  </a:lnTo>
                  <a:lnTo>
                    <a:pt x="9" y="70"/>
                  </a:lnTo>
                  <a:lnTo>
                    <a:pt x="9" y="82"/>
                  </a:lnTo>
                  <a:lnTo>
                    <a:pt x="9" y="95"/>
                  </a:lnTo>
                  <a:lnTo>
                    <a:pt x="9" y="112"/>
                  </a:lnTo>
                  <a:lnTo>
                    <a:pt x="9" y="150"/>
                  </a:lnTo>
                  <a:lnTo>
                    <a:pt x="8" y="185"/>
                  </a:lnTo>
                  <a:lnTo>
                    <a:pt x="6" y="214"/>
                  </a:lnTo>
                  <a:lnTo>
                    <a:pt x="3" y="247"/>
                  </a:lnTo>
                  <a:lnTo>
                    <a:pt x="0" y="284"/>
                  </a:lnTo>
                  <a:lnTo>
                    <a:pt x="2" y="305"/>
                  </a:lnTo>
                  <a:lnTo>
                    <a:pt x="12" y="323"/>
                  </a:lnTo>
                  <a:lnTo>
                    <a:pt x="28" y="335"/>
                  </a:lnTo>
                  <a:lnTo>
                    <a:pt x="48" y="341"/>
                  </a:lnTo>
                  <a:lnTo>
                    <a:pt x="68" y="339"/>
                  </a:lnTo>
                  <a:lnTo>
                    <a:pt x="86" y="329"/>
                  </a:lnTo>
                  <a:lnTo>
                    <a:pt x="100" y="314"/>
                  </a:lnTo>
                  <a:lnTo>
                    <a:pt x="106" y="293"/>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6" name="Freeform 25"/>
            <p:cNvSpPr>
              <a:spLocks/>
            </p:cNvSpPr>
            <p:nvPr/>
          </p:nvSpPr>
          <p:spPr bwMode="gray">
            <a:xfrm>
              <a:off x="7319963" y="4414838"/>
              <a:ext cx="188913" cy="541338"/>
            </a:xfrm>
            <a:custGeom>
              <a:avLst/>
              <a:gdLst>
                <a:gd name="T0" fmla="*/ 104 w 119"/>
                <a:gd name="T1" fmla="*/ 296 h 341"/>
                <a:gd name="T2" fmla="*/ 110 w 119"/>
                <a:gd name="T3" fmla="*/ 256 h 341"/>
                <a:gd name="T4" fmla="*/ 115 w 119"/>
                <a:gd name="T5" fmla="*/ 222 h 341"/>
                <a:gd name="T6" fmla="*/ 118 w 119"/>
                <a:gd name="T7" fmla="*/ 189 h 341"/>
                <a:gd name="T8" fmla="*/ 119 w 119"/>
                <a:gd name="T9" fmla="*/ 153 h 341"/>
                <a:gd name="T10" fmla="*/ 119 w 119"/>
                <a:gd name="T11" fmla="*/ 112 h 341"/>
                <a:gd name="T12" fmla="*/ 119 w 119"/>
                <a:gd name="T13" fmla="*/ 94 h 341"/>
                <a:gd name="T14" fmla="*/ 119 w 119"/>
                <a:gd name="T15" fmla="*/ 81 h 341"/>
                <a:gd name="T16" fmla="*/ 119 w 119"/>
                <a:gd name="T17" fmla="*/ 67 h 341"/>
                <a:gd name="T18" fmla="*/ 118 w 119"/>
                <a:gd name="T19" fmla="*/ 49 h 341"/>
                <a:gd name="T20" fmla="*/ 113 w 119"/>
                <a:gd name="T21" fmla="*/ 30 h 341"/>
                <a:gd name="T22" fmla="*/ 100 w 119"/>
                <a:gd name="T23" fmla="*/ 14 h 341"/>
                <a:gd name="T24" fmla="*/ 83 w 119"/>
                <a:gd name="T25" fmla="*/ 3 h 341"/>
                <a:gd name="T26" fmla="*/ 63 w 119"/>
                <a:gd name="T27" fmla="*/ 0 h 341"/>
                <a:gd name="T28" fmla="*/ 42 w 119"/>
                <a:gd name="T29" fmla="*/ 5 h 341"/>
                <a:gd name="T30" fmla="*/ 25 w 119"/>
                <a:gd name="T31" fmla="*/ 17 h 341"/>
                <a:gd name="T32" fmla="*/ 15 w 119"/>
                <a:gd name="T33" fmla="*/ 34 h 341"/>
                <a:gd name="T34" fmla="*/ 12 w 119"/>
                <a:gd name="T35" fmla="*/ 55 h 341"/>
                <a:gd name="T36" fmla="*/ 14 w 119"/>
                <a:gd name="T37" fmla="*/ 70 h 341"/>
                <a:gd name="T38" fmla="*/ 14 w 119"/>
                <a:gd name="T39" fmla="*/ 84 h 341"/>
                <a:gd name="T40" fmla="*/ 14 w 119"/>
                <a:gd name="T41" fmla="*/ 95 h 341"/>
                <a:gd name="T42" fmla="*/ 14 w 119"/>
                <a:gd name="T43" fmla="*/ 112 h 341"/>
                <a:gd name="T44" fmla="*/ 14 w 119"/>
                <a:gd name="T45" fmla="*/ 150 h 341"/>
                <a:gd name="T46" fmla="*/ 12 w 119"/>
                <a:gd name="T47" fmla="*/ 183 h 341"/>
                <a:gd name="T48" fmla="*/ 9 w 119"/>
                <a:gd name="T49" fmla="*/ 213 h 341"/>
                <a:gd name="T50" fmla="*/ 5 w 119"/>
                <a:gd name="T51" fmla="*/ 246 h 341"/>
                <a:gd name="T52" fmla="*/ 0 w 119"/>
                <a:gd name="T53" fmla="*/ 283 h 341"/>
                <a:gd name="T54" fmla="*/ 2 w 119"/>
                <a:gd name="T55" fmla="*/ 302 h 341"/>
                <a:gd name="T56" fmla="*/ 11 w 119"/>
                <a:gd name="T57" fmla="*/ 320 h 341"/>
                <a:gd name="T58" fmla="*/ 25 w 119"/>
                <a:gd name="T59" fmla="*/ 333 h 341"/>
                <a:gd name="T60" fmla="*/ 46 w 119"/>
                <a:gd name="T61" fmla="*/ 341 h 341"/>
                <a:gd name="T62" fmla="*/ 67 w 119"/>
                <a:gd name="T63" fmla="*/ 339 h 341"/>
                <a:gd name="T64" fmla="*/ 85 w 119"/>
                <a:gd name="T65" fmla="*/ 330 h 341"/>
                <a:gd name="T66" fmla="*/ 98 w 119"/>
                <a:gd name="T67" fmla="*/ 316 h 341"/>
                <a:gd name="T68" fmla="*/ 104 w 119"/>
                <a:gd name="T69" fmla="*/ 296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9" h="341">
                  <a:moveTo>
                    <a:pt x="104" y="296"/>
                  </a:moveTo>
                  <a:lnTo>
                    <a:pt x="110" y="256"/>
                  </a:lnTo>
                  <a:lnTo>
                    <a:pt x="115" y="222"/>
                  </a:lnTo>
                  <a:lnTo>
                    <a:pt x="118" y="189"/>
                  </a:lnTo>
                  <a:lnTo>
                    <a:pt x="119" y="153"/>
                  </a:lnTo>
                  <a:lnTo>
                    <a:pt x="119" y="112"/>
                  </a:lnTo>
                  <a:lnTo>
                    <a:pt x="119" y="94"/>
                  </a:lnTo>
                  <a:lnTo>
                    <a:pt x="119" y="81"/>
                  </a:lnTo>
                  <a:lnTo>
                    <a:pt x="119" y="67"/>
                  </a:lnTo>
                  <a:lnTo>
                    <a:pt x="118" y="49"/>
                  </a:lnTo>
                  <a:lnTo>
                    <a:pt x="113" y="30"/>
                  </a:lnTo>
                  <a:lnTo>
                    <a:pt x="100" y="14"/>
                  </a:lnTo>
                  <a:lnTo>
                    <a:pt x="83" y="3"/>
                  </a:lnTo>
                  <a:lnTo>
                    <a:pt x="63" y="0"/>
                  </a:lnTo>
                  <a:lnTo>
                    <a:pt x="42" y="5"/>
                  </a:lnTo>
                  <a:lnTo>
                    <a:pt x="25" y="17"/>
                  </a:lnTo>
                  <a:lnTo>
                    <a:pt x="15" y="34"/>
                  </a:lnTo>
                  <a:lnTo>
                    <a:pt x="12" y="55"/>
                  </a:lnTo>
                  <a:lnTo>
                    <a:pt x="14" y="70"/>
                  </a:lnTo>
                  <a:lnTo>
                    <a:pt x="14" y="84"/>
                  </a:lnTo>
                  <a:lnTo>
                    <a:pt x="14" y="95"/>
                  </a:lnTo>
                  <a:lnTo>
                    <a:pt x="14" y="112"/>
                  </a:lnTo>
                  <a:lnTo>
                    <a:pt x="14" y="150"/>
                  </a:lnTo>
                  <a:lnTo>
                    <a:pt x="12" y="183"/>
                  </a:lnTo>
                  <a:lnTo>
                    <a:pt x="9" y="213"/>
                  </a:lnTo>
                  <a:lnTo>
                    <a:pt x="5" y="246"/>
                  </a:lnTo>
                  <a:lnTo>
                    <a:pt x="0" y="283"/>
                  </a:lnTo>
                  <a:lnTo>
                    <a:pt x="2" y="302"/>
                  </a:lnTo>
                  <a:lnTo>
                    <a:pt x="11" y="320"/>
                  </a:lnTo>
                  <a:lnTo>
                    <a:pt x="25" y="333"/>
                  </a:lnTo>
                  <a:lnTo>
                    <a:pt x="46" y="341"/>
                  </a:lnTo>
                  <a:lnTo>
                    <a:pt x="67" y="339"/>
                  </a:lnTo>
                  <a:lnTo>
                    <a:pt x="85" y="330"/>
                  </a:lnTo>
                  <a:lnTo>
                    <a:pt x="98" y="316"/>
                  </a:lnTo>
                  <a:lnTo>
                    <a:pt x="104" y="296"/>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7" name="Freeform 26"/>
            <p:cNvSpPr>
              <a:spLocks/>
            </p:cNvSpPr>
            <p:nvPr/>
          </p:nvSpPr>
          <p:spPr bwMode="gray">
            <a:xfrm>
              <a:off x="7081838" y="3540125"/>
              <a:ext cx="349250" cy="573088"/>
            </a:xfrm>
            <a:custGeom>
              <a:avLst/>
              <a:gdLst>
                <a:gd name="T0" fmla="*/ 219 w 220"/>
                <a:gd name="T1" fmla="*/ 296 h 361"/>
                <a:gd name="T2" fmla="*/ 199 w 220"/>
                <a:gd name="T3" fmla="*/ 232 h 361"/>
                <a:gd name="T4" fmla="*/ 178 w 220"/>
                <a:gd name="T5" fmla="*/ 174 h 361"/>
                <a:gd name="T6" fmla="*/ 155 w 220"/>
                <a:gd name="T7" fmla="*/ 122 h 361"/>
                <a:gd name="T8" fmla="*/ 128 w 220"/>
                <a:gd name="T9" fmla="*/ 73 h 361"/>
                <a:gd name="T10" fmla="*/ 98 w 220"/>
                <a:gd name="T11" fmla="*/ 23 h 361"/>
                <a:gd name="T12" fmla="*/ 86 w 220"/>
                <a:gd name="T13" fmla="*/ 12 h 361"/>
                <a:gd name="T14" fmla="*/ 73 w 220"/>
                <a:gd name="T15" fmla="*/ 3 h 361"/>
                <a:gd name="T16" fmla="*/ 57 w 220"/>
                <a:gd name="T17" fmla="*/ 0 h 361"/>
                <a:gd name="T18" fmla="*/ 40 w 220"/>
                <a:gd name="T19" fmla="*/ 1 h 361"/>
                <a:gd name="T20" fmla="*/ 25 w 220"/>
                <a:gd name="T21" fmla="*/ 7 h 361"/>
                <a:gd name="T22" fmla="*/ 12 w 220"/>
                <a:gd name="T23" fmla="*/ 17 h 361"/>
                <a:gd name="T24" fmla="*/ 5 w 220"/>
                <a:gd name="T25" fmla="*/ 32 h 361"/>
                <a:gd name="T26" fmla="*/ 0 w 220"/>
                <a:gd name="T27" fmla="*/ 47 h 361"/>
                <a:gd name="T28" fmla="*/ 2 w 220"/>
                <a:gd name="T29" fmla="*/ 64 h 361"/>
                <a:gd name="T30" fmla="*/ 7 w 220"/>
                <a:gd name="T31" fmla="*/ 78 h 361"/>
                <a:gd name="T32" fmla="*/ 34 w 220"/>
                <a:gd name="T33" fmla="*/ 122 h 361"/>
                <a:gd name="T34" fmla="*/ 58 w 220"/>
                <a:gd name="T35" fmla="*/ 165 h 361"/>
                <a:gd name="T36" fmla="*/ 79 w 220"/>
                <a:gd name="T37" fmla="*/ 212 h 361"/>
                <a:gd name="T38" fmla="*/ 98 w 220"/>
                <a:gd name="T39" fmla="*/ 264 h 361"/>
                <a:gd name="T40" fmla="*/ 116 w 220"/>
                <a:gd name="T41" fmla="*/ 321 h 361"/>
                <a:gd name="T42" fmla="*/ 122 w 220"/>
                <a:gd name="T43" fmla="*/ 337 h 361"/>
                <a:gd name="T44" fmla="*/ 134 w 220"/>
                <a:gd name="T45" fmla="*/ 349 h 361"/>
                <a:gd name="T46" fmla="*/ 147 w 220"/>
                <a:gd name="T47" fmla="*/ 357 h 361"/>
                <a:gd name="T48" fmla="*/ 164 w 220"/>
                <a:gd name="T49" fmla="*/ 361 h 361"/>
                <a:gd name="T50" fmla="*/ 180 w 220"/>
                <a:gd name="T51" fmla="*/ 359 h 361"/>
                <a:gd name="T52" fmla="*/ 195 w 220"/>
                <a:gd name="T53" fmla="*/ 352 h 361"/>
                <a:gd name="T54" fmla="*/ 208 w 220"/>
                <a:gd name="T55" fmla="*/ 342 h 361"/>
                <a:gd name="T56" fmla="*/ 216 w 220"/>
                <a:gd name="T57" fmla="*/ 328 h 361"/>
                <a:gd name="T58" fmla="*/ 220 w 220"/>
                <a:gd name="T59" fmla="*/ 312 h 361"/>
                <a:gd name="T60" fmla="*/ 219 w 220"/>
                <a:gd name="T61" fmla="*/ 296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0" h="361">
                  <a:moveTo>
                    <a:pt x="219" y="296"/>
                  </a:moveTo>
                  <a:lnTo>
                    <a:pt x="199" y="232"/>
                  </a:lnTo>
                  <a:lnTo>
                    <a:pt x="178" y="174"/>
                  </a:lnTo>
                  <a:lnTo>
                    <a:pt x="155" y="122"/>
                  </a:lnTo>
                  <a:lnTo>
                    <a:pt x="128" y="73"/>
                  </a:lnTo>
                  <a:lnTo>
                    <a:pt x="98" y="23"/>
                  </a:lnTo>
                  <a:lnTo>
                    <a:pt x="86" y="12"/>
                  </a:lnTo>
                  <a:lnTo>
                    <a:pt x="73" y="3"/>
                  </a:lnTo>
                  <a:lnTo>
                    <a:pt x="57" y="0"/>
                  </a:lnTo>
                  <a:lnTo>
                    <a:pt x="40" y="1"/>
                  </a:lnTo>
                  <a:lnTo>
                    <a:pt x="25" y="7"/>
                  </a:lnTo>
                  <a:lnTo>
                    <a:pt x="12" y="17"/>
                  </a:lnTo>
                  <a:lnTo>
                    <a:pt x="5" y="32"/>
                  </a:lnTo>
                  <a:lnTo>
                    <a:pt x="0" y="47"/>
                  </a:lnTo>
                  <a:lnTo>
                    <a:pt x="2" y="64"/>
                  </a:lnTo>
                  <a:lnTo>
                    <a:pt x="7" y="78"/>
                  </a:lnTo>
                  <a:lnTo>
                    <a:pt x="34" y="122"/>
                  </a:lnTo>
                  <a:lnTo>
                    <a:pt x="58" y="165"/>
                  </a:lnTo>
                  <a:lnTo>
                    <a:pt x="79" y="212"/>
                  </a:lnTo>
                  <a:lnTo>
                    <a:pt x="98" y="264"/>
                  </a:lnTo>
                  <a:lnTo>
                    <a:pt x="116" y="321"/>
                  </a:lnTo>
                  <a:lnTo>
                    <a:pt x="122" y="337"/>
                  </a:lnTo>
                  <a:lnTo>
                    <a:pt x="134" y="349"/>
                  </a:lnTo>
                  <a:lnTo>
                    <a:pt x="147" y="357"/>
                  </a:lnTo>
                  <a:lnTo>
                    <a:pt x="164" y="361"/>
                  </a:lnTo>
                  <a:lnTo>
                    <a:pt x="180" y="359"/>
                  </a:lnTo>
                  <a:lnTo>
                    <a:pt x="195" y="352"/>
                  </a:lnTo>
                  <a:lnTo>
                    <a:pt x="208" y="342"/>
                  </a:lnTo>
                  <a:lnTo>
                    <a:pt x="216" y="328"/>
                  </a:lnTo>
                  <a:lnTo>
                    <a:pt x="220" y="312"/>
                  </a:lnTo>
                  <a:lnTo>
                    <a:pt x="219" y="296"/>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8" name="Freeform 27"/>
            <p:cNvSpPr>
              <a:spLocks/>
            </p:cNvSpPr>
            <p:nvPr/>
          </p:nvSpPr>
          <p:spPr bwMode="gray">
            <a:xfrm>
              <a:off x="5751513" y="3940175"/>
              <a:ext cx="558800" cy="166688"/>
            </a:xfrm>
            <a:custGeom>
              <a:avLst/>
              <a:gdLst>
                <a:gd name="T0" fmla="*/ 298 w 352"/>
                <a:gd name="T1" fmla="*/ 0 h 105"/>
                <a:gd name="T2" fmla="*/ 53 w 352"/>
                <a:gd name="T3" fmla="*/ 0 h 105"/>
                <a:gd name="T4" fmla="*/ 32 w 352"/>
                <a:gd name="T5" fmla="*/ 5 h 105"/>
                <a:gd name="T6" fmla="*/ 15 w 352"/>
                <a:gd name="T7" fmla="*/ 15 h 105"/>
                <a:gd name="T8" fmla="*/ 4 w 352"/>
                <a:gd name="T9" fmla="*/ 32 h 105"/>
                <a:gd name="T10" fmla="*/ 0 w 352"/>
                <a:gd name="T11" fmla="*/ 52 h 105"/>
                <a:gd name="T12" fmla="*/ 4 w 352"/>
                <a:gd name="T13" fmla="*/ 73 h 105"/>
                <a:gd name="T14" fmla="*/ 15 w 352"/>
                <a:gd name="T15" fmla="*/ 90 h 105"/>
                <a:gd name="T16" fmla="*/ 32 w 352"/>
                <a:gd name="T17" fmla="*/ 100 h 105"/>
                <a:gd name="T18" fmla="*/ 53 w 352"/>
                <a:gd name="T19" fmla="*/ 105 h 105"/>
                <a:gd name="T20" fmla="*/ 298 w 352"/>
                <a:gd name="T21" fmla="*/ 105 h 105"/>
                <a:gd name="T22" fmla="*/ 319 w 352"/>
                <a:gd name="T23" fmla="*/ 100 h 105"/>
                <a:gd name="T24" fmla="*/ 336 w 352"/>
                <a:gd name="T25" fmla="*/ 90 h 105"/>
                <a:gd name="T26" fmla="*/ 348 w 352"/>
                <a:gd name="T27" fmla="*/ 73 h 105"/>
                <a:gd name="T28" fmla="*/ 352 w 352"/>
                <a:gd name="T29" fmla="*/ 52 h 105"/>
                <a:gd name="T30" fmla="*/ 348 w 352"/>
                <a:gd name="T31" fmla="*/ 32 h 105"/>
                <a:gd name="T32" fmla="*/ 336 w 352"/>
                <a:gd name="T33" fmla="*/ 15 h 105"/>
                <a:gd name="T34" fmla="*/ 319 w 352"/>
                <a:gd name="T35" fmla="*/ 5 h 105"/>
                <a:gd name="T36" fmla="*/ 298 w 352"/>
                <a:gd name="T3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2" h="105">
                  <a:moveTo>
                    <a:pt x="298" y="0"/>
                  </a:moveTo>
                  <a:lnTo>
                    <a:pt x="53" y="0"/>
                  </a:lnTo>
                  <a:lnTo>
                    <a:pt x="32" y="5"/>
                  </a:lnTo>
                  <a:lnTo>
                    <a:pt x="15" y="15"/>
                  </a:lnTo>
                  <a:lnTo>
                    <a:pt x="4" y="32"/>
                  </a:lnTo>
                  <a:lnTo>
                    <a:pt x="0" y="52"/>
                  </a:lnTo>
                  <a:lnTo>
                    <a:pt x="4" y="73"/>
                  </a:lnTo>
                  <a:lnTo>
                    <a:pt x="15" y="90"/>
                  </a:lnTo>
                  <a:lnTo>
                    <a:pt x="32" y="100"/>
                  </a:lnTo>
                  <a:lnTo>
                    <a:pt x="53" y="105"/>
                  </a:lnTo>
                  <a:lnTo>
                    <a:pt x="298" y="105"/>
                  </a:lnTo>
                  <a:lnTo>
                    <a:pt x="319" y="100"/>
                  </a:lnTo>
                  <a:lnTo>
                    <a:pt x="336" y="90"/>
                  </a:lnTo>
                  <a:lnTo>
                    <a:pt x="348" y="73"/>
                  </a:lnTo>
                  <a:lnTo>
                    <a:pt x="352" y="52"/>
                  </a:lnTo>
                  <a:lnTo>
                    <a:pt x="348" y="32"/>
                  </a:lnTo>
                  <a:lnTo>
                    <a:pt x="336" y="15"/>
                  </a:lnTo>
                  <a:lnTo>
                    <a:pt x="319" y="5"/>
                  </a:lnTo>
                  <a:lnTo>
                    <a:pt x="298"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9" name="Freeform 28"/>
            <p:cNvSpPr>
              <a:spLocks/>
            </p:cNvSpPr>
            <p:nvPr/>
          </p:nvSpPr>
          <p:spPr bwMode="gray">
            <a:xfrm>
              <a:off x="7310438" y="5021263"/>
              <a:ext cx="560388" cy="166688"/>
            </a:xfrm>
            <a:custGeom>
              <a:avLst/>
              <a:gdLst>
                <a:gd name="T0" fmla="*/ 299 w 353"/>
                <a:gd name="T1" fmla="*/ 0 h 105"/>
                <a:gd name="T2" fmla="*/ 54 w 353"/>
                <a:gd name="T3" fmla="*/ 0 h 105"/>
                <a:gd name="T4" fmla="*/ 33 w 353"/>
                <a:gd name="T5" fmla="*/ 5 h 105"/>
                <a:gd name="T6" fmla="*/ 17 w 353"/>
                <a:gd name="T7" fmla="*/ 17 h 105"/>
                <a:gd name="T8" fmla="*/ 5 w 353"/>
                <a:gd name="T9" fmla="*/ 33 h 105"/>
                <a:gd name="T10" fmla="*/ 0 w 353"/>
                <a:gd name="T11" fmla="*/ 52 h 105"/>
                <a:gd name="T12" fmla="*/ 5 w 353"/>
                <a:gd name="T13" fmla="*/ 73 h 105"/>
                <a:gd name="T14" fmla="*/ 17 w 353"/>
                <a:gd name="T15" fmla="*/ 90 h 105"/>
                <a:gd name="T16" fmla="*/ 33 w 353"/>
                <a:gd name="T17" fmla="*/ 102 h 105"/>
                <a:gd name="T18" fmla="*/ 54 w 353"/>
                <a:gd name="T19" fmla="*/ 105 h 105"/>
                <a:gd name="T20" fmla="*/ 299 w 353"/>
                <a:gd name="T21" fmla="*/ 105 h 105"/>
                <a:gd name="T22" fmla="*/ 320 w 353"/>
                <a:gd name="T23" fmla="*/ 102 h 105"/>
                <a:gd name="T24" fmla="*/ 336 w 353"/>
                <a:gd name="T25" fmla="*/ 90 h 105"/>
                <a:gd name="T26" fmla="*/ 348 w 353"/>
                <a:gd name="T27" fmla="*/ 73 h 105"/>
                <a:gd name="T28" fmla="*/ 353 w 353"/>
                <a:gd name="T29" fmla="*/ 52 h 105"/>
                <a:gd name="T30" fmla="*/ 348 w 353"/>
                <a:gd name="T31" fmla="*/ 33 h 105"/>
                <a:gd name="T32" fmla="*/ 336 w 353"/>
                <a:gd name="T33" fmla="*/ 17 h 105"/>
                <a:gd name="T34" fmla="*/ 320 w 353"/>
                <a:gd name="T35" fmla="*/ 5 h 105"/>
                <a:gd name="T36" fmla="*/ 299 w 353"/>
                <a:gd name="T3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3" h="105">
                  <a:moveTo>
                    <a:pt x="299" y="0"/>
                  </a:moveTo>
                  <a:lnTo>
                    <a:pt x="54" y="0"/>
                  </a:lnTo>
                  <a:lnTo>
                    <a:pt x="33" y="5"/>
                  </a:lnTo>
                  <a:lnTo>
                    <a:pt x="17" y="17"/>
                  </a:lnTo>
                  <a:lnTo>
                    <a:pt x="5" y="33"/>
                  </a:lnTo>
                  <a:lnTo>
                    <a:pt x="0" y="52"/>
                  </a:lnTo>
                  <a:lnTo>
                    <a:pt x="5" y="73"/>
                  </a:lnTo>
                  <a:lnTo>
                    <a:pt x="17" y="90"/>
                  </a:lnTo>
                  <a:lnTo>
                    <a:pt x="33" y="102"/>
                  </a:lnTo>
                  <a:lnTo>
                    <a:pt x="54" y="105"/>
                  </a:lnTo>
                  <a:lnTo>
                    <a:pt x="299" y="105"/>
                  </a:lnTo>
                  <a:lnTo>
                    <a:pt x="320" y="102"/>
                  </a:lnTo>
                  <a:lnTo>
                    <a:pt x="336" y="90"/>
                  </a:lnTo>
                  <a:lnTo>
                    <a:pt x="348" y="73"/>
                  </a:lnTo>
                  <a:lnTo>
                    <a:pt x="353" y="52"/>
                  </a:lnTo>
                  <a:lnTo>
                    <a:pt x="348" y="33"/>
                  </a:lnTo>
                  <a:lnTo>
                    <a:pt x="336" y="17"/>
                  </a:lnTo>
                  <a:lnTo>
                    <a:pt x="320" y="5"/>
                  </a:lnTo>
                  <a:lnTo>
                    <a:pt x="299"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0" name="Freeform 29"/>
            <p:cNvSpPr>
              <a:spLocks/>
            </p:cNvSpPr>
            <p:nvPr/>
          </p:nvSpPr>
          <p:spPr bwMode="gray">
            <a:xfrm>
              <a:off x="622301" y="3733800"/>
              <a:ext cx="392113" cy="762000"/>
            </a:xfrm>
            <a:custGeom>
              <a:avLst/>
              <a:gdLst>
                <a:gd name="T0" fmla="*/ 0 w 247"/>
                <a:gd name="T1" fmla="*/ 480 h 480"/>
                <a:gd name="T2" fmla="*/ 87 w 247"/>
                <a:gd name="T3" fmla="*/ 0 h 480"/>
                <a:gd name="T4" fmla="*/ 247 w 247"/>
                <a:gd name="T5" fmla="*/ 0 h 480"/>
                <a:gd name="T6" fmla="*/ 161 w 247"/>
                <a:gd name="T7" fmla="*/ 480 h 480"/>
                <a:gd name="T8" fmla="*/ 0 w 247"/>
                <a:gd name="T9" fmla="*/ 480 h 480"/>
              </a:gdLst>
              <a:ahLst/>
              <a:cxnLst>
                <a:cxn ang="0">
                  <a:pos x="T0" y="T1"/>
                </a:cxn>
                <a:cxn ang="0">
                  <a:pos x="T2" y="T3"/>
                </a:cxn>
                <a:cxn ang="0">
                  <a:pos x="T4" y="T5"/>
                </a:cxn>
                <a:cxn ang="0">
                  <a:pos x="T6" y="T7"/>
                </a:cxn>
                <a:cxn ang="0">
                  <a:pos x="T8" y="T9"/>
                </a:cxn>
              </a:cxnLst>
              <a:rect l="0" t="0" r="r" b="b"/>
              <a:pathLst>
                <a:path w="247" h="480">
                  <a:moveTo>
                    <a:pt x="0" y="480"/>
                  </a:moveTo>
                  <a:lnTo>
                    <a:pt x="87" y="0"/>
                  </a:lnTo>
                  <a:lnTo>
                    <a:pt x="247" y="0"/>
                  </a:lnTo>
                  <a:lnTo>
                    <a:pt x="161" y="480"/>
                  </a:lnTo>
                  <a:lnTo>
                    <a:pt x="0" y="48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1" name="Freeform 30"/>
            <p:cNvSpPr>
              <a:spLocks/>
            </p:cNvSpPr>
            <p:nvPr/>
          </p:nvSpPr>
          <p:spPr bwMode="gray">
            <a:xfrm>
              <a:off x="968376" y="3925888"/>
              <a:ext cx="679450" cy="569913"/>
            </a:xfrm>
            <a:custGeom>
              <a:avLst/>
              <a:gdLst>
                <a:gd name="T0" fmla="*/ 62 w 428"/>
                <a:gd name="T1" fmla="*/ 11 h 359"/>
                <a:gd name="T2" fmla="*/ 190 w 428"/>
                <a:gd name="T3" fmla="*/ 11 h 359"/>
                <a:gd name="T4" fmla="*/ 181 w 428"/>
                <a:gd name="T5" fmla="*/ 64 h 359"/>
                <a:gd name="T6" fmla="*/ 205 w 428"/>
                <a:gd name="T7" fmla="*/ 42 h 359"/>
                <a:gd name="T8" fmla="*/ 228 w 428"/>
                <a:gd name="T9" fmla="*/ 24 h 359"/>
                <a:gd name="T10" fmla="*/ 254 w 428"/>
                <a:gd name="T11" fmla="*/ 11 h 359"/>
                <a:gd name="T12" fmla="*/ 282 w 428"/>
                <a:gd name="T13" fmla="*/ 3 h 359"/>
                <a:gd name="T14" fmla="*/ 312 w 428"/>
                <a:gd name="T15" fmla="*/ 0 h 359"/>
                <a:gd name="T16" fmla="*/ 344 w 428"/>
                <a:gd name="T17" fmla="*/ 3 h 359"/>
                <a:gd name="T18" fmla="*/ 371 w 428"/>
                <a:gd name="T19" fmla="*/ 11 h 359"/>
                <a:gd name="T20" fmla="*/ 393 w 428"/>
                <a:gd name="T21" fmla="*/ 23 h 359"/>
                <a:gd name="T22" fmla="*/ 410 w 428"/>
                <a:gd name="T23" fmla="*/ 39 h 359"/>
                <a:gd name="T24" fmla="*/ 420 w 428"/>
                <a:gd name="T25" fmla="*/ 61 h 359"/>
                <a:gd name="T26" fmla="*/ 426 w 428"/>
                <a:gd name="T27" fmla="*/ 87 h 359"/>
                <a:gd name="T28" fmla="*/ 428 w 428"/>
                <a:gd name="T29" fmla="*/ 116 h 359"/>
                <a:gd name="T30" fmla="*/ 423 w 428"/>
                <a:gd name="T31" fmla="*/ 151 h 359"/>
                <a:gd name="T32" fmla="*/ 386 w 428"/>
                <a:gd name="T33" fmla="*/ 359 h 359"/>
                <a:gd name="T34" fmla="*/ 245 w 428"/>
                <a:gd name="T35" fmla="*/ 359 h 359"/>
                <a:gd name="T36" fmla="*/ 277 w 428"/>
                <a:gd name="T37" fmla="*/ 176 h 359"/>
                <a:gd name="T38" fmla="*/ 280 w 428"/>
                <a:gd name="T39" fmla="*/ 158 h 359"/>
                <a:gd name="T40" fmla="*/ 279 w 428"/>
                <a:gd name="T41" fmla="*/ 143 h 359"/>
                <a:gd name="T42" fmla="*/ 276 w 428"/>
                <a:gd name="T43" fmla="*/ 130 h 359"/>
                <a:gd name="T44" fmla="*/ 269 w 428"/>
                <a:gd name="T45" fmla="*/ 119 h 359"/>
                <a:gd name="T46" fmla="*/ 257 w 428"/>
                <a:gd name="T47" fmla="*/ 112 h 359"/>
                <a:gd name="T48" fmla="*/ 240 w 428"/>
                <a:gd name="T49" fmla="*/ 111 h 359"/>
                <a:gd name="T50" fmla="*/ 220 w 428"/>
                <a:gd name="T51" fmla="*/ 112 h 359"/>
                <a:gd name="T52" fmla="*/ 205 w 428"/>
                <a:gd name="T53" fmla="*/ 119 h 359"/>
                <a:gd name="T54" fmla="*/ 193 w 428"/>
                <a:gd name="T55" fmla="*/ 130 h 359"/>
                <a:gd name="T56" fmla="*/ 184 w 428"/>
                <a:gd name="T57" fmla="*/ 143 h 359"/>
                <a:gd name="T58" fmla="*/ 176 w 428"/>
                <a:gd name="T59" fmla="*/ 161 h 359"/>
                <a:gd name="T60" fmla="*/ 172 w 428"/>
                <a:gd name="T61" fmla="*/ 182 h 359"/>
                <a:gd name="T62" fmla="*/ 141 w 428"/>
                <a:gd name="T63" fmla="*/ 359 h 359"/>
                <a:gd name="T64" fmla="*/ 0 w 428"/>
                <a:gd name="T65" fmla="*/ 359 h 359"/>
                <a:gd name="T66" fmla="*/ 62 w 428"/>
                <a:gd name="T67" fmla="*/ 11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8" h="359">
                  <a:moveTo>
                    <a:pt x="62" y="11"/>
                  </a:moveTo>
                  <a:lnTo>
                    <a:pt x="190" y="11"/>
                  </a:lnTo>
                  <a:lnTo>
                    <a:pt x="181" y="64"/>
                  </a:lnTo>
                  <a:lnTo>
                    <a:pt x="205" y="42"/>
                  </a:lnTo>
                  <a:lnTo>
                    <a:pt x="228" y="24"/>
                  </a:lnTo>
                  <a:lnTo>
                    <a:pt x="254" y="11"/>
                  </a:lnTo>
                  <a:lnTo>
                    <a:pt x="282" y="3"/>
                  </a:lnTo>
                  <a:lnTo>
                    <a:pt x="312" y="0"/>
                  </a:lnTo>
                  <a:lnTo>
                    <a:pt x="344" y="3"/>
                  </a:lnTo>
                  <a:lnTo>
                    <a:pt x="371" y="11"/>
                  </a:lnTo>
                  <a:lnTo>
                    <a:pt x="393" y="23"/>
                  </a:lnTo>
                  <a:lnTo>
                    <a:pt x="410" y="39"/>
                  </a:lnTo>
                  <a:lnTo>
                    <a:pt x="420" y="61"/>
                  </a:lnTo>
                  <a:lnTo>
                    <a:pt x="426" y="87"/>
                  </a:lnTo>
                  <a:lnTo>
                    <a:pt x="428" y="116"/>
                  </a:lnTo>
                  <a:lnTo>
                    <a:pt x="423" y="151"/>
                  </a:lnTo>
                  <a:lnTo>
                    <a:pt x="386" y="359"/>
                  </a:lnTo>
                  <a:lnTo>
                    <a:pt x="245" y="359"/>
                  </a:lnTo>
                  <a:lnTo>
                    <a:pt x="277" y="176"/>
                  </a:lnTo>
                  <a:lnTo>
                    <a:pt x="280" y="158"/>
                  </a:lnTo>
                  <a:lnTo>
                    <a:pt x="279" y="143"/>
                  </a:lnTo>
                  <a:lnTo>
                    <a:pt x="276" y="130"/>
                  </a:lnTo>
                  <a:lnTo>
                    <a:pt x="269" y="119"/>
                  </a:lnTo>
                  <a:lnTo>
                    <a:pt x="257" y="112"/>
                  </a:lnTo>
                  <a:lnTo>
                    <a:pt x="240" y="111"/>
                  </a:lnTo>
                  <a:lnTo>
                    <a:pt x="220" y="112"/>
                  </a:lnTo>
                  <a:lnTo>
                    <a:pt x="205" y="119"/>
                  </a:lnTo>
                  <a:lnTo>
                    <a:pt x="193" y="130"/>
                  </a:lnTo>
                  <a:lnTo>
                    <a:pt x="184" y="143"/>
                  </a:lnTo>
                  <a:lnTo>
                    <a:pt x="176" y="161"/>
                  </a:lnTo>
                  <a:lnTo>
                    <a:pt x="172" y="182"/>
                  </a:lnTo>
                  <a:lnTo>
                    <a:pt x="141" y="359"/>
                  </a:lnTo>
                  <a:lnTo>
                    <a:pt x="0" y="359"/>
                  </a:lnTo>
                  <a:lnTo>
                    <a:pt x="62" y="11"/>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2" name="Freeform 31"/>
            <p:cNvSpPr>
              <a:spLocks/>
            </p:cNvSpPr>
            <p:nvPr/>
          </p:nvSpPr>
          <p:spPr bwMode="gray">
            <a:xfrm>
              <a:off x="1687513" y="3768725"/>
              <a:ext cx="433388" cy="731838"/>
            </a:xfrm>
            <a:custGeom>
              <a:avLst/>
              <a:gdLst>
                <a:gd name="T0" fmla="*/ 210 w 273"/>
                <a:gd name="T1" fmla="*/ 458 h 461"/>
                <a:gd name="T2" fmla="*/ 157 w 273"/>
                <a:gd name="T3" fmla="*/ 461 h 461"/>
                <a:gd name="T4" fmla="*/ 116 w 273"/>
                <a:gd name="T5" fmla="*/ 461 h 461"/>
                <a:gd name="T6" fmla="*/ 82 w 273"/>
                <a:gd name="T7" fmla="*/ 459 h 461"/>
                <a:gd name="T8" fmla="*/ 56 w 273"/>
                <a:gd name="T9" fmla="*/ 453 h 461"/>
                <a:gd name="T10" fmla="*/ 39 w 273"/>
                <a:gd name="T11" fmla="*/ 446 h 461"/>
                <a:gd name="T12" fmla="*/ 25 w 273"/>
                <a:gd name="T13" fmla="*/ 434 h 461"/>
                <a:gd name="T14" fmla="*/ 19 w 273"/>
                <a:gd name="T15" fmla="*/ 416 h 461"/>
                <a:gd name="T16" fmla="*/ 16 w 273"/>
                <a:gd name="T17" fmla="*/ 395 h 461"/>
                <a:gd name="T18" fmla="*/ 18 w 273"/>
                <a:gd name="T19" fmla="*/ 369 h 461"/>
                <a:gd name="T20" fmla="*/ 24 w 273"/>
                <a:gd name="T21" fmla="*/ 336 h 461"/>
                <a:gd name="T22" fmla="*/ 49 w 273"/>
                <a:gd name="T23" fmla="*/ 189 h 461"/>
                <a:gd name="T24" fmla="*/ 0 w 273"/>
                <a:gd name="T25" fmla="*/ 189 h 461"/>
                <a:gd name="T26" fmla="*/ 13 w 273"/>
                <a:gd name="T27" fmla="*/ 110 h 461"/>
                <a:gd name="T28" fmla="*/ 65 w 273"/>
                <a:gd name="T29" fmla="*/ 110 h 461"/>
                <a:gd name="T30" fmla="*/ 86 w 273"/>
                <a:gd name="T31" fmla="*/ 0 h 461"/>
                <a:gd name="T32" fmla="*/ 224 w 273"/>
                <a:gd name="T33" fmla="*/ 0 h 461"/>
                <a:gd name="T34" fmla="*/ 205 w 273"/>
                <a:gd name="T35" fmla="*/ 110 h 461"/>
                <a:gd name="T36" fmla="*/ 273 w 273"/>
                <a:gd name="T37" fmla="*/ 110 h 461"/>
                <a:gd name="T38" fmla="*/ 259 w 273"/>
                <a:gd name="T39" fmla="*/ 189 h 461"/>
                <a:gd name="T40" fmla="*/ 190 w 273"/>
                <a:gd name="T41" fmla="*/ 189 h 461"/>
                <a:gd name="T42" fmla="*/ 168 w 273"/>
                <a:gd name="T43" fmla="*/ 317 h 461"/>
                <a:gd name="T44" fmla="*/ 166 w 273"/>
                <a:gd name="T45" fmla="*/ 333 h 461"/>
                <a:gd name="T46" fmla="*/ 166 w 273"/>
                <a:gd name="T47" fmla="*/ 345 h 461"/>
                <a:gd name="T48" fmla="*/ 172 w 273"/>
                <a:gd name="T49" fmla="*/ 354 h 461"/>
                <a:gd name="T50" fmla="*/ 184 w 273"/>
                <a:gd name="T51" fmla="*/ 358 h 461"/>
                <a:gd name="T52" fmla="*/ 205 w 273"/>
                <a:gd name="T53" fmla="*/ 360 h 461"/>
                <a:gd name="T54" fmla="*/ 227 w 273"/>
                <a:gd name="T55" fmla="*/ 360 h 461"/>
                <a:gd name="T56" fmla="*/ 210 w 273"/>
                <a:gd name="T57" fmla="*/ 458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3" h="461">
                  <a:moveTo>
                    <a:pt x="210" y="458"/>
                  </a:moveTo>
                  <a:lnTo>
                    <a:pt x="157" y="461"/>
                  </a:lnTo>
                  <a:lnTo>
                    <a:pt x="116" y="461"/>
                  </a:lnTo>
                  <a:lnTo>
                    <a:pt x="82" y="459"/>
                  </a:lnTo>
                  <a:lnTo>
                    <a:pt x="56" y="453"/>
                  </a:lnTo>
                  <a:lnTo>
                    <a:pt x="39" y="446"/>
                  </a:lnTo>
                  <a:lnTo>
                    <a:pt x="25" y="434"/>
                  </a:lnTo>
                  <a:lnTo>
                    <a:pt x="19" y="416"/>
                  </a:lnTo>
                  <a:lnTo>
                    <a:pt x="16" y="395"/>
                  </a:lnTo>
                  <a:lnTo>
                    <a:pt x="18" y="369"/>
                  </a:lnTo>
                  <a:lnTo>
                    <a:pt x="24" y="336"/>
                  </a:lnTo>
                  <a:lnTo>
                    <a:pt x="49" y="189"/>
                  </a:lnTo>
                  <a:lnTo>
                    <a:pt x="0" y="189"/>
                  </a:lnTo>
                  <a:lnTo>
                    <a:pt x="13" y="110"/>
                  </a:lnTo>
                  <a:lnTo>
                    <a:pt x="65" y="110"/>
                  </a:lnTo>
                  <a:lnTo>
                    <a:pt x="86" y="0"/>
                  </a:lnTo>
                  <a:lnTo>
                    <a:pt x="224" y="0"/>
                  </a:lnTo>
                  <a:lnTo>
                    <a:pt x="205" y="110"/>
                  </a:lnTo>
                  <a:lnTo>
                    <a:pt x="273" y="110"/>
                  </a:lnTo>
                  <a:lnTo>
                    <a:pt x="259" y="189"/>
                  </a:lnTo>
                  <a:lnTo>
                    <a:pt x="190" y="189"/>
                  </a:lnTo>
                  <a:lnTo>
                    <a:pt x="168" y="317"/>
                  </a:lnTo>
                  <a:lnTo>
                    <a:pt x="166" y="333"/>
                  </a:lnTo>
                  <a:lnTo>
                    <a:pt x="166" y="345"/>
                  </a:lnTo>
                  <a:lnTo>
                    <a:pt x="172" y="354"/>
                  </a:lnTo>
                  <a:lnTo>
                    <a:pt x="184" y="358"/>
                  </a:lnTo>
                  <a:lnTo>
                    <a:pt x="205" y="360"/>
                  </a:lnTo>
                  <a:lnTo>
                    <a:pt x="227" y="360"/>
                  </a:lnTo>
                  <a:lnTo>
                    <a:pt x="210" y="458"/>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3" name="Freeform 32"/>
            <p:cNvSpPr>
              <a:spLocks noEditPoints="1"/>
            </p:cNvSpPr>
            <p:nvPr/>
          </p:nvSpPr>
          <p:spPr bwMode="gray">
            <a:xfrm>
              <a:off x="2085976" y="3925888"/>
              <a:ext cx="655638" cy="585788"/>
            </a:xfrm>
            <a:custGeom>
              <a:avLst/>
              <a:gdLst>
                <a:gd name="T0" fmla="*/ 152 w 413"/>
                <a:gd name="T1" fmla="*/ 146 h 369"/>
                <a:gd name="T2" fmla="*/ 158 w 413"/>
                <a:gd name="T3" fmla="*/ 125 h 369"/>
                <a:gd name="T4" fmla="*/ 170 w 413"/>
                <a:gd name="T5" fmla="*/ 109 h 369"/>
                <a:gd name="T6" fmla="*/ 184 w 413"/>
                <a:gd name="T7" fmla="*/ 96 h 369"/>
                <a:gd name="T8" fmla="*/ 205 w 413"/>
                <a:gd name="T9" fmla="*/ 88 h 369"/>
                <a:gd name="T10" fmla="*/ 229 w 413"/>
                <a:gd name="T11" fmla="*/ 85 h 369"/>
                <a:gd name="T12" fmla="*/ 247 w 413"/>
                <a:gd name="T13" fmla="*/ 88 h 369"/>
                <a:gd name="T14" fmla="*/ 263 w 413"/>
                <a:gd name="T15" fmla="*/ 97 h 369"/>
                <a:gd name="T16" fmla="*/ 274 w 413"/>
                <a:gd name="T17" fmla="*/ 111 h 369"/>
                <a:gd name="T18" fmla="*/ 280 w 413"/>
                <a:gd name="T19" fmla="*/ 127 h 369"/>
                <a:gd name="T20" fmla="*/ 280 w 413"/>
                <a:gd name="T21" fmla="*/ 146 h 369"/>
                <a:gd name="T22" fmla="*/ 152 w 413"/>
                <a:gd name="T23" fmla="*/ 146 h 369"/>
                <a:gd name="T24" fmla="*/ 409 w 413"/>
                <a:gd name="T25" fmla="*/ 216 h 369"/>
                <a:gd name="T26" fmla="*/ 413 w 413"/>
                <a:gd name="T27" fmla="*/ 176 h 369"/>
                <a:gd name="T28" fmla="*/ 412 w 413"/>
                <a:gd name="T29" fmla="*/ 139 h 369"/>
                <a:gd name="T30" fmla="*/ 404 w 413"/>
                <a:gd name="T31" fmla="*/ 105 h 369"/>
                <a:gd name="T32" fmla="*/ 391 w 413"/>
                <a:gd name="T33" fmla="*/ 75 h 369"/>
                <a:gd name="T34" fmla="*/ 372 w 413"/>
                <a:gd name="T35" fmla="*/ 50 h 369"/>
                <a:gd name="T36" fmla="*/ 346 w 413"/>
                <a:gd name="T37" fmla="*/ 29 h 369"/>
                <a:gd name="T38" fmla="*/ 315 w 413"/>
                <a:gd name="T39" fmla="*/ 14 h 369"/>
                <a:gd name="T40" fmla="*/ 280 w 413"/>
                <a:gd name="T41" fmla="*/ 3 h 369"/>
                <a:gd name="T42" fmla="*/ 238 w 413"/>
                <a:gd name="T43" fmla="*/ 0 h 369"/>
                <a:gd name="T44" fmla="*/ 196 w 413"/>
                <a:gd name="T45" fmla="*/ 3 h 369"/>
                <a:gd name="T46" fmla="*/ 156 w 413"/>
                <a:gd name="T47" fmla="*/ 14 h 369"/>
                <a:gd name="T48" fmla="*/ 119 w 413"/>
                <a:gd name="T49" fmla="*/ 30 h 369"/>
                <a:gd name="T50" fmla="*/ 85 w 413"/>
                <a:gd name="T51" fmla="*/ 51 h 369"/>
                <a:gd name="T52" fmla="*/ 57 w 413"/>
                <a:gd name="T53" fmla="*/ 79 h 369"/>
                <a:gd name="T54" fmla="*/ 33 w 413"/>
                <a:gd name="T55" fmla="*/ 111 h 369"/>
                <a:gd name="T56" fmla="*/ 14 w 413"/>
                <a:gd name="T57" fmla="*/ 148 h 369"/>
                <a:gd name="T58" fmla="*/ 3 w 413"/>
                <a:gd name="T59" fmla="*/ 188 h 369"/>
                <a:gd name="T60" fmla="*/ 0 w 413"/>
                <a:gd name="T61" fmla="*/ 225 h 369"/>
                <a:gd name="T62" fmla="*/ 3 w 413"/>
                <a:gd name="T63" fmla="*/ 258 h 369"/>
                <a:gd name="T64" fmla="*/ 12 w 413"/>
                <a:gd name="T65" fmla="*/ 287 h 369"/>
                <a:gd name="T66" fmla="*/ 27 w 413"/>
                <a:gd name="T67" fmla="*/ 311 h 369"/>
                <a:gd name="T68" fmla="*/ 48 w 413"/>
                <a:gd name="T69" fmla="*/ 332 h 369"/>
                <a:gd name="T70" fmla="*/ 73 w 413"/>
                <a:gd name="T71" fmla="*/ 348 h 369"/>
                <a:gd name="T72" fmla="*/ 103 w 413"/>
                <a:gd name="T73" fmla="*/ 360 h 369"/>
                <a:gd name="T74" fmla="*/ 137 w 413"/>
                <a:gd name="T75" fmla="*/ 366 h 369"/>
                <a:gd name="T76" fmla="*/ 173 w 413"/>
                <a:gd name="T77" fmla="*/ 369 h 369"/>
                <a:gd name="T78" fmla="*/ 204 w 413"/>
                <a:gd name="T79" fmla="*/ 368 h 369"/>
                <a:gd name="T80" fmla="*/ 236 w 413"/>
                <a:gd name="T81" fmla="*/ 363 h 369"/>
                <a:gd name="T82" fmla="*/ 268 w 413"/>
                <a:gd name="T83" fmla="*/ 356 h 369"/>
                <a:gd name="T84" fmla="*/ 297 w 413"/>
                <a:gd name="T85" fmla="*/ 344 h 369"/>
                <a:gd name="T86" fmla="*/ 326 w 413"/>
                <a:gd name="T87" fmla="*/ 328 h 369"/>
                <a:gd name="T88" fmla="*/ 351 w 413"/>
                <a:gd name="T89" fmla="*/ 308 h 369"/>
                <a:gd name="T90" fmla="*/ 373 w 413"/>
                <a:gd name="T91" fmla="*/ 283 h 369"/>
                <a:gd name="T92" fmla="*/ 391 w 413"/>
                <a:gd name="T93" fmla="*/ 253 h 369"/>
                <a:gd name="T94" fmla="*/ 256 w 413"/>
                <a:gd name="T95" fmla="*/ 253 h 369"/>
                <a:gd name="T96" fmla="*/ 244 w 413"/>
                <a:gd name="T97" fmla="*/ 267 h 369"/>
                <a:gd name="T98" fmla="*/ 229 w 413"/>
                <a:gd name="T99" fmla="*/ 277 h 369"/>
                <a:gd name="T100" fmla="*/ 214 w 413"/>
                <a:gd name="T101" fmla="*/ 282 h 369"/>
                <a:gd name="T102" fmla="*/ 196 w 413"/>
                <a:gd name="T103" fmla="*/ 285 h 369"/>
                <a:gd name="T104" fmla="*/ 176 w 413"/>
                <a:gd name="T105" fmla="*/ 282 h 369"/>
                <a:gd name="T106" fmla="*/ 158 w 413"/>
                <a:gd name="T107" fmla="*/ 271 h 369"/>
                <a:gd name="T108" fmla="*/ 146 w 413"/>
                <a:gd name="T109" fmla="*/ 258 h 369"/>
                <a:gd name="T110" fmla="*/ 138 w 413"/>
                <a:gd name="T111" fmla="*/ 238 h 369"/>
                <a:gd name="T112" fmla="*/ 140 w 413"/>
                <a:gd name="T113" fmla="*/ 216 h 369"/>
                <a:gd name="T114" fmla="*/ 409 w 413"/>
                <a:gd name="T115" fmla="*/ 216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3" h="369">
                  <a:moveTo>
                    <a:pt x="152" y="146"/>
                  </a:moveTo>
                  <a:lnTo>
                    <a:pt x="158" y="125"/>
                  </a:lnTo>
                  <a:lnTo>
                    <a:pt x="170" y="109"/>
                  </a:lnTo>
                  <a:lnTo>
                    <a:pt x="184" y="96"/>
                  </a:lnTo>
                  <a:lnTo>
                    <a:pt x="205" y="88"/>
                  </a:lnTo>
                  <a:lnTo>
                    <a:pt x="229" y="85"/>
                  </a:lnTo>
                  <a:lnTo>
                    <a:pt x="247" y="88"/>
                  </a:lnTo>
                  <a:lnTo>
                    <a:pt x="263" y="97"/>
                  </a:lnTo>
                  <a:lnTo>
                    <a:pt x="274" y="111"/>
                  </a:lnTo>
                  <a:lnTo>
                    <a:pt x="280" y="127"/>
                  </a:lnTo>
                  <a:lnTo>
                    <a:pt x="280" y="146"/>
                  </a:lnTo>
                  <a:lnTo>
                    <a:pt x="152" y="146"/>
                  </a:lnTo>
                  <a:close/>
                  <a:moveTo>
                    <a:pt x="409" y="216"/>
                  </a:moveTo>
                  <a:lnTo>
                    <a:pt x="413" y="176"/>
                  </a:lnTo>
                  <a:lnTo>
                    <a:pt x="412" y="139"/>
                  </a:lnTo>
                  <a:lnTo>
                    <a:pt x="404" y="105"/>
                  </a:lnTo>
                  <a:lnTo>
                    <a:pt x="391" y="75"/>
                  </a:lnTo>
                  <a:lnTo>
                    <a:pt x="372" y="50"/>
                  </a:lnTo>
                  <a:lnTo>
                    <a:pt x="346" y="29"/>
                  </a:lnTo>
                  <a:lnTo>
                    <a:pt x="315" y="14"/>
                  </a:lnTo>
                  <a:lnTo>
                    <a:pt x="280" y="3"/>
                  </a:lnTo>
                  <a:lnTo>
                    <a:pt x="238" y="0"/>
                  </a:lnTo>
                  <a:lnTo>
                    <a:pt x="196" y="3"/>
                  </a:lnTo>
                  <a:lnTo>
                    <a:pt x="156" y="14"/>
                  </a:lnTo>
                  <a:lnTo>
                    <a:pt x="119" y="30"/>
                  </a:lnTo>
                  <a:lnTo>
                    <a:pt x="85" y="51"/>
                  </a:lnTo>
                  <a:lnTo>
                    <a:pt x="57" y="79"/>
                  </a:lnTo>
                  <a:lnTo>
                    <a:pt x="33" y="111"/>
                  </a:lnTo>
                  <a:lnTo>
                    <a:pt x="14" y="148"/>
                  </a:lnTo>
                  <a:lnTo>
                    <a:pt x="3" y="188"/>
                  </a:lnTo>
                  <a:lnTo>
                    <a:pt x="0" y="225"/>
                  </a:lnTo>
                  <a:lnTo>
                    <a:pt x="3" y="258"/>
                  </a:lnTo>
                  <a:lnTo>
                    <a:pt x="12" y="287"/>
                  </a:lnTo>
                  <a:lnTo>
                    <a:pt x="27" y="311"/>
                  </a:lnTo>
                  <a:lnTo>
                    <a:pt x="48" y="332"/>
                  </a:lnTo>
                  <a:lnTo>
                    <a:pt x="73" y="348"/>
                  </a:lnTo>
                  <a:lnTo>
                    <a:pt x="103" y="360"/>
                  </a:lnTo>
                  <a:lnTo>
                    <a:pt x="137" y="366"/>
                  </a:lnTo>
                  <a:lnTo>
                    <a:pt x="173" y="369"/>
                  </a:lnTo>
                  <a:lnTo>
                    <a:pt x="204" y="368"/>
                  </a:lnTo>
                  <a:lnTo>
                    <a:pt x="236" y="363"/>
                  </a:lnTo>
                  <a:lnTo>
                    <a:pt x="268" y="356"/>
                  </a:lnTo>
                  <a:lnTo>
                    <a:pt x="297" y="344"/>
                  </a:lnTo>
                  <a:lnTo>
                    <a:pt x="326" y="328"/>
                  </a:lnTo>
                  <a:lnTo>
                    <a:pt x="351" y="308"/>
                  </a:lnTo>
                  <a:lnTo>
                    <a:pt x="373" y="283"/>
                  </a:lnTo>
                  <a:lnTo>
                    <a:pt x="391" y="253"/>
                  </a:lnTo>
                  <a:lnTo>
                    <a:pt x="256" y="253"/>
                  </a:lnTo>
                  <a:lnTo>
                    <a:pt x="244" y="267"/>
                  </a:lnTo>
                  <a:lnTo>
                    <a:pt x="229" y="277"/>
                  </a:lnTo>
                  <a:lnTo>
                    <a:pt x="214" y="282"/>
                  </a:lnTo>
                  <a:lnTo>
                    <a:pt x="196" y="285"/>
                  </a:lnTo>
                  <a:lnTo>
                    <a:pt x="176" y="282"/>
                  </a:lnTo>
                  <a:lnTo>
                    <a:pt x="158" y="271"/>
                  </a:lnTo>
                  <a:lnTo>
                    <a:pt x="146" y="258"/>
                  </a:lnTo>
                  <a:lnTo>
                    <a:pt x="138" y="238"/>
                  </a:lnTo>
                  <a:lnTo>
                    <a:pt x="140" y="216"/>
                  </a:lnTo>
                  <a:lnTo>
                    <a:pt x="409" y="216"/>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4" name="Freeform 33"/>
            <p:cNvSpPr>
              <a:spLocks/>
            </p:cNvSpPr>
            <p:nvPr/>
          </p:nvSpPr>
          <p:spPr bwMode="gray">
            <a:xfrm>
              <a:off x="2744788" y="3925888"/>
              <a:ext cx="509588" cy="569913"/>
            </a:xfrm>
            <a:custGeom>
              <a:avLst/>
              <a:gdLst>
                <a:gd name="T0" fmla="*/ 62 w 321"/>
                <a:gd name="T1" fmla="*/ 11 h 359"/>
                <a:gd name="T2" fmla="*/ 190 w 321"/>
                <a:gd name="T3" fmla="*/ 11 h 359"/>
                <a:gd name="T4" fmla="*/ 178 w 321"/>
                <a:gd name="T5" fmla="*/ 81 h 359"/>
                <a:gd name="T6" fmla="*/ 180 w 321"/>
                <a:gd name="T7" fmla="*/ 81 h 359"/>
                <a:gd name="T8" fmla="*/ 199 w 321"/>
                <a:gd name="T9" fmla="*/ 51 h 359"/>
                <a:gd name="T10" fmla="*/ 220 w 321"/>
                <a:gd name="T11" fmla="*/ 29 h 359"/>
                <a:gd name="T12" fmla="*/ 245 w 321"/>
                <a:gd name="T13" fmla="*/ 12 h 359"/>
                <a:gd name="T14" fmla="*/ 272 w 321"/>
                <a:gd name="T15" fmla="*/ 3 h 359"/>
                <a:gd name="T16" fmla="*/ 303 w 321"/>
                <a:gd name="T17" fmla="*/ 0 h 359"/>
                <a:gd name="T18" fmla="*/ 312 w 321"/>
                <a:gd name="T19" fmla="*/ 2 h 359"/>
                <a:gd name="T20" fmla="*/ 321 w 321"/>
                <a:gd name="T21" fmla="*/ 2 h 359"/>
                <a:gd name="T22" fmla="*/ 297 w 321"/>
                <a:gd name="T23" fmla="*/ 140 h 359"/>
                <a:gd name="T24" fmla="*/ 282 w 321"/>
                <a:gd name="T25" fmla="*/ 139 h 359"/>
                <a:gd name="T26" fmla="*/ 269 w 321"/>
                <a:gd name="T27" fmla="*/ 137 h 359"/>
                <a:gd name="T28" fmla="*/ 241 w 321"/>
                <a:gd name="T29" fmla="*/ 139 h 359"/>
                <a:gd name="T30" fmla="*/ 218 w 321"/>
                <a:gd name="T31" fmla="*/ 146 h 359"/>
                <a:gd name="T32" fmla="*/ 199 w 321"/>
                <a:gd name="T33" fmla="*/ 160 h 359"/>
                <a:gd name="T34" fmla="*/ 184 w 321"/>
                <a:gd name="T35" fmla="*/ 179 h 359"/>
                <a:gd name="T36" fmla="*/ 171 w 321"/>
                <a:gd name="T37" fmla="*/ 206 h 359"/>
                <a:gd name="T38" fmla="*/ 163 w 321"/>
                <a:gd name="T39" fmla="*/ 238 h 359"/>
                <a:gd name="T40" fmla="*/ 141 w 321"/>
                <a:gd name="T41" fmla="*/ 359 h 359"/>
                <a:gd name="T42" fmla="*/ 0 w 321"/>
                <a:gd name="T43" fmla="*/ 359 h 359"/>
                <a:gd name="T44" fmla="*/ 62 w 321"/>
                <a:gd name="T45" fmla="*/ 11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1" h="359">
                  <a:moveTo>
                    <a:pt x="62" y="11"/>
                  </a:moveTo>
                  <a:lnTo>
                    <a:pt x="190" y="11"/>
                  </a:lnTo>
                  <a:lnTo>
                    <a:pt x="178" y="81"/>
                  </a:lnTo>
                  <a:lnTo>
                    <a:pt x="180" y="81"/>
                  </a:lnTo>
                  <a:lnTo>
                    <a:pt x="199" y="51"/>
                  </a:lnTo>
                  <a:lnTo>
                    <a:pt x="220" y="29"/>
                  </a:lnTo>
                  <a:lnTo>
                    <a:pt x="245" y="12"/>
                  </a:lnTo>
                  <a:lnTo>
                    <a:pt x="272" y="3"/>
                  </a:lnTo>
                  <a:lnTo>
                    <a:pt x="303" y="0"/>
                  </a:lnTo>
                  <a:lnTo>
                    <a:pt x="312" y="2"/>
                  </a:lnTo>
                  <a:lnTo>
                    <a:pt x="321" y="2"/>
                  </a:lnTo>
                  <a:lnTo>
                    <a:pt x="297" y="140"/>
                  </a:lnTo>
                  <a:lnTo>
                    <a:pt x="282" y="139"/>
                  </a:lnTo>
                  <a:lnTo>
                    <a:pt x="269" y="137"/>
                  </a:lnTo>
                  <a:lnTo>
                    <a:pt x="241" y="139"/>
                  </a:lnTo>
                  <a:lnTo>
                    <a:pt x="218" y="146"/>
                  </a:lnTo>
                  <a:lnTo>
                    <a:pt x="199" y="160"/>
                  </a:lnTo>
                  <a:lnTo>
                    <a:pt x="184" y="179"/>
                  </a:lnTo>
                  <a:lnTo>
                    <a:pt x="171" y="206"/>
                  </a:lnTo>
                  <a:lnTo>
                    <a:pt x="163" y="238"/>
                  </a:lnTo>
                  <a:lnTo>
                    <a:pt x="141" y="359"/>
                  </a:lnTo>
                  <a:lnTo>
                    <a:pt x="0" y="359"/>
                  </a:lnTo>
                  <a:lnTo>
                    <a:pt x="62" y="11"/>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5" name="Freeform 34"/>
            <p:cNvSpPr>
              <a:spLocks/>
            </p:cNvSpPr>
            <p:nvPr/>
          </p:nvSpPr>
          <p:spPr bwMode="gray">
            <a:xfrm>
              <a:off x="3214688" y="3925888"/>
              <a:ext cx="679450" cy="569913"/>
            </a:xfrm>
            <a:custGeom>
              <a:avLst/>
              <a:gdLst>
                <a:gd name="T0" fmla="*/ 62 w 428"/>
                <a:gd name="T1" fmla="*/ 11 h 359"/>
                <a:gd name="T2" fmla="*/ 191 w 428"/>
                <a:gd name="T3" fmla="*/ 11 h 359"/>
                <a:gd name="T4" fmla="*/ 181 w 428"/>
                <a:gd name="T5" fmla="*/ 64 h 359"/>
                <a:gd name="T6" fmla="*/ 205 w 428"/>
                <a:gd name="T7" fmla="*/ 42 h 359"/>
                <a:gd name="T8" fmla="*/ 230 w 428"/>
                <a:gd name="T9" fmla="*/ 24 h 359"/>
                <a:gd name="T10" fmla="*/ 255 w 428"/>
                <a:gd name="T11" fmla="*/ 11 h 359"/>
                <a:gd name="T12" fmla="*/ 282 w 428"/>
                <a:gd name="T13" fmla="*/ 3 h 359"/>
                <a:gd name="T14" fmla="*/ 313 w 428"/>
                <a:gd name="T15" fmla="*/ 0 h 359"/>
                <a:gd name="T16" fmla="*/ 346 w 428"/>
                <a:gd name="T17" fmla="*/ 3 h 359"/>
                <a:gd name="T18" fmla="*/ 373 w 428"/>
                <a:gd name="T19" fmla="*/ 11 h 359"/>
                <a:gd name="T20" fmla="*/ 394 w 428"/>
                <a:gd name="T21" fmla="*/ 23 h 359"/>
                <a:gd name="T22" fmla="*/ 410 w 428"/>
                <a:gd name="T23" fmla="*/ 39 h 359"/>
                <a:gd name="T24" fmla="*/ 422 w 428"/>
                <a:gd name="T25" fmla="*/ 61 h 359"/>
                <a:gd name="T26" fmla="*/ 428 w 428"/>
                <a:gd name="T27" fmla="*/ 87 h 359"/>
                <a:gd name="T28" fmla="*/ 428 w 428"/>
                <a:gd name="T29" fmla="*/ 116 h 359"/>
                <a:gd name="T30" fmla="*/ 423 w 428"/>
                <a:gd name="T31" fmla="*/ 151 h 359"/>
                <a:gd name="T32" fmla="*/ 386 w 428"/>
                <a:gd name="T33" fmla="*/ 359 h 359"/>
                <a:gd name="T34" fmla="*/ 245 w 428"/>
                <a:gd name="T35" fmla="*/ 359 h 359"/>
                <a:gd name="T36" fmla="*/ 278 w 428"/>
                <a:gd name="T37" fmla="*/ 176 h 359"/>
                <a:gd name="T38" fmla="*/ 281 w 428"/>
                <a:gd name="T39" fmla="*/ 158 h 359"/>
                <a:gd name="T40" fmla="*/ 281 w 428"/>
                <a:gd name="T41" fmla="*/ 143 h 359"/>
                <a:gd name="T42" fmla="*/ 276 w 428"/>
                <a:gd name="T43" fmla="*/ 130 h 359"/>
                <a:gd name="T44" fmla="*/ 270 w 428"/>
                <a:gd name="T45" fmla="*/ 119 h 359"/>
                <a:gd name="T46" fmla="*/ 258 w 428"/>
                <a:gd name="T47" fmla="*/ 112 h 359"/>
                <a:gd name="T48" fmla="*/ 240 w 428"/>
                <a:gd name="T49" fmla="*/ 111 h 359"/>
                <a:gd name="T50" fmla="*/ 221 w 428"/>
                <a:gd name="T51" fmla="*/ 112 h 359"/>
                <a:gd name="T52" fmla="*/ 205 w 428"/>
                <a:gd name="T53" fmla="*/ 119 h 359"/>
                <a:gd name="T54" fmla="*/ 193 w 428"/>
                <a:gd name="T55" fmla="*/ 130 h 359"/>
                <a:gd name="T56" fmla="*/ 184 w 428"/>
                <a:gd name="T57" fmla="*/ 143 h 359"/>
                <a:gd name="T58" fmla="*/ 178 w 428"/>
                <a:gd name="T59" fmla="*/ 161 h 359"/>
                <a:gd name="T60" fmla="*/ 172 w 428"/>
                <a:gd name="T61" fmla="*/ 182 h 359"/>
                <a:gd name="T62" fmla="*/ 141 w 428"/>
                <a:gd name="T63" fmla="*/ 359 h 359"/>
                <a:gd name="T64" fmla="*/ 0 w 428"/>
                <a:gd name="T65" fmla="*/ 359 h 359"/>
                <a:gd name="T66" fmla="*/ 62 w 428"/>
                <a:gd name="T67" fmla="*/ 11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8" h="359">
                  <a:moveTo>
                    <a:pt x="62" y="11"/>
                  </a:moveTo>
                  <a:lnTo>
                    <a:pt x="191" y="11"/>
                  </a:lnTo>
                  <a:lnTo>
                    <a:pt x="181" y="64"/>
                  </a:lnTo>
                  <a:lnTo>
                    <a:pt x="205" y="42"/>
                  </a:lnTo>
                  <a:lnTo>
                    <a:pt x="230" y="24"/>
                  </a:lnTo>
                  <a:lnTo>
                    <a:pt x="255" y="11"/>
                  </a:lnTo>
                  <a:lnTo>
                    <a:pt x="282" y="3"/>
                  </a:lnTo>
                  <a:lnTo>
                    <a:pt x="313" y="0"/>
                  </a:lnTo>
                  <a:lnTo>
                    <a:pt x="346" y="3"/>
                  </a:lnTo>
                  <a:lnTo>
                    <a:pt x="373" y="11"/>
                  </a:lnTo>
                  <a:lnTo>
                    <a:pt x="394" y="23"/>
                  </a:lnTo>
                  <a:lnTo>
                    <a:pt x="410" y="39"/>
                  </a:lnTo>
                  <a:lnTo>
                    <a:pt x="422" y="61"/>
                  </a:lnTo>
                  <a:lnTo>
                    <a:pt x="428" y="87"/>
                  </a:lnTo>
                  <a:lnTo>
                    <a:pt x="428" y="116"/>
                  </a:lnTo>
                  <a:lnTo>
                    <a:pt x="423" y="151"/>
                  </a:lnTo>
                  <a:lnTo>
                    <a:pt x="386" y="359"/>
                  </a:lnTo>
                  <a:lnTo>
                    <a:pt x="245" y="359"/>
                  </a:lnTo>
                  <a:lnTo>
                    <a:pt x="278" y="176"/>
                  </a:lnTo>
                  <a:lnTo>
                    <a:pt x="281" y="158"/>
                  </a:lnTo>
                  <a:lnTo>
                    <a:pt x="281" y="143"/>
                  </a:lnTo>
                  <a:lnTo>
                    <a:pt x="276" y="130"/>
                  </a:lnTo>
                  <a:lnTo>
                    <a:pt x="270" y="119"/>
                  </a:lnTo>
                  <a:lnTo>
                    <a:pt x="258" y="112"/>
                  </a:lnTo>
                  <a:lnTo>
                    <a:pt x="240" y="111"/>
                  </a:lnTo>
                  <a:lnTo>
                    <a:pt x="221" y="112"/>
                  </a:lnTo>
                  <a:lnTo>
                    <a:pt x="205" y="119"/>
                  </a:lnTo>
                  <a:lnTo>
                    <a:pt x="193" y="130"/>
                  </a:lnTo>
                  <a:lnTo>
                    <a:pt x="184" y="143"/>
                  </a:lnTo>
                  <a:lnTo>
                    <a:pt x="178" y="161"/>
                  </a:lnTo>
                  <a:lnTo>
                    <a:pt x="172" y="182"/>
                  </a:lnTo>
                  <a:lnTo>
                    <a:pt x="141" y="359"/>
                  </a:lnTo>
                  <a:lnTo>
                    <a:pt x="0" y="359"/>
                  </a:lnTo>
                  <a:lnTo>
                    <a:pt x="62" y="11"/>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6" name="Freeform 35"/>
            <p:cNvSpPr>
              <a:spLocks noEditPoints="1"/>
            </p:cNvSpPr>
            <p:nvPr/>
          </p:nvSpPr>
          <p:spPr bwMode="gray">
            <a:xfrm>
              <a:off x="3919538" y="3925888"/>
              <a:ext cx="658813" cy="585788"/>
            </a:xfrm>
            <a:custGeom>
              <a:avLst/>
              <a:gdLst>
                <a:gd name="T0" fmla="*/ 153 w 415"/>
                <a:gd name="T1" fmla="*/ 146 h 369"/>
                <a:gd name="T2" fmla="*/ 159 w 415"/>
                <a:gd name="T3" fmla="*/ 125 h 369"/>
                <a:gd name="T4" fmla="*/ 171 w 415"/>
                <a:gd name="T5" fmla="*/ 109 h 369"/>
                <a:gd name="T6" fmla="*/ 186 w 415"/>
                <a:gd name="T7" fmla="*/ 96 h 369"/>
                <a:gd name="T8" fmla="*/ 205 w 415"/>
                <a:gd name="T9" fmla="*/ 88 h 369"/>
                <a:gd name="T10" fmla="*/ 229 w 415"/>
                <a:gd name="T11" fmla="*/ 85 h 369"/>
                <a:gd name="T12" fmla="*/ 248 w 415"/>
                <a:gd name="T13" fmla="*/ 88 h 369"/>
                <a:gd name="T14" fmla="*/ 263 w 415"/>
                <a:gd name="T15" fmla="*/ 97 h 369"/>
                <a:gd name="T16" fmla="*/ 275 w 415"/>
                <a:gd name="T17" fmla="*/ 111 h 369"/>
                <a:gd name="T18" fmla="*/ 281 w 415"/>
                <a:gd name="T19" fmla="*/ 127 h 369"/>
                <a:gd name="T20" fmla="*/ 281 w 415"/>
                <a:gd name="T21" fmla="*/ 146 h 369"/>
                <a:gd name="T22" fmla="*/ 153 w 415"/>
                <a:gd name="T23" fmla="*/ 146 h 369"/>
                <a:gd name="T24" fmla="*/ 409 w 415"/>
                <a:gd name="T25" fmla="*/ 216 h 369"/>
                <a:gd name="T26" fmla="*/ 415 w 415"/>
                <a:gd name="T27" fmla="*/ 176 h 369"/>
                <a:gd name="T28" fmla="*/ 413 w 415"/>
                <a:gd name="T29" fmla="*/ 139 h 369"/>
                <a:gd name="T30" fmla="*/ 406 w 415"/>
                <a:gd name="T31" fmla="*/ 105 h 369"/>
                <a:gd name="T32" fmla="*/ 393 w 415"/>
                <a:gd name="T33" fmla="*/ 75 h 369"/>
                <a:gd name="T34" fmla="*/ 372 w 415"/>
                <a:gd name="T35" fmla="*/ 50 h 369"/>
                <a:gd name="T36" fmla="*/ 346 w 415"/>
                <a:gd name="T37" fmla="*/ 29 h 369"/>
                <a:gd name="T38" fmla="*/ 317 w 415"/>
                <a:gd name="T39" fmla="*/ 14 h 369"/>
                <a:gd name="T40" fmla="*/ 281 w 415"/>
                <a:gd name="T41" fmla="*/ 3 h 369"/>
                <a:gd name="T42" fmla="*/ 239 w 415"/>
                <a:gd name="T43" fmla="*/ 0 h 369"/>
                <a:gd name="T44" fmla="*/ 196 w 415"/>
                <a:gd name="T45" fmla="*/ 3 h 369"/>
                <a:gd name="T46" fmla="*/ 158 w 415"/>
                <a:gd name="T47" fmla="*/ 14 h 369"/>
                <a:gd name="T48" fmla="*/ 121 w 415"/>
                <a:gd name="T49" fmla="*/ 30 h 369"/>
                <a:gd name="T50" fmla="*/ 86 w 415"/>
                <a:gd name="T51" fmla="*/ 51 h 369"/>
                <a:gd name="T52" fmla="*/ 57 w 415"/>
                <a:gd name="T53" fmla="*/ 79 h 369"/>
                <a:gd name="T54" fmla="*/ 33 w 415"/>
                <a:gd name="T55" fmla="*/ 111 h 369"/>
                <a:gd name="T56" fmla="*/ 15 w 415"/>
                <a:gd name="T57" fmla="*/ 148 h 369"/>
                <a:gd name="T58" fmla="*/ 3 w 415"/>
                <a:gd name="T59" fmla="*/ 188 h 369"/>
                <a:gd name="T60" fmla="*/ 0 w 415"/>
                <a:gd name="T61" fmla="*/ 225 h 369"/>
                <a:gd name="T62" fmla="*/ 3 w 415"/>
                <a:gd name="T63" fmla="*/ 258 h 369"/>
                <a:gd name="T64" fmla="*/ 14 w 415"/>
                <a:gd name="T65" fmla="*/ 287 h 369"/>
                <a:gd name="T66" fmla="*/ 28 w 415"/>
                <a:gd name="T67" fmla="*/ 311 h 369"/>
                <a:gd name="T68" fmla="*/ 49 w 415"/>
                <a:gd name="T69" fmla="*/ 332 h 369"/>
                <a:gd name="T70" fmla="*/ 74 w 415"/>
                <a:gd name="T71" fmla="*/ 348 h 369"/>
                <a:gd name="T72" fmla="*/ 104 w 415"/>
                <a:gd name="T73" fmla="*/ 360 h 369"/>
                <a:gd name="T74" fmla="*/ 137 w 415"/>
                <a:gd name="T75" fmla="*/ 366 h 369"/>
                <a:gd name="T76" fmla="*/ 174 w 415"/>
                <a:gd name="T77" fmla="*/ 369 h 369"/>
                <a:gd name="T78" fmla="*/ 205 w 415"/>
                <a:gd name="T79" fmla="*/ 368 h 369"/>
                <a:gd name="T80" fmla="*/ 236 w 415"/>
                <a:gd name="T81" fmla="*/ 363 h 369"/>
                <a:gd name="T82" fmla="*/ 268 w 415"/>
                <a:gd name="T83" fmla="*/ 356 h 369"/>
                <a:gd name="T84" fmla="*/ 299 w 415"/>
                <a:gd name="T85" fmla="*/ 344 h 369"/>
                <a:gd name="T86" fmla="*/ 327 w 415"/>
                <a:gd name="T87" fmla="*/ 328 h 369"/>
                <a:gd name="T88" fmla="*/ 352 w 415"/>
                <a:gd name="T89" fmla="*/ 308 h 369"/>
                <a:gd name="T90" fmla="*/ 373 w 415"/>
                <a:gd name="T91" fmla="*/ 283 h 369"/>
                <a:gd name="T92" fmla="*/ 391 w 415"/>
                <a:gd name="T93" fmla="*/ 253 h 369"/>
                <a:gd name="T94" fmla="*/ 256 w 415"/>
                <a:gd name="T95" fmla="*/ 253 h 369"/>
                <a:gd name="T96" fmla="*/ 244 w 415"/>
                <a:gd name="T97" fmla="*/ 267 h 369"/>
                <a:gd name="T98" fmla="*/ 231 w 415"/>
                <a:gd name="T99" fmla="*/ 277 h 369"/>
                <a:gd name="T100" fmla="*/ 214 w 415"/>
                <a:gd name="T101" fmla="*/ 282 h 369"/>
                <a:gd name="T102" fmla="*/ 198 w 415"/>
                <a:gd name="T103" fmla="*/ 285 h 369"/>
                <a:gd name="T104" fmla="*/ 177 w 415"/>
                <a:gd name="T105" fmla="*/ 282 h 369"/>
                <a:gd name="T106" fmla="*/ 159 w 415"/>
                <a:gd name="T107" fmla="*/ 271 h 369"/>
                <a:gd name="T108" fmla="*/ 146 w 415"/>
                <a:gd name="T109" fmla="*/ 258 h 369"/>
                <a:gd name="T110" fmla="*/ 140 w 415"/>
                <a:gd name="T111" fmla="*/ 238 h 369"/>
                <a:gd name="T112" fmla="*/ 140 w 415"/>
                <a:gd name="T113" fmla="*/ 216 h 369"/>
                <a:gd name="T114" fmla="*/ 409 w 415"/>
                <a:gd name="T115" fmla="*/ 216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5" h="369">
                  <a:moveTo>
                    <a:pt x="153" y="146"/>
                  </a:moveTo>
                  <a:lnTo>
                    <a:pt x="159" y="125"/>
                  </a:lnTo>
                  <a:lnTo>
                    <a:pt x="171" y="109"/>
                  </a:lnTo>
                  <a:lnTo>
                    <a:pt x="186" y="96"/>
                  </a:lnTo>
                  <a:lnTo>
                    <a:pt x="205" y="88"/>
                  </a:lnTo>
                  <a:lnTo>
                    <a:pt x="229" y="85"/>
                  </a:lnTo>
                  <a:lnTo>
                    <a:pt x="248" y="88"/>
                  </a:lnTo>
                  <a:lnTo>
                    <a:pt x="263" y="97"/>
                  </a:lnTo>
                  <a:lnTo>
                    <a:pt x="275" y="111"/>
                  </a:lnTo>
                  <a:lnTo>
                    <a:pt x="281" y="127"/>
                  </a:lnTo>
                  <a:lnTo>
                    <a:pt x="281" y="146"/>
                  </a:lnTo>
                  <a:lnTo>
                    <a:pt x="153" y="146"/>
                  </a:lnTo>
                  <a:close/>
                  <a:moveTo>
                    <a:pt x="409" y="216"/>
                  </a:moveTo>
                  <a:lnTo>
                    <a:pt x="415" y="176"/>
                  </a:lnTo>
                  <a:lnTo>
                    <a:pt x="413" y="139"/>
                  </a:lnTo>
                  <a:lnTo>
                    <a:pt x="406" y="105"/>
                  </a:lnTo>
                  <a:lnTo>
                    <a:pt x="393" y="75"/>
                  </a:lnTo>
                  <a:lnTo>
                    <a:pt x="372" y="50"/>
                  </a:lnTo>
                  <a:lnTo>
                    <a:pt x="346" y="29"/>
                  </a:lnTo>
                  <a:lnTo>
                    <a:pt x="317" y="14"/>
                  </a:lnTo>
                  <a:lnTo>
                    <a:pt x="281" y="3"/>
                  </a:lnTo>
                  <a:lnTo>
                    <a:pt x="239" y="0"/>
                  </a:lnTo>
                  <a:lnTo>
                    <a:pt x="196" y="3"/>
                  </a:lnTo>
                  <a:lnTo>
                    <a:pt x="158" y="14"/>
                  </a:lnTo>
                  <a:lnTo>
                    <a:pt x="121" y="30"/>
                  </a:lnTo>
                  <a:lnTo>
                    <a:pt x="86" y="51"/>
                  </a:lnTo>
                  <a:lnTo>
                    <a:pt x="57" y="79"/>
                  </a:lnTo>
                  <a:lnTo>
                    <a:pt x="33" y="111"/>
                  </a:lnTo>
                  <a:lnTo>
                    <a:pt x="15" y="148"/>
                  </a:lnTo>
                  <a:lnTo>
                    <a:pt x="3" y="188"/>
                  </a:lnTo>
                  <a:lnTo>
                    <a:pt x="0" y="225"/>
                  </a:lnTo>
                  <a:lnTo>
                    <a:pt x="3" y="258"/>
                  </a:lnTo>
                  <a:lnTo>
                    <a:pt x="14" y="287"/>
                  </a:lnTo>
                  <a:lnTo>
                    <a:pt x="28" y="311"/>
                  </a:lnTo>
                  <a:lnTo>
                    <a:pt x="49" y="332"/>
                  </a:lnTo>
                  <a:lnTo>
                    <a:pt x="74" y="348"/>
                  </a:lnTo>
                  <a:lnTo>
                    <a:pt x="104" y="360"/>
                  </a:lnTo>
                  <a:lnTo>
                    <a:pt x="137" y="366"/>
                  </a:lnTo>
                  <a:lnTo>
                    <a:pt x="174" y="369"/>
                  </a:lnTo>
                  <a:lnTo>
                    <a:pt x="205" y="368"/>
                  </a:lnTo>
                  <a:lnTo>
                    <a:pt x="236" y="363"/>
                  </a:lnTo>
                  <a:lnTo>
                    <a:pt x="268" y="356"/>
                  </a:lnTo>
                  <a:lnTo>
                    <a:pt x="299" y="344"/>
                  </a:lnTo>
                  <a:lnTo>
                    <a:pt x="327" y="328"/>
                  </a:lnTo>
                  <a:lnTo>
                    <a:pt x="352" y="308"/>
                  </a:lnTo>
                  <a:lnTo>
                    <a:pt x="373" y="283"/>
                  </a:lnTo>
                  <a:lnTo>
                    <a:pt x="391" y="253"/>
                  </a:lnTo>
                  <a:lnTo>
                    <a:pt x="256" y="253"/>
                  </a:lnTo>
                  <a:lnTo>
                    <a:pt x="244" y="267"/>
                  </a:lnTo>
                  <a:lnTo>
                    <a:pt x="231" y="277"/>
                  </a:lnTo>
                  <a:lnTo>
                    <a:pt x="214" y="282"/>
                  </a:lnTo>
                  <a:lnTo>
                    <a:pt x="198" y="285"/>
                  </a:lnTo>
                  <a:lnTo>
                    <a:pt x="177" y="282"/>
                  </a:lnTo>
                  <a:lnTo>
                    <a:pt x="159" y="271"/>
                  </a:lnTo>
                  <a:lnTo>
                    <a:pt x="146" y="258"/>
                  </a:lnTo>
                  <a:lnTo>
                    <a:pt x="140" y="238"/>
                  </a:lnTo>
                  <a:lnTo>
                    <a:pt x="140" y="216"/>
                  </a:lnTo>
                  <a:lnTo>
                    <a:pt x="409" y="216"/>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7" name="Freeform 36"/>
            <p:cNvSpPr>
              <a:spLocks/>
            </p:cNvSpPr>
            <p:nvPr/>
          </p:nvSpPr>
          <p:spPr bwMode="gray">
            <a:xfrm>
              <a:off x="4598988" y="3768725"/>
              <a:ext cx="434975" cy="731838"/>
            </a:xfrm>
            <a:custGeom>
              <a:avLst/>
              <a:gdLst>
                <a:gd name="T0" fmla="*/ 210 w 274"/>
                <a:gd name="T1" fmla="*/ 458 h 461"/>
                <a:gd name="T2" fmla="*/ 158 w 274"/>
                <a:gd name="T3" fmla="*/ 461 h 461"/>
                <a:gd name="T4" fmla="*/ 116 w 274"/>
                <a:gd name="T5" fmla="*/ 461 h 461"/>
                <a:gd name="T6" fmla="*/ 84 w 274"/>
                <a:gd name="T7" fmla="*/ 459 h 461"/>
                <a:gd name="T8" fmla="*/ 57 w 274"/>
                <a:gd name="T9" fmla="*/ 453 h 461"/>
                <a:gd name="T10" fmla="*/ 39 w 274"/>
                <a:gd name="T11" fmla="*/ 446 h 461"/>
                <a:gd name="T12" fmla="*/ 26 w 274"/>
                <a:gd name="T13" fmla="*/ 434 h 461"/>
                <a:gd name="T14" fmla="*/ 20 w 274"/>
                <a:gd name="T15" fmla="*/ 416 h 461"/>
                <a:gd name="T16" fmla="*/ 17 w 274"/>
                <a:gd name="T17" fmla="*/ 395 h 461"/>
                <a:gd name="T18" fmla="*/ 20 w 274"/>
                <a:gd name="T19" fmla="*/ 369 h 461"/>
                <a:gd name="T20" fmla="*/ 24 w 274"/>
                <a:gd name="T21" fmla="*/ 336 h 461"/>
                <a:gd name="T22" fmla="*/ 51 w 274"/>
                <a:gd name="T23" fmla="*/ 189 h 461"/>
                <a:gd name="T24" fmla="*/ 0 w 274"/>
                <a:gd name="T25" fmla="*/ 189 h 461"/>
                <a:gd name="T26" fmla="*/ 15 w 274"/>
                <a:gd name="T27" fmla="*/ 110 h 461"/>
                <a:gd name="T28" fmla="*/ 67 w 274"/>
                <a:gd name="T29" fmla="*/ 110 h 461"/>
                <a:gd name="T30" fmla="*/ 86 w 274"/>
                <a:gd name="T31" fmla="*/ 0 h 461"/>
                <a:gd name="T32" fmla="*/ 225 w 274"/>
                <a:gd name="T33" fmla="*/ 0 h 461"/>
                <a:gd name="T34" fmla="*/ 205 w 274"/>
                <a:gd name="T35" fmla="*/ 110 h 461"/>
                <a:gd name="T36" fmla="*/ 274 w 274"/>
                <a:gd name="T37" fmla="*/ 110 h 461"/>
                <a:gd name="T38" fmla="*/ 259 w 274"/>
                <a:gd name="T39" fmla="*/ 189 h 461"/>
                <a:gd name="T40" fmla="*/ 192 w 274"/>
                <a:gd name="T41" fmla="*/ 189 h 461"/>
                <a:gd name="T42" fmla="*/ 168 w 274"/>
                <a:gd name="T43" fmla="*/ 317 h 461"/>
                <a:gd name="T44" fmla="*/ 167 w 274"/>
                <a:gd name="T45" fmla="*/ 333 h 461"/>
                <a:gd name="T46" fmla="*/ 168 w 274"/>
                <a:gd name="T47" fmla="*/ 345 h 461"/>
                <a:gd name="T48" fmla="*/ 174 w 274"/>
                <a:gd name="T49" fmla="*/ 354 h 461"/>
                <a:gd name="T50" fmla="*/ 186 w 274"/>
                <a:gd name="T51" fmla="*/ 358 h 461"/>
                <a:gd name="T52" fmla="*/ 205 w 274"/>
                <a:gd name="T53" fmla="*/ 360 h 461"/>
                <a:gd name="T54" fmla="*/ 228 w 274"/>
                <a:gd name="T55" fmla="*/ 360 h 461"/>
                <a:gd name="T56" fmla="*/ 210 w 274"/>
                <a:gd name="T57" fmla="*/ 458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4" h="461">
                  <a:moveTo>
                    <a:pt x="210" y="458"/>
                  </a:moveTo>
                  <a:lnTo>
                    <a:pt x="158" y="461"/>
                  </a:lnTo>
                  <a:lnTo>
                    <a:pt x="116" y="461"/>
                  </a:lnTo>
                  <a:lnTo>
                    <a:pt x="84" y="459"/>
                  </a:lnTo>
                  <a:lnTo>
                    <a:pt x="57" y="453"/>
                  </a:lnTo>
                  <a:lnTo>
                    <a:pt x="39" y="446"/>
                  </a:lnTo>
                  <a:lnTo>
                    <a:pt x="26" y="434"/>
                  </a:lnTo>
                  <a:lnTo>
                    <a:pt x="20" y="416"/>
                  </a:lnTo>
                  <a:lnTo>
                    <a:pt x="17" y="395"/>
                  </a:lnTo>
                  <a:lnTo>
                    <a:pt x="20" y="369"/>
                  </a:lnTo>
                  <a:lnTo>
                    <a:pt x="24" y="336"/>
                  </a:lnTo>
                  <a:lnTo>
                    <a:pt x="51" y="189"/>
                  </a:lnTo>
                  <a:lnTo>
                    <a:pt x="0" y="189"/>
                  </a:lnTo>
                  <a:lnTo>
                    <a:pt x="15" y="110"/>
                  </a:lnTo>
                  <a:lnTo>
                    <a:pt x="67" y="110"/>
                  </a:lnTo>
                  <a:lnTo>
                    <a:pt x="86" y="0"/>
                  </a:lnTo>
                  <a:lnTo>
                    <a:pt x="225" y="0"/>
                  </a:lnTo>
                  <a:lnTo>
                    <a:pt x="205" y="110"/>
                  </a:lnTo>
                  <a:lnTo>
                    <a:pt x="274" y="110"/>
                  </a:lnTo>
                  <a:lnTo>
                    <a:pt x="259" y="189"/>
                  </a:lnTo>
                  <a:lnTo>
                    <a:pt x="192" y="189"/>
                  </a:lnTo>
                  <a:lnTo>
                    <a:pt x="168" y="317"/>
                  </a:lnTo>
                  <a:lnTo>
                    <a:pt x="167" y="333"/>
                  </a:lnTo>
                  <a:lnTo>
                    <a:pt x="168" y="345"/>
                  </a:lnTo>
                  <a:lnTo>
                    <a:pt x="174" y="354"/>
                  </a:lnTo>
                  <a:lnTo>
                    <a:pt x="186" y="358"/>
                  </a:lnTo>
                  <a:lnTo>
                    <a:pt x="205" y="360"/>
                  </a:lnTo>
                  <a:lnTo>
                    <a:pt x="228" y="360"/>
                  </a:lnTo>
                  <a:lnTo>
                    <a:pt x="210" y="458"/>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8" name="Freeform 37"/>
            <p:cNvSpPr>
              <a:spLocks/>
            </p:cNvSpPr>
            <p:nvPr/>
          </p:nvSpPr>
          <p:spPr bwMode="gray">
            <a:xfrm>
              <a:off x="5246688" y="3028950"/>
              <a:ext cx="2922588" cy="1466850"/>
            </a:xfrm>
            <a:custGeom>
              <a:avLst/>
              <a:gdLst>
                <a:gd name="T0" fmla="*/ 964 w 1841"/>
                <a:gd name="T1" fmla="*/ 0 h 924"/>
                <a:gd name="T2" fmla="*/ 874 w 1841"/>
                <a:gd name="T3" fmla="*/ 5 h 924"/>
                <a:gd name="T4" fmla="*/ 784 w 1841"/>
                <a:gd name="T5" fmla="*/ 17 h 924"/>
                <a:gd name="T6" fmla="*/ 698 w 1841"/>
                <a:gd name="T7" fmla="*/ 38 h 924"/>
                <a:gd name="T8" fmla="*/ 615 w 1841"/>
                <a:gd name="T9" fmla="*/ 64 h 924"/>
                <a:gd name="T10" fmla="*/ 536 w 1841"/>
                <a:gd name="T11" fmla="*/ 100 h 924"/>
                <a:gd name="T12" fmla="*/ 460 w 1841"/>
                <a:gd name="T13" fmla="*/ 140 h 924"/>
                <a:gd name="T14" fmla="*/ 389 w 1841"/>
                <a:gd name="T15" fmla="*/ 188 h 924"/>
                <a:gd name="T16" fmla="*/ 322 w 1841"/>
                <a:gd name="T17" fmla="*/ 241 h 924"/>
                <a:gd name="T18" fmla="*/ 261 w 1841"/>
                <a:gd name="T19" fmla="*/ 301 h 924"/>
                <a:gd name="T20" fmla="*/ 205 w 1841"/>
                <a:gd name="T21" fmla="*/ 365 h 924"/>
                <a:gd name="T22" fmla="*/ 156 w 1841"/>
                <a:gd name="T23" fmla="*/ 433 h 924"/>
                <a:gd name="T24" fmla="*/ 111 w 1841"/>
                <a:gd name="T25" fmla="*/ 506 h 924"/>
                <a:gd name="T26" fmla="*/ 74 w 1841"/>
                <a:gd name="T27" fmla="*/ 583 h 924"/>
                <a:gd name="T28" fmla="*/ 44 w 1841"/>
                <a:gd name="T29" fmla="*/ 664 h 924"/>
                <a:gd name="T30" fmla="*/ 22 w 1841"/>
                <a:gd name="T31" fmla="*/ 747 h 924"/>
                <a:gd name="T32" fmla="*/ 7 w 1841"/>
                <a:gd name="T33" fmla="*/ 835 h 924"/>
                <a:gd name="T34" fmla="*/ 0 w 1841"/>
                <a:gd name="T35" fmla="*/ 924 h 924"/>
                <a:gd name="T36" fmla="*/ 107 w 1841"/>
                <a:gd name="T37" fmla="*/ 924 h 924"/>
                <a:gd name="T38" fmla="*/ 114 w 1841"/>
                <a:gd name="T39" fmla="*/ 835 h 924"/>
                <a:gd name="T40" fmla="*/ 132 w 1841"/>
                <a:gd name="T41" fmla="*/ 748 h 924"/>
                <a:gd name="T42" fmla="*/ 156 w 1841"/>
                <a:gd name="T43" fmla="*/ 665 h 924"/>
                <a:gd name="T44" fmla="*/ 188 w 1841"/>
                <a:gd name="T45" fmla="*/ 586 h 924"/>
                <a:gd name="T46" fmla="*/ 228 w 1841"/>
                <a:gd name="T47" fmla="*/ 510 h 924"/>
                <a:gd name="T48" fmla="*/ 275 w 1841"/>
                <a:gd name="T49" fmla="*/ 439 h 924"/>
                <a:gd name="T50" fmla="*/ 328 w 1841"/>
                <a:gd name="T51" fmla="*/ 374 h 924"/>
                <a:gd name="T52" fmla="*/ 388 w 1841"/>
                <a:gd name="T53" fmla="*/ 311 h 924"/>
                <a:gd name="T54" fmla="*/ 451 w 1841"/>
                <a:gd name="T55" fmla="*/ 256 h 924"/>
                <a:gd name="T56" fmla="*/ 521 w 1841"/>
                <a:gd name="T57" fmla="*/ 207 h 924"/>
                <a:gd name="T58" fmla="*/ 596 w 1841"/>
                <a:gd name="T59" fmla="*/ 164 h 924"/>
                <a:gd name="T60" fmla="*/ 674 w 1841"/>
                <a:gd name="T61" fmla="*/ 127 h 924"/>
                <a:gd name="T62" fmla="*/ 758 w 1841"/>
                <a:gd name="T63" fmla="*/ 99 h 924"/>
                <a:gd name="T64" fmla="*/ 844 w 1841"/>
                <a:gd name="T65" fmla="*/ 78 h 924"/>
                <a:gd name="T66" fmla="*/ 932 w 1841"/>
                <a:gd name="T67" fmla="*/ 64 h 924"/>
                <a:gd name="T68" fmla="*/ 1024 w 1841"/>
                <a:gd name="T69" fmla="*/ 60 h 924"/>
                <a:gd name="T70" fmla="*/ 1111 w 1841"/>
                <a:gd name="T71" fmla="*/ 64 h 924"/>
                <a:gd name="T72" fmla="*/ 1198 w 1841"/>
                <a:gd name="T73" fmla="*/ 76 h 924"/>
                <a:gd name="T74" fmla="*/ 1281 w 1841"/>
                <a:gd name="T75" fmla="*/ 96 h 924"/>
                <a:gd name="T76" fmla="*/ 1361 w 1841"/>
                <a:gd name="T77" fmla="*/ 122 h 924"/>
                <a:gd name="T78" fmla="*/ 1437 w 1841"/>
                <a:gd name="T79" fmla="*/ 157 h 924"/>
                <a:gd name="T80" fmla="*/ 1510 w 1841"/>
                <a:gd name="T81" fmla="*/ 197 h 924"/>
                <a:gd name="T82" fmla="*/ 1578 w 1841"/>
                <a:gd name="T83" fmla="*/ 243 h 924"/>
                <a:gd name="T84" fmla="*/ 1642 w 1841"/>
                <a:gd name="T85" fmla="*/ 295 h 924"/>
                <a:gd name="T86" fmla="*/ 1700 w 1841"/>
                <a:gd name="T87" fmla="*/ 353 h 924"/>
                <a:gd name="T88" fmla="*/ 1754 w 1841"/>
                <a:gd name="T89" fmla="*/ 415 h 924"/>
                <a:gd name="T90" fmla="*/ 1801 w 1841"/>
                <a:gd name="T91" fmla="*/ 482 h 924"/>
                <a:gd name="T92" fmla="*/ 1841 w 1841"/>
                <a:gd name="T93" fmla="*/ 554 h 924"/>
                <a:gd name="T94" fmla="*/ 1800 w 1841"/>
                <a:gd name="T95" fmla="*/ 473 h 924"/>
                <a:gd name="T96" fmla="*/ 1751 w 1841"/>
                <a:gd name="T97" fmla="*/ 399 h 924"/>
                <a:gd name="T98" fmla="*/ 1696 w 1841"/>
                <a:gd name="T99" fmla="*/ 329 h 924"/>
                <a:gd name="T100" fmla="*/ 1633 w 1841"/>
                <a:gd name="T101" fmla="*/ 265 h 924"/>
                <a:gd name="T102" fmla="*/ 1565 w 1841"/>
                <a:gd name="T103" fmla="*/ 207 h 924"/>
                <a:gd name="T104" fmla="*/ 1492 w 1841"/>
                <a:gd name="T105" fmla="*/ 155 h 924"/>
                <a:gd name="T106" fmla="*/ 1413 w 1841"/>
                <a:gd name="T107" fmla="*/ 109 h 924"/>
                <a:gd name="T108" fmla="*/ 1331 w 1841"/>
                <a:gd name="T109" fmla="*/ 72 h 924"/>
                <a:gd name="T110" fmla="*/ 1245 w 1841"/>
                <a:gd name="T111" fmla="*/ 41 h 924"/>
                <a:gd name="T112" fmla="*/ 1155 w 1841"/>
                <a:gd name="T113" fmla="*/ 20 h 924"/>
                <a:gd name="T114" fmla="*/ 1061 w 1841"/>
                <a:gd name="T115" fmla="*/ 5 h 924"/>
                <a:gd name="T116" fmla="*/ 964 w 1841"/>
                <a:gd name="T117" fmla="*/ 0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41" h="924">
                  <a:moveTo>
                    <a:pt x="964" y="0"/>
                  </a:moveTo>
                  <a:lnTo>
                    <a:pt x="874" y="5"/>
                  </a:lnTo>
                  <a:lnTo>
                    <a:pt x="784" y="17"/>
                  </a:lnTo>
                  <a:lnTo>
                    <a:pt x="698" y="38"/>
                  </a:lnTo>
                  <a:lnTo>
                    <a:pt x="615" y="64"/>
                  </a:lnTo>
                  <a:lnTo>
                    <a:pt x="536" y="100"/>
                  </a:lnTo>
                  <a:lnTo>
                    <a:pt x="460" y="140"/>
                  </a:lnTo>
                  <a:lnTo>
                    <a:pt x="389" y="188"/>
                  </a:lnTo>
                  <a:lnTo>
                    <a:pt x="322" y="241"/>
                  </a:lnTo>
                  <a:lnTo>
                    <a:pt x="261" y="301"/>
                  </a:lnTo>
                  <a:lnTo>
                    <a:pt x="205" y="365"/>
                  </a:lnTo>
                  <a:lnTo>
                    <a:pt x="156" y="433"/>
                  </a:lnTo>
                  <a:lnTo>
                    <a:pt x="111" y="506"/>
                  </a:lnTo>
                  <a:lnTo>
                    <a:pt x="74" y="583"/>
                  </a:lnTo>
                  <a:lnTo>
                    <a:pt x="44" y="664"/>
                  </a:lnTo>
                  <a:lnTo>
                    <a:pt x="22" y="747"/>
                  </a:lnTo>
                  <a:lnTo>
                    <a:pt x="7" y="835"/>
                  </a:lnTo>
                  <a:lnTo>
                    <a:pt x="0" y="924"/>
                  </a:lnTo>
                  <a:lnTo>
                    <a:pt x="107" y="924"/>
                  </a:lnTo>
                  <a:lnTo>
                    <a:pt x="114" y="835"/>
                  </a:lnTo>
                  <a:lnTo>
                    <a:pt x="132" y="748"/>
                  </a:lnTo>
                  <a:lnTo>
                    <a:pt x="156" y="665"/>
                  </a:lnTo>
                  <a:lnTo>
                    <a:pt x="188" y="586"/>
                  </a:lnTo>
                  <a:lnTo>
                    <a:pt x="228" y="510"/>
                  </a:lnTo>
                  <a:lnTo>
                    <a:pt x="275" y="439"/>
                  </a:lnTo>
                  <a:lnTo>
                    <a:pt x="328" y="374"/>
                  </a:lnTo>
                  <a:lnTo>
                    <a:pt x="388" y="311"/>
                  </a:lnTo>
                  <a:lnTo>
                    <a:pt x="451" y="256"/>
                  </a:lnTo>
                  <a:lnTo>
                    <a:pt x="521" y="207"/>
                  </a:lnTo>
                  <a:lnTo>
                    <a:pt x="596" y="164"/>
                  </a:lnTo>
                  <a:lnTo>
                    <a:pt x="674" y="127"/>
                  </a:lnTo>
                  <a:lnTo>
                    <a:pt x="758" y="99"/>
                  </a:lnTo>
                  <a:lnTo>
                    <a:pt x="844" y="78"/>
                  </a:lnTo>
                  <a:lnTo>
                    <a:pt x="932" y="64"/>
                  </a:lnTo>
                  <a:lnTo>
                    <a:pt x="1024" y="60"/>
                  </a:lnTo>
                  <a:lnTo>
                    <a:pt x="1111" y="64"/>
                  </a:lnTo>
                  <a:lnTo>
                    <a:pt x="1198" y="76"/>
                  </a:lnTo>
                  <a:lnTo>
                    <a:pt x="1281" y="96"/>
                  </a:lnTo>
                  <a:lnTo>
                    <a:pt x="1361" y="122"/>
                  </a:lnTo>
                  <a:lnTo>
                    <a:pt x="1437" y="157"/>
                  </a:lnTo>
                  <a:lnTo>
                    <a:pt x="1510" y="197"/>
                  </a:lnTo>
                  <a:lnTo>
                    <a:pt x="1578" y="243"/>
                  </a:lnTo>
                  <a:lnTo>
                    <a:pt x="1642" y="295"/>
                  </a:lnTo>
                  <a:lnTo>
                    <a:pt x="1700" y="353"/>
                  </a:lnTo>
                  <a:lnTo>
                    <a:pt x="1754" y="415"/>
                  </a:lnTo>
                  <a:lnTo>
                    <a:pt x="1801" y="482"/>
                  </a:lnTo>
                  <a:lnTo>
                    <a:pt x="1841" y="554"/>
                  </a:lnTo>
                  <a:lnTo>
                    <a:pt x="1800" y="473"/>
                  </a:lnTo>
                  <a:lnTo>
                    <a:pt x="1751" y="399"/>
                  </a:lnTo>
                  <a:lnTo>
                    <a:pt x="1696" y="329"/>
                  </a:lnTo>
                  <a:lnTo>
                    <a:pt x="1633" y="265"/>
                  </a:lnTo>
                  <a:lnTo>
                    <a:pt x="1565" y="207"/>
                  </a:lnTo>
                  <a:lnTo>
                    <a:pt x="1492" y="155"/>
                  </a:lnTo>
                  <a:lnTo>
                    <a:pt x="1413" y="109"/>
                  </a:lnTo>
                  <a:lnTo>
                    <a:pt x="1331" y="72"/>
                  </a:lnTo>
                  <a:lnTo>
                    <a:pt x="1245" y="41"/>
                  </a:lnTo>
                  <a:lnTo>
                    <a:pt x="1155" y="20"/>
                  </a:lnTo>
                  <a:lnTo>
                    <a:pt x="1061" y="5"/>
                  </a:lnTo>
                  <a:lnTo>
                    <a:pt x="964"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9" name="Freeform 38"/>
            <p:cNvSpPr>
              <a:spLocks/>
            </p:cNvSpPr>
            <p:nvPr/>
          </p:nvSpPr>
          <p:spPr bwMode="gray">
            <a:xfrm>
              <a:off x="5476876" y="4621213"/>
              <a:ext cx="2924175" cy="1463675"/>
            </a:xfrm>
            <a:custGeom>
              <a:avLst/>
              <a:gdLst>
                <a:gd name="T0" fmla="*/ 877 w 1842"/>
                <a:gd name="T1" fmla="*/ 922 h 922"/>
                <a:gd name="T2" fmla="*/ 968 w 1842"/>
                <a:gd name="T3" fmla="*/ 917 h 922"/>
                <a:gd name="T4" fmla="*/ 1057 w 1842"/>
                <a:gd name="T5" fmla="*/ 905 h 922"/>
                <a:gd name="T6" fmla="*/ 1143 w 1842"/>
                <a:gd name="T7" fmla="*/ 884 h 922"/>
                <a:gd name="T8" fmla="*/ 1227 w 1842"/>
                <a:gd name="T9" fmla="*/ 858 h 922"/>
                <a:gd name="T10" fmla="*/ 1305 w 1842"/>
                <a:gd name="T11" fmla="*/ 823 h 922"/>
                <a:gd name="T12" fmla="*/ 1381 w 1842"/>
                <a:gd name="T13" fmla="*/ 782 h 922"/>
                <a:gd name="T14" fmla="*/ 1453 w 1842"/>
                <a:gd name="T15" fmla="*/ 734 h 922"/>
                <a:gd name="T16" fmla="*/ 1519 w 1842"/>
                <a:gd name="T17" fmla="*/ 681 h 922"/>
                <a:gd name="T18" fmla="*/ 1580 w 1842"/>
                <a:gd name="T19" fmla="*/ 623 h 922"/>
                <a:gd name="T20" fmla="*/ 1637 w 1842"/>
                <a:gd name="T21" fmla="*/ 559 h 922"/>
                <a:gd name="T22" fmla="*/ 1686 w 1842"/>
                <a:gd name="T23" fmla="*/ 490 h 922"/>
                <a:gd name="T24" fmla="*/ 1731 w 1842"/>
                <a:gd name="T25" fmla="*/ 416 h 922"/>
                <a:gd name="T26" fmla="*/ 1768 w 1842"/>
                <a:gd name="T27" fmla="*/ 340 h 922"/>
                <a:gd name="T28" fmla="*/ 1797 w 1842"/>
                <a:gd name="T29" fmla="*/ 258 h 922"/>
                <a:gd name="T30" fmla="*/ 1820 w 1842"/>
                <a:gd name="T31" fmla="*/ 175 h 922"/>
                <a:gd name="T32" fmla="*/ 1835 w 1842"/>
                <a:gd name="T33" fmla="*/ 89 h 922"/>
                <a:gd name="T34" fmla="*/ 1842 w 1842"/>
                <a:gd name="T35" fmla="*/ 0 h 922"/>
                <a:gd name="T36" fmla="*/ 1735 w 1842"/>
                <a:gd name="T37" fmla="*/ 0 h 922"/>
                <a:gd name="T38" fmla="*/ 1728 w 1842"/>
                <a:gd name="T39" fmla="*/ 87 h 922"/>
                <a:gd name="T40" fmla="*/ 1711 w 1842"/>
                <a:gd name="T41" fmla="*/ 174 h 922"/>
                <a:gd name="T42" fmla="*/ 1686 w 1842"/>
                <a:gd name="T43" fmla="*/ 257 h 922"/>
                <a:gd name="T44" fmla="*/ 1653 w 1842"/>
                <a:gd name="T45" fmla="*/ 337 h 922"/>
                <a:gd name="T46" fmla="*/ 1613 w 1842"/>
                <a:gd name="T47" fmla="*/ 412 h 922"/>
                <a:gd name="T48" fmla="*/ 1567 w 1842"/>
                <a:gd name="T49" fmla="*/ 483 h 922"/>
                <a:gd name="T50" fmla="*/ 1514 w 1842"/>
                <a:gd name="T51" fmla="*/ 550 h 922"/>
                <a:gd name="T52" fmla="*/ 1454 w 1842"/>
                <a:gd name="T53" fmla="*/ 611 h 922"/>
                <a:gd name="T54" fmla="*/ 1390 w 1842"/>
                <a:gd name="T55" fmla="*/ 666 h 922"/>
                <a:gd name="T56" fmla="*/ 1320 w 1842"/>
                <a:gd name="T57" fmla="*/ 716 h 922"/>
                <a:gd name="T58" fmla="*/ 1246 w 1842"/>
                <a:gd name="T59" fmla="*/ 759 h 922"/>
                <a:gd name="T60" fmla="*/ 1167 w 1842"/>
                <a:gd name="T61" fmla="*/ 795 h 922"/>
                <a:gd name="T62" fmla="*/ 1084 w 1842"/>
                <a:gd name="T63" fmla="*/ 823 h 922"/>
                <a:gd name="T64" fmla="*/ 999 w 1842"/>
                <a:gd name="T65" fmla="*/ 846 h 922"/>
                <a:gd name="T66" fmla="*/ 910 w 1842"/>
                <a:gd name="T67" fmla="*/ 858 h 922"/>
                <a:gd name="T68" fmla="*/ 818 w 1842"/>
                <a:gd name="T69" fmla="*/ 862 h 922"/>
                <a:gd name="T70" fmla="*/ 730 w 1842"/>
                <a:gd name="T71" fmla="*/ 858 h 922"/>
                <a:gd name="T72" fmla="*/ 644 w 1842"/>
                <a:gd name="T73" fmla="*/ 846 h 922"/>
                <a:gd name="T74" fmla="*/ 561 w 1842"/>
                <a:gd name="T75" fmla="*/ 826 h 922"/>
                <a:gd name="T76" fmla="*/ 480 w 1842"/>
                <a:gd name="T77" fmla="*/ 800 h 922"/>
                <a:gd name="T78" fmla="*/ 405 w 1842"/>
                <a:gd name="T79" fmla="*/ 765 h 922"/>
                <a:gd name="T80" fmla="*/ 332 w 1842"/>
                <a:gd name="T81" fmla="*/ 725 h 922"/>
                <a:gd name="T82" fmla="*/ 263 w 1842"/>
                <a:gd name="T83" fmla="*/ 679 h 922"/>
                <a:gd name="T84" fmla="*/ 199 w 1842"/>
                <a:gd name="T85" fmla="*/ 627 h 922"/>
                <a:gd name="T86" fmla="*/ 141 w 1842"/>
                <a:gd name="T87" fmla="*/ 569 h 922"/>
                <a:gd name="T88" fmla="*/ 88 w 1842"/>
                <a:gd name="T89" fmla="*/ 508 h 922"/>
                <a:gd name="T90" fmla="*/ 40 w 1842"/>
                <a:gd name="T91" fmla="*/ 441 h 922"/>
                <a:gd name="T92" fmla="*/ 0 w 1842"/>
                <a:gd name="T93" fmla="*/ 370 h 922"/>
                <a:gd name="T94" fmla="*/ 42 w 1842"/>
                <a:gd name="T95" fmla="*/ 449 h 922"/>
                <a:gd name="T96" fmla="*/ 91 w 1842"/>
                <a:gd name="T97" fmla="*/ 523 h 922"/>
                <a:gd name="T98" fmla="*/ 146 w 1842"/>
                <a:gd name="T99" fmla="*/ 593 h 922"/>
                <a:gd name="T100" fmla="*/ 208 w 1842"/>
                <a:gd name="T101" fmla="*/ 657 h 922"/>
                <a:gd name="T102" fmla="*/ 277 w 1842"/>
                <a:gd name="T103" fmla="*/ 716 h 922"/>
                <a:gd name="T104" fmla="*/ 350 w 1842"/>
                <a:gd name="T105" fmla="*/ 768 h 922"/>
                <a:gd name="T106" fmla="*/ 428 w 1842"/>
                <a:gd name="T107" fmla="*/ 813 h 922"/>
                <a:gd name="T108" fmla="*/ 510 w 1842"/>
                <a:gd name="T109" fmla="*/ 852 h 922"/>
                <a:gd name="T110" fmla="*/ 598 w 1842"/>
                <a:gd name="T111" fmla="*/ 881 h 922"/>
                <a:gd name="T112" fmla="*/ 687 w 1842"/>
                <a:gd name="T113" fmla="*/ 904 h 922"/>
                <a:gd name="T114" fmla="*/ 781 w 1842"/>
                <a:gd name="T115" fmla="*/ 917 h 922"/>
                <a:gd name="T116" fmla="*/ 877 w 1842"/>
                <a:gd name="T117" fmla="*/ 92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42" h="922">
                  <a:moveTo>
                    <a:pt x="877" y="922"/>
                  </a:moveTo>
                  <a:lnTo>
                    <a:pt x="968" y="917"/>
                  </a:lnTo>
                  <a:lnTo>
                    <a:pt x="1057" y="905"/>
                  </a:lnTo>
                  <a:lnTo>
                    <a:pt x="1143" y="884"/>
                  </a:lnTo>
                  <a:lnTo>
                    <a:pt x="1227" y="858"/>
                  </a:lnTo>
                  <a:lnTo>
                    <a:pt x="1305" y="823"/>
                  </a:lnTo>
                  <a:lnTo>
                    <a:pt x="1381" y="782"/>
                  </a:lnTo>
                  <a:lnTo>
                    <a:pt x="1453" y="734"/>
                  </a:lnTo>
                  <a:lnTo>
                    <a:pt x="1519" y="681"/>
                  </a:lnTo>
                  <a:lnTo>
                    <a:pt x="1580" y="623"/>
                  </a:lnTo>
                  <a:lnTo>
                    <a:pt x="1637" y="559"/>
                  </a:lnTo>
                  <a:lnTo>
                    <a:pt x="1686" y="490"/>
                  </a:lnTo>
                  <a:lnTo>
                    <a:pt x="1731" y="416"/>
                  </a:lnTo>
                  <a:lnTo>
                    <a:pt x="1768" y="340"/>
                  </a:lnTo>
                  <a:lnTo>
                    <a:pt x="1797" y="258"/>
                  </a:lnTo>
                  <a:lnTo>
                    <a:pt x="1820" y="175"/>
                  </a:lnTo>
                  <a:lnTo>
                    <a:pt x="1835" y="89"/>
                  </a:lnTo>
                  <a:lnTo>
                    <a:pt x="1842" y="0"/>
                  </a:lnTo>
                  <a:lnTo>
                    <a:pt x="1735" y="0"/>
                  </a:lnTo>
                  <a:lnTo>
                    <a:pt x="1728" y="87"/>
                  </a:lnTo>
                  <a:lnTo>
                    <a:pt x="1711" y="174"/>
                  </a:lnTo>
                  <a:lnTo>
                    <a:pt x="1686" y="257"/>
                  </a:lnTo>
                  <a:lnTo>
                    <a:pt x="1653" y="337"/>
                  </a:lnTo>
                  <a:lnTo>
                    <a:pt x="1613" y="412"/>
                  </a:lnTo>
                  <a:lnTo>
                    <a:pt x="1567" y="483"/>
                  </a:lnTo>
                  <a:lnTo>
                    <a:pt x="1514" y="550"/>
                  </a:lnTo>
                  <a:lnTo>
                    <a:pt x="1454" y="611"/>
                  </a:lnTo>
                  <a:lnTo>
                    <a:pt x="1390" y="666"/>
                  </a:lnTo>
                  <a:lnTo>
                    <a:pt x="1320" y="716"/>
                  </a:lnTo>
                  <a:lnTo>
                    <a:pt x="1246" y="759"/>
                  </a:lnTo>
                  <a:lnTo>
                    <a:pt x="1167" y="795"/>
                  </a:lnTo>
                  <a:lnTo>
                    <a:pt x="1084" y="823"/>
                  </a:lnTo>
                  <a:lnTo>
                    <a:pt x="999" y="846"/>
                  </a:lnTo>
                  <a:lnTo>
                    <a:pt x="910" y="858"/>
                  </a:lnTo>
                  <a:lnTo>
                    <a:pt x="818" y="862"/>
                  </a:lnTo>
                  <a:lnTo>
                    <a:pt x="730" y="858"/>
                  </a:lnTo>
                  <a:lnTo>
                    <a:pt x="644" y="846"/>
                  </a:lnTo>
                  <a:lnTo>
                    <a:pt x="561" y="826"/>
                  </a:lnTo>
                  <a:lnTo>
                    <a:pt x="480" y="800"/>
                  </a:lnTo>
                  <a:lnTo>
                    <a:pt x="405" y="765"/>
                  </a:lnTo>
                  <a:lnTo>
                    <a:pt x="332" y="725"/>
                  </a:lnTo>
                  <a:lnTo>
                    <a:pt x="263" y="679"/>
                  </a:lnTo>
                  <a:lnTo>
                    <a:pt x="199" y="627"/>
                  </a:lnTo>
                  <a:lnTo>
                    <a:pt x="141" y="569"/>
                  </a:lnTo>
                  <a:lnTo>
                    <a:pt x="88" y="508"/>
                  </a:lnTo>
                  <a:lnTo>
                    <a:pt x="40" y="441"/>
                  </a:lnTo>
                  <a:lnTo>
                    <a:pt x="0" y="370"/>
                  </a:lnTo>
                  <a:lnTo>
                    <a:pt x="42" y="449"/>
                  </a:lnTo>
                  <a:lnTo>
                    <a:pt x="91" y="523"/>
                  </a:lnTo>
                  <a:lnTo>
                    <a:pt x="146" y="593"/>
                  </a:lnTo>
                  <a:lnTo>
                    <a:pt x="208" y="657"/>
                  </a:lnTo>
                  <a:lnTo>
                    <a:pt x="277" y="716"/>
                  </a:lnTo>
                  <a:lnTo>
                    <a:pt x="350" y="768"/>
                  </a:lnTo>
                  <a:lnTo>
                    <a:pt x="428" y="813"/>
                  </a:lnTo>
                  <a:lnTo>
                    <a:pt x="510" y="852"/>
                  </a:lnTo>
                  <a:lnTo>
                    <a:pt x="598" y="881"/>
                  </a:lnTo>
                  <a:lnTo>
                    <a:pt x="687" y="904"/>
                  </a:lnTo>
                  <a:lnTo>
                    <a:pt x="781" y="917"/>
                  </a:lnTo>
                  <a:lnTo>
                    <a:pt x="877" y="922"/>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40" name="Freeform 39"/>
            <p:cNvSpPr>
              <a:spLocks noEditPoints="1"/>
            </p:cNvSpPr>
            <p:nvPr/>
          </p:nvSpPr>
          <p:spPr bwMode="gray">
            <a:xfrm>
              <a:off x="7761288" y="5873750"/>
              <a:ext cx="436563" cy="207963"/>
            </a:xfrm>
            <a:custGeom>
              <a:avLst/>
              <a:gdLst>
                <a:gd name="T0" fmla="*/ 202 w 275"/>
                <a:gd name="T1" fmla="*/ 97 h 131"/>
                <a:gd name="T2" fmla="*/ 240 w 275"/>
                <a:gd name="T3" fmla="*/ 0 h 131"/>
                <a:gd name="T4" fmla="*/ 275 w 275"/>
                <a:gd name="T5" fmla="*/ 0 h 131"/>
                <a:gd name="T6" fmla="*/ 275 w 275"/>
                <a:gd name="T7" fmla="*/ 131 h 131"/>
                <a:gd name="T8" fmla="*/ 251 w 275"/>
                <a:gd name="T9" fmla="*/ 131 h 131"/>
                <a:gd name="T10" fmla="*/ 251 w 275"/>
                <a:gd name="T11" fmla="*/ 26 h 131"/>
                <a:gd name="T12" fmla="*/ 251 w 275"/>
                <a:gd name="T13" fmla="*/ 26 h 131"/>
                <a:gd name="T14" fmla="*/ 210 w 275"/>
                <a:gd name="T15" fmla="*/ 131 h 131"/>
                <a:gd name="T16" fmla="*/ 193 w 275"/>
                <a:gd name="T17" fmla="*/ 131 h 131"/>
                <a:gd name="T18" fmla="*/ 152 w 275"/>
                <a:gd name="T19" fmla="*/ 26 h 131"/>
                <a:gd name="T20" fmla="*/ 152 w 275"/>
                <a:gd name="T21" fmla="*/ 26 h 131"/>
                <a:gd name="T22" fmla="*/ 152 w 275"/>
                <a:gd name="T23" fmla="*/ 131 h 131"/>
                <a:gd name="T24" fmla="*/ 128 w 275"/>
                <a:gd name="T25" fmla="*/ 131 h 131"/>
                <a:gd name="T26" fmla="*/ 128 w 275"/>
                <a:gd name="T27" fmla="*/ 0 h 131"/>
                <a:gd name="T28" fmla="*/ 164 w 275"/>
                <a:gd name="T29" fmla="*/ 0 h 131"/>
                <a:gd name="T30" fmla="*/ 202 w 275"/>
                <a:gd name="T31" fmla="*/ 97 h 131"/>
                <a:gd name="T32" fmla="*/ 106 w 275"/>
                <a:gd name="T33" fmla="*/ 20 h 131"/>
                <a:gd name="T34" fmla="*/ 64 w 275"/>
                <a:gd name="T35" fmla="*/ 20 h 131"/>
                <a:gd name="T36" fmla="*/ 64 w 275"/>
                <a:gd name="T37" fmla="*/ 131 h 131"/>
                <a:gd name="T38" fmla="*/ 40 w 275"/>
                <a:gd name="T39" fmla="*/ 131 h 131"/>
                <a:gd name="T40" fmla="*/ 40 w 275"/>
                <a:gd name="T41" fmla="*/ 20 h 131"/>
                <a:gd name="T42" fmla="*/ 0 w 275"/>
                <a:gd name="T43" fmla="*/ 20 h 131"/>
                <a:gd name="T44" fmla="*/ 0 w 275"/>
                <a:gd name="T45" fmla="*/ 0 h 131"/>
                <a:gd name="T46" fmla="*/ 106 w 275"/>
                <a:gd name="T47" fmla="*/ 0 h 131"/>
                <a:gd name="T48" fmla="*/ 106 w 275"/>
                <a:gd name="T49" fmla="*/ 2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5" h="131">
                  <a:moveTo>
                    <a:pt x="202" y="97"/>
                  </a:moveTo>
                  <a:lnTo>
                    <a:pt x="240" y="0"/>
                  </a:lnTo>
                  <a:lnTo>
                    <a:pt x="275" y="0"/>
                  </a:lnTo>
                  <a:lnTo>
                    <a:pt x="275" y="131"/>
                  </a:lnTo>
                  <a:lnTo>
                    <a:pt x="251" y="131"/>
                  </a:lnTo>
                  <a:lnTo>
                    <a:pt x="251" y="26"/>
                  </a:lnTo>
                  <a:lnTo>
                    <a:pt x="251" y="26"/>
                  </a:lnTo>
                  <a:lnTo>
                    <a:pt x="210" y="131"/>
                  </a:lnTo>
                  <a:lnTo>
                    <a:pt x="193" y="131"/>
                  </a:lnTo>
                  <a:lnTo>
                    <a:pt x="152" y="26"/>
                  </a:lnTo>
                  <a:lnTo>
                    <a:pt x="152" y="26"/>
                  </a:lnTo>
                  <a:lnTo>
                    <a:pt x="152" y="131"/>
                  </a:lnTo>
                  <a:lnTo>
                    <a:pt x="128" y="131"/>
                  </a:lnTo>
                  <a:lnTo>
                    <a:pt x="128" y="0"/>
                  </a:lnTo>
                  <a:lnTo>
                    <a:pt x="164" y="0"/>
                  </a:lnTo>
                  <a:lnTo>
                    <a:pt x="202" y="97"/>
                  </a:lnTo>
                  <a:close/>
                  <a:moveTo>
                    <a:pt x="106" y="20"/>
                  </a:moveTo>
                  <a:lnTo>
                    <a:pt x="64" y="20"/>
                  </a:lnTo>
                  <a:lnTo>
                    <a:pt x="64" y="131"/>
                  </a:lnTo>
                  <a:lnTo>
                    <a:pt x="40" y="131"/>
                  </a:lnTo>
                  <a:lnTo>
                    <a:pt x="40" y="20"/>
                  </a:lnTo>
                  <a:lnTo>
                    <a:pt x="0" y="20"/>
                  </a:lnTo>
                  <a:lnTo>
                    <a:pt x="0" y="0"/>
                  </a:lnTo>
                  <a:lnTo>
                    <a:pt x="106" y="0"/>
                  </a:lnTo>
                  <a:lnTo>
                    <a:pt x="106" y="2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grpSp>
      <p:sp>
        <p:nvSpPr>
          <p:cNvPr id="41" name="TextBox 40"/>
          <p:cNvSpPr txBox="1"/>
          <p:nvPr userDrawn="1"/>
        </p:nvSpPr>
        <p:spPr bwMode="gray">
          <a:xfrm>
            <a:off x="0" y="6427788"/>
            <a:ext cx="3049588" cy="430212"/>
          </a:xfrm>
          <a:prstGeom prst="rect">
            <a:avLst/>
          </a:prstGeom>
        </p:spPr>
        <p:txBody>
          <a:bodyPr wrap="none" lIns="228600" rIns="228600" bIns="201168" anchor="b"/>
          <a:lstStyle>
            <a:lvl1pPr>
              <a:tabLst>
                <a:tab pos="284163" algn="l"/>
              </a:tabLst>
              <a:defRPr>
                <a:solidFill>
                  <a:schemeClr val="tx1"/>
                </a:solidFill>
                <a:latin typeface="Arial" charset="0"/>
                <a:ea typeface="ＭＳ Ｐゴシック" charset="0"/>
                <a:cs typeface="ＭＳ Ｐゴシック" charset="0"/>
              </a:defRPr>
            </a:lvl1pPr>
            <a:lvl2pPr marL="37931725" indent="-37474525">
              <a:tabLst>
                <a:tab pos="284163" algn="l"/>
              </a:tabLst>
              <a:defRPr>
                <a:solidFill>
                  <a:schemeClr val="tx1"/>
                </a:solidFill>
                <a:latin typeface="Arial" charset="0"/>
                <a:ea typeface="ＭＳ Ｐゴシック" charset="0"/>
              </a:defRPr>
            </a:lvl2pPr>
            <a:lvl3pPr>
              <a:tabLst>
                <a:tab pos="284163" algn="l"/>
              </a:tabLst>
              <a:defRPr>
                <a:solidFill>
                  <a:schemeClr val="tx1"/>
                </a:solidFill>
                <a:latin typeface="Arial" charset="0"/>
                <a:ea typeface="ＭＳ Ｐゴシック" charset="0"/>
              </a:defRPr>
            </a:lvl3pPr>
            <a:lvl4pPr>
              <a:tabLst>
                <a:tab pos="284163" algn="l"/>
              </a:tabLst>
              <a:defRPr>
                <a:solidFill>
                  <a:schemeClr val="tx1"/>
                </a:solidFill>
                <a:latin typeface="Arial" charset="0"/>
                <a:ea typeface="ＭＳ Ｐゴシック" charset="0"/>
              </a:defRPr>
            </a:lvl4pPr>
            <a:lvl5pPr>
              <a:tabLst>
                <a:tab pos="284163" algn="l"/>
              </a:tabLst>
              <a:defRPr>
                <a:solidFill>
                  <a:schemeClr val="tx1"/>
                </a:solidFill>
                <a:latin typeface="Arial" charset="0"/>
                <a:ea typeface="ＭＳ Ｐゴシック" charset="0"/>
              </a:defRPr>
            </a:lvl5pPr>
            <a:lvl6pPr marL="457200" fontAlgn="base">
              <a:spcBef>
                <a:spcPct val="0"/>
              </a:spcBef>
              <a:spcAft>
                <a:spcPct val="0"/>
              </a:spcAft>
              <a:tabLst>
                <a:tab pos="284163" algn="l"/>
              </a:tabLst>
              <a:defRPr>
                <a:solidFill>
                  <a:schemeClr val="tx1"/>
                </a:solidFill>
                <a:latin typeface="Arial" charset="0"/>
                <a:ea typeface="ＭＳ Ｐゴシック" charset="0"/>
              </a:defRPr>
            </a:lvl6pPr>
            <a:lvl7pPr marL="914400" fontAlgn="base">
              <a:spcBef>
                <a:spcPct val="0"/>
              </a:spcBef>
              <a:spcAft>
                <a:spcPct val="0"/>
              </a:spcAft>
              <a:tabLst>
                <a:tab pos="284163" algn="l"/>
              </a:tabLst>
              <a:defRPr>
                <a:solidFill>
                  <a:schemeClr val="tx1"/>
                </a:solidFill>
                <a:latin typeface="Arial" charset="0"/>
                <a:ea typeface="ＭＳ Ｐゴシック" charset="0"/>
              </a:defRPr>
            </a:lvl7pPr>
            <a:lvl8pPr marL="1371600" fontAlgn="base">
              <a:spcBef>
                <a:spcPct val="0"/>
              </a:spcBef>
              <a:spcAft>
                <a:spcPct val="0"/>
              </a:spcAft>
              <a:tabLst>
                <a:tab pos="284163" algn="l"/>
              </a:tabLst>
              <a:defRPr>
                <a:solidFill>
                  <a:schemeClr val="tx1"/>
                </a:solidFill>
                <a:latin typeface="Arial" charset="0"/>
                <a:ea typeface="ＭＳ Ｐゴシック" charset="0"/>
              </a:defRPr>
            </a:lvl8pPr>
            <a:lvl9pPr marL="1828800" fontAlgn="base">
              <a:spcBef>
                <a:spcPct val="0"/>
              </a:spcBef>
              <a:spcAft>
                <a:spcPct val="0"/>
              </a:spcAft>
              <a:tabLst>
                <a:tab pos="284163" algn="l"/>
              </a:tabLst>
              <a:defRPr>
                <a:solidFill>
                  <a:schemeClr val="tx1"/>
                </a:solidFill>
                <a:latin typeface="Arial" charset="0"/>
                <a:ea typeface="ＭＳ Ｐゴシック" charset="0"/>
              </a:defRPr>
            </a:lvl9pPr>
          </a:lstStyle>
          <a:p>
            <a:pPr>
              <a:defRPr/>
            </a:pPr>
            <a:r>
              <a:rPr lang="en-US" sz="1000" dirty="0" smtClean="0"/>
              <a:t>www.internetsociety.org/deploy360/</a:t>
            </a:r>
          </a:p>
        </p:txBody>
      </p:sp>
      <p:sp>
        <p:nvSpPr>
          <p:cNvPr id="44" name="Text Placeholder 43"/>
          <p:cNvSpPr>
            <a:spLocks noGrp="1"/>
          </p:cNvSpPr>
          <p:nvPr>
            <p:ph type="body" sz="quarter" idx="10"/>
          </p:nvPr>
        </p:nvSpPr>
        <p:spPr>
          <a:xfrm>
            <a:off x="228600" y="1219200"/>
            <a:ext cx="4341813" cy="1036320"/>
          </a:xfrm>
        </p:spPr>
        <p:txBody>
          <a:bodyPr/>
          <a:lstStyle>
            <a:lvl1pPr>
              <a:spcBef>
                <a:spcPts val="0"/>
              </a:spcBef>
              <a:defRPr sz="1400" b="0" baseline="0">
                <a:solidFill>
                  <a:schemeClr val="bg1"/>
                </a:solidFill>
              </a:defRPr>
            </a:lvl1pPr>
            <a:lvl2pPr>
              <a:defRPr baseline="0"/>
            </a:lvl2pPr>
          </a:lstStyle>
          <a:p>
            <a:pPr lvl="0"/>
            <a:r>
              <a:rPr lang="en-US" smtClean="0"/>
              <a:t>Click to edit Master text styles</a:t>
            </a:r>
          </a:p>
        </p:txBody>
      </p:sp>
      <p:sp>
        <p:nvSpPr>
          <p:cNvPr id="45" name="Title 44"/>
          <p:cNvSpPr>
            <a:spLocks noGrp="1"/>
          </p:cNvSpPr>
          <p:nvPr>
            <p:ph type="title"/>
          </p:nvPr>
        </p:nvSpPr>
        <p:spPr>
          <a:xfrm>
            <a:off x="228600" y="225425"/>
            <a:ext cx="4343400" cy="461665"/>
          </a:xfrm>
        </p:spPr>
        <p:txBody>
          <a:bodyPr bIns="0">
            <a:spAutoFit/>
          </a:bodyPr>
          <a:lstStyle>
            <a:lvl1pPr>
              <a:defRPr sz="2000" baseline="0">
                <a:solidFill>
                  <a:schemeClr val="accent2"/>
                </a:solidFill>
              </a:defRPr>
            </a:lvl1pPr>
          </a:lstStyle>
          <a:p>
            <a:r>
              <a:rPr lang="en-US" smtClean="0"/>
              <a:t>Click to edit Master title style</a:t>
            </a:r>
            <a:endParaRPr lang="en-US" dirty="0"/>
          </a:p>
        </p:txBody>
      </p:sp>
      <p:sp>
        <p:nvSpPr>
          <p:cNvPr id="47" name="Text Placeholder 46"/>
          <p:cNvSpPr>
            <a:spLocks noGrp="1"/>
          </p:cNvSpPr>
          <p:nvPr>
            <p:ph type="body" sz="quarter" idx="11"/>
          </p:nvPr>
        </p:nvSpPr>
        <p:spPr>
          <a:xfrm>
            <a:off x="228600" y="687090"/>
            <a:ext cx="4343400" cy="341632"/>
          </a:xfrm>
        </p:spPr>
        <p:txBody>
          <a:bodyPr bIns="0" rtlCol="0">
            <a:spAutoFit/>
          </a:bodyPr>
          <a:lstStyle>
            <a:lvl1pPr>
              <a:defRPr lang="en-US" sz="1800" b="0" baseline="0" dirty="0" smtClean="0">
                <a:solidFill>
                  <a:schemeClr val="bg1"/>
                </a:solidFill>
                <a:latin typeface="+mj-lt"/>
                <a:ea typeface="+mj-ea"/>
                <a:cs typeface="+mj-cs"/>
              </a:defRPr>
            </a:lvl1pPr>
            <a:lvl2pPr>
              <a:defRPr lang="en-US" dirty="0" smtClean="0">
                <a:solidFill>
                  <a:schemeClr val="tx1"/>
                </a:solidFill>
              </a:defRPr>
            </a:lvl2pPr>
            <a:lvl3pPr>
              <a:defRPr lang="en-US" dirty="0" smtClean="0">
                <a:solidFill>
                  <a:schemeClr val="tx1"/>
                </a:solidFill>
              </a:defRPr>
            </a:lvl3pPr>
            <a:lvl4pPr>
              <a:defRPr lang="en-US" dirty="0" smtClean="0">
                <a:solidFill>
                  <a:schemeClr val="tx1"/>
                </a:solidFill>
              </a:defRPr>
            </a:lvl4pPr>
            <a:lvl5pPr>
              <a:defRPr lang="en-US" dirty="0">
                <a:solidFill>
                  <a:schemeClr val="tx1"/>
                </a:solidFill>
              </a:defRPr>
            </a:lvl5pPr>
          </a:lstStyle>
          <a:p>
            <a:pPr lvl="0"/>
            <a:r>
              <a:rPr lang="en-US" smtClean="0"/>
              <a:t>Click to edit Master text styles</a:t>
            </a:r>
          </a:p>
        </p:txBody>
      </p:sp>
    </p:spTree>
    <p:extLst>
      <p:ext uri="{BB962C8B-B14F-4D97-AF65-F5344CB8AC3E}">
        <p14:creationId xmlns:p14="http://schemas.microsoft.com/office/powerpoint/2010/main" val="725563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 ISOC Light Blue">
    <p:spTree>
      <p:nvGrpSpPr>
        <p:cNvPr id="1" name=""/>
        <p:cNvGrpSpPr/>
        <p:nvPr/>
      </p:nvGrpSpPr>
      <p:grpSpPr>
        <a:xfrm>
          <a:off x="0" y="0"/>
          <a:ext cx="0" cy="0"/>
          <a:chOff x="0" y="0"/>
          <a:chExt cx="0" cy="0"/>
        </a:xfrm>
      </p:grpSpPr>
      <p:sp>
        <p:nvSpPr>
          <p:cNvPr id="4" name="Rectangle 3"/>
          <p:cNvSpPr/>
          <p:nvPr userDrawn="1"/>
        </p:nvSpPr>
        <p:spPr bwMode="gray">
          <a:xfrm>
            <a:off x="228600" y="228600"/>
            <a:ext cx="8689975" cy="4764088"/>
          </a:xfrm>
          <a:prstGeom prst="rect">
            <a:avLst/>
          </a:prstGeom>
          <a:solidFill>
            <a:srgbClr val="009F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44"/>
          <p:cNvGrpSpPr>
            <a:grpSpLocks noChangeAspect="1"/>
          </p:cNvGrpSpPr>
          <p:nvPr userDrawn="1"/>
        </p:nvGrpSpPr>
        <p:grpSpPr bwMode="gray">
          <a:xfrm>
            <a:off x="6895367" y="5831829"/>
            <a:ext cx="2015644" cy="791861"/>
            <a:chOff x="622301" y="3028950"/>
            <a:chExt cx="7778750" cy="3055938"/>
          </a:xfrm>
          <a:solidFill>
            <a:srgbClr val="0033A0"/>
          </a:solidFill>
        </p:grpSpPr>
        <p:sp>
          <p:nvSpPr>
            <p:cNvPr id="6" name="Freeform 5"/>
            <p:cNvSpPr>
              <a:spLocks/>
            </p:cNvSpPr>
            <p:nvPr/>
          </p:nvSpPr>
          <p:spPr bwMode="gray">
            <a:xfrm>
              <a:off x="4456113" y="4791075"/>
              <a:ext cx="695325" cy="742950"/>
            </a:xfrm>
            <a:custGeom>
              <a:avLst/>
              <a:gdLst>
                <a:gd name="T0" fmla="*/ 202 w 438"/>
                <a:gd name="T1" fmla="*/ 215 h 468"/>
                <a:gd name="T2" fmla="*/ 301 w 438"/>
                <a:gd name="T3" fmla="*/ 0 h 468"/>
                <a:gd name="T4" fmla="*/ 438 w 438"/>
                <a:gd name="T5" fmla="*/ 0 h 468"/>
                <a:gd name="T6" fmla="*/ 266 w 438"/>
                <a:gd name="T7" fmla="*/ 327 h 468"/>
                <a:gd name="T8" fmla="*/ 248 w 438"/>
                <a:gd name="T9" fmla="*/ 360 h 468"/>
                <a:gd name="T10" fmla="*/ 231 w 438"/>
                <a:gd name="T11" fmla="*/ 388 h 468"/>
                <a:gd name="T12" fmla="*/ 215 w 438"/>
                <a:gd name="T13" fmla="*/ 412 h 468"/>
                <a:gd name="T14" fmla="*/ 199 w 438"/>
                <a:gd name="T15" fmla="*/ 429 h 468"/>
                <a:gd name="T16" fmla="*/ 179 w 438"/>
                <a:gd name="T17" fmla="*/ 444 h 468"/>
                <a:gd name="T18" fmla="*/ 157 w 438"/>
                <a:gd name="T19" fmla="*/ 455 h 468"/>
                <a:gd name="T20" fmla="*/ 132 w 438"/>
                <a:gd name="T21" fmla="*/ 462 h 468"/>
                <a:gd name="T22" fmla="*/ 99 w 438"/>
                <a:gd name="T23" fmla="*/ 467 h 468"/>
                <a:gd name="T24" fmla="*/ 62 w 438"/>
                <a:gd name="T25" fmla="*/ 468 h 468"/>
                <a:gd name="T26" fmla="*/ 37 w 438"/>
                <a:gd name="T27" fmla="*/ 468 h 468"/>
                <a:gd name="T28" fmla="*/ 14 w 438"/>
                <a:gd name="T29" fmla="*/ 467 h 468"/>
                <a:gd name="T30" fmla="*/ 0 w 438"/>
                <a:gd name="T31" fmla="*/ 465 h 468"/>
                <a:gd name="T32" fmla="*/ 17 w 438"/>
                <a:gd name="T33" fmla="*/ 368 h 468"/>
                <a:gd name="T34" fmla="*/ 46 w 438"/>
                <a:gd name="T35" fmla="*/ 370 h 468"/>
                <a:gd name="T36" fmla="*/ 69 w 438"/>
                <a:gd name="T37" fmla="*/ 368 h 468"/>
                <a:gd name="T38" fmla="*/ 84 w 438"/>
                <a:gd name="T39" fmla="*/ 363 h 468"/>
                <a:gd name="T40" fmla="*/ 93 w 438"/>
                <a:gd name="T41" fmla="*/ 354 h 468"/>
                <a:gd name="T42" fmla="*/ 98 w 438"/>
                <a:gd name="T43" fmla="*/ 339 h 468"/>
                <a:gd name="T44" fmla="*/ 95 w 438"/>
                <a:gd name="T45" fmla="*/ 318 h 468"/>
                <a:gd name="T46" fmla="*/ 35 w 438"/>
                <a:gd name="T47" fmla="*/ 0 h 468"/>
                <a:gd name="T48" fmla="*/ 178 w 438"/>
                <a:gd name="T49" fmla="*/ 0 h 468"/>
                <a:gd name="T50" fmla="*/ 202 w 438"/>
                <a:gd name="T51" fmla="*/ 215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38" h="468">
                  <a:moveTo>
                    <a:pt x="202" y="215"/>
                  </a:moveTo>
                  <a:lnTo>
                    <a:pt x="301" y="0"/>
                  </a:lnTo>
                  <a:lnTo>
                    <a:pt x="438" y="0"/>
                  </a:lnTo>
                  <a:lnTo>
                    <a:pt x="266" y="327"/>
                  </a:lnTo>
                  <a:lnTo>
                    <a:pt x="248" y="360"/>
                  </a:lnTo>
                  <a:lnTo>
                    <a:pt x="231" y="388"/>
                  </a:lnTo>
                  <a:lnTo>
                    <a:pt x="215" y="412"/>
                  </a:lnTo>
                  <a:lnTo>
                    <a:pt x="199" y="429"/>
                  </a:lnTo>
                  <a:lnTo>
                    <a:pt x="179" y="444"/>
                  </a:lnTo>
                  <a:lnTo>
                    <a:pt x="157" y="455"/>
                  </a:lnTo>
                  <a:lnTo>
                    <a:pt x="132" y="462"/>
                  </a:lnTo>
                  <a:lnTo>
                    <a:pt x="99" y="467"/>
                  </a:lnTo>
                  <a:lnTo>
                    <a:pt x="62" y="468"/>
                  </a:lnTo>
                  <a:lnTo>
                    <a:pt x="37" y="468"/>
                  </a:lnTo>
                  <a:lnTo>
                    <a:pt x="14" y="467"/>
                  </a:lnTo>
                  <a:lnTo>
                    <a:pt x="0" y="465"/>
                  </a:lnTo>
                  <a:lnTo>
                    <a:pt x="17" y="368"/>
                  </a:lnTo>
                  <a:lnTo>
                    <a:pt x="46" y="370"/>
                  </a:lnTo>
                  <a:lnTo>
                    <a:pt x="69" y="368"/>
                  </a:lnTo>
                  <a:lnTo>
                    <a:pt x="84" y="363"/>
                  </a:lnTo>
                  <a:lnTo>
                    <a:pt x="93" y="354"/>
                  </a:lnTo>
                  <a:lnTo>
                    <a:pt x="98" y="339"/>
                  </a:lnTo>
                  <a:lnTo>
                    <a:pt x="95" y="318"/>
                  </a:lnTo>
                  <a:lnTo>
                    <a:pt x="35" y="0"/>
                  </a:lnTo>
                  <a:lnTo>
                    <a:pt x="178" y="0"/>
                  </a:lnTo>
                  <a:lnTo>
                    <a:pt x="202" y="215"/>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7" name="Freeform 6"/>
            <p:cNvSpPr>
              <a:spLocks noEditPoints="1"/>
            </p:cNvSpPr>
            <p:nvPr/>
          </p:nvSpPr>
          <p:spPr bwMode="gray">
            <a:xfrm>
              <a:off x="3376613" y="4776788"/>
              <a:ext cx="658813" cy="585788"/>
            </a:xfrm>
            <a:custGeom>
              <a:avLst/>
              <a:gdLst>
                <a:gd name="T0" fmla="*/ 153 w 415"/>
                <a:gd name="T1" fmla="*/ 146 h 369"/>
                <a:gd name="T2" fmla="*/ 159 w 415"/>
                <a:gd name="T3" fmla="*/ 125 h 369"/>
                <a:gd name="T4" fmla="*/ 171 w 415"/>
                <a:gd name="T5" fmla="*/ 108 h 369"/>
                <a:gd name="T6" fmla="*/ 186 w 415"/>
                <a:gd name="T7" fmla="*/ 95 h 369"/>
                <a:gd name="T8" fmla="*/ 207 w 415"/>
                <a:gd name="T9" fmla="*/ 88 h 369"/>
                <a:gd name="T10" fmla="*/ 229 w 415"/>
                <a:gd name="T11" fmla="*/ 85 h 369"/>
                <a:gd name="T12" fmla="*/ 248 w 415"/>
                <a:gd name="T13" fmla="*/ 88 h 369"/>
                <a:gd name="T14" fmla="*/ 263 w 415"/>
                <a:gd name="T15" fmla="*/ 96 h 369"/>
                <a:gd name="T16" fmla="*/ 275 w 415"/>
                <a:gd name="T17" fmla="*/ 110 h 369"/>
                <a:gd name="T18" fmla="*/ 281 w 415"/>
                <a:gd name="T19" fmla="*/ 126 h 369"/>
                <a:gd name="T20" fmla="*/ 281 w 415"/>
                <a:gd name="T21" fmla="*/ 146 h 369"/>
                <a:gd name="T22" fmla="*/ 153 w 415"/>
                <a:gd name="T23" fmla="*/ 146 h 369"/>
                <a:gd name="T24" fmla="*/ 411 w 415"/>
                <a:gd name="T25" fmla="*/ 215 h 369"/>
                <a:gd name="T26" fmla="*/ 415 w 415"/>
                <a:gd name="T27" fmla="*/ 175 h 369"/>
                <a:gd name="T28" fmla="*/ 413 w 415"/>
                <a:gd name="T29" fmla="*/ 138 h 369"/>
                <a:gd name="T30" fmla="*/ 406 w 415"/>
                <a:gd name="T31" fmla="*/ 104 h 369"/>
                <a:gd name="T32" fmla="*/ 393 w 415"/>
                <a:gd name="T33" fmla="*/ 74 h 369"/>
                <a:gd name="T34" fmla="*/ 373 w 415"/>
                <a:gd name="T35" fmla="*/ 49 h 369"/>
                <a:gd name="T36" fmla="*/ 348 w 415"/>
                <a:gd name="T37" fmla="*/ 28 h 369"/>
                <a:gd name="T38" fmla="*/ 317 w 415"/>
                <a:gd name="T39" fmla="*/ 13 h 369"/>
                <a:gd name="T40" fmla="*/ 281 w 415"/>
                <a:gd name="T41" fmla="*/ 3 h 369"/>
                <a:gd name="T42" fmla="*/ 240 w 415"/>
                <a:gd name="T43" fmla="*/ 0 h 369"/>
                <a:gd name="T44" fmla="*/ 198 w 415"/>
                <a:gd name="T45" fmla="*/ 3 h 369"/>
                <a:gd name="T46" fmla="*/ 158 w 415"/>
                <a:gd name="T47" fmla="*/ 13 h 369"/>
                <a:gd name="T48" fmla="*/ 121 w 415"/>
                <a:gd name="T49" fmla="*/ 30 h 369"/>
                <a:gd name="T50" fmla="*/ 86 w 415"/>
                <a:gd name="T51" fmla="*/ 50 h 369"/>
                <a:gd name="T52" fmla="*/ 58 w 415"/>
                <a:gd name="T53" fmla="*/ 79 h 369"/>
                <a:gd name="T54" fmla="*/ 34 w 415"/>
                <a:gd name="T55" fmla="*/ 110 h 369"/>
                <a:gd name="T56" fmla="*/ 15 w 415"/>
                <a:gd name="T57" fmla="*/ 147 h 369"/>
                <a:gd name="T58" fmla="*/ 5 w 415"/>
                <a:gd name="T59" fmla="*/ 187 h 369"/>
                <a:gd name="T60" fmla="*/ 0 w 415"/>
                <a:gd name="T61" fmla="*/ 224 h 369"/>
                <a:gd name="T62" fmla="*/ 5 w 415"/>
                <a:gd name="T63" fmla="*/ 257 h 369"/>
                <a:gd name="T64" fmla="*/ 14 w 415"/>
                <a:gd name="T65" fmla="*/ 287 h 369"/>
                <a:gd name="T66" fmla="*/ 28 w 415"/>
                <a:gd name="T67" fmla="*/ 311 h 369"/>
                <a:gd name="T68" fmla="*/ 49 w 415"/>
                <a:gd name="T69" fmla="*/ 331 h 369"/>
                <a:gd name="T70" fmla="*/ 75 w 415"/>
                <a:gd name="T71" fmla="*/ 348 h 369"/>
                <a:gd name="T72" fmla="*/ 104 w 415"/>
                <a:gd name="T73" fmla="*/ 358 h 369"/>
                <a:gd name="T74" fmla="*/ 137 w 415"/>
                <a:gd name="T75" fmla="*/ 366 h 369"/>
                <a:gd name="T76" fmla="*/ 174 w 415"/>
                <a:gd name="T77" fmla="*/ 369 h 369"/>
                <a:gd name="T78" fmla="*/ 205 w 415"/>
                <a:gd name="T79" fmla="*/ 367 h 369"/>
                <a:gd name="T80" fmla="*/ 238 w 415"/>
                <a:gd name="T81" fmla="*/ 363 h 369"/>
                <a:gd name="T82" fmla="*/ 269 w 415"/>
                <a:gd name="T83" fmla="*/ 355 h 369"/>
                <a:gd name="T84" fmla="*/ 299 w 415"/>
                <a:gd name="T85" fmla="*/ 343 h 369"/>
                <a:gd name="T86" fmla="*/ 327 w 415"/>
                <a:gd name="T87" fmla="*/ 327 h 369"/>
                <a:gd name="T88" fmla="*/ 353 w 415"/>
                <a:gd name="T89" fmla="*/ 308 h 369"/>
                <a:gd name="T90" fmla="*/ 375 w 415"/>
                <a:gd name="T91" fmla="*/ 282 h 369"/>
                <a:gd name="T92" fmla="*/ 391 w 415"/>
                <a:gd name="T93" fmla="*/ 253 h 369"/>
                <a:gd name="T94" fmla="*/ 257 w 415"/>
                <a:gd name="T95" fmla="*/ 253 h 369"/>
                <a:gd name="T96" fmla="*/ 246 w 415"/>
                <a:gd name="T97" fmla="*/ 266 h 369"/>
                <a:gd name="T98" fmla="*/ 231 w 415"/>
                <a:gd name="T99" fmla="*/ 275 h 369"/>
                <a:gd name="T100" fmla="*/ 214 w 415"/>
                <a:gd name="T101" fmla="*/ 281 h 369"/>
                <a:gd name="T102" fmla="*/ 198 w 415"/>
                <a:gd name="T103" fmla="*/ 284 h 369"/>
                <a:gd name="T104" fmla="*/ 177 w 415"/>
                <a:gd name="T105" fmla="*/ 279 h 369"/>
                <a:gd name="T106" fmla="*/ 159 w 415"/>
                <a:gd name="T107" fmla="*/ 270 h 369"/>
                <a:gd name="T108" fmla="*/ 147 w 415"/>
                <a:gd name="T109" fmla="*/ 257 h 369"/>
                <a:gd name="T110" fmla="*/ 140 w 415"/>
                <a:gd name="T111" fmla="*/ 238 h 369"/>
                <a:gd name="T112" fmla="*/ 140 w 415"/>
                <a:gd name="T113" fmla="*/ 215 h 369"/>
                <a:gd name="T114" fmla="*/ 411 w 415"/>
                <a:gd name="T115" fmla="*/ 215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5" h="369">
                  <a:moveTo>
                    <a:pt x="153" y="146"/>
                  </a:moveTo>
                  <a:lnTo>
                    <a:pt x="159" y="125"/>
                  </a:lnTo>
                  <a:lnTo>
                    <a:pt x="171" y="108"/>
                  </a:lnTo>
                  <a:lnTo>
                    <a:pt x="186" y="95"/>
                  </a:lnTo>
                  <a:lnTo>
                    <a:pt x="207" y="88"/>
                  </a:lnTo>
                  <a:lnTo>
                    <a:pt x="229" y="85"/>
                  </a:lnTo>
                  <a:lnTo>
                    <a:pt x="248" y="88"/>
                  </a:lnTo>
                  <a:lnTo>
                    <a:pt x="263" y="96"/>
                  </a:lnTo>
                  <a:lnTo>
                    <a:pt x="275" y="110"/>
                  </a:lnTo>
                  <a:lnTo>
                    <a:pt x="281" y="126"/>
                  </a:lnTo>
                  <a:lnTo>
                    <a:pt x="281" y="146"/>
                  </a:lnTo>
                  <a:lnTo>
                    <a:pt x="153" y="146"/>
                  </a:lnTo>
                  <a:close/>
                  <a:moveTo>
                    <a:pt x="411" y="215"/>
                  </a:moveTo>
                  <a:lnTo>
                    <a:pt x="415" y="175"/>
                  </a:lnTo>
                  <a:lnTo>
                    <a:pt x="413" y="138"/>
                  </a:lnTo>
                  <a:lnTo>
                    <a:pt x="406" y="104"/>
                  </a:lnTo>
                  <a:lnTo>
                    <a:pt x="393" y="74"/>
                  </a:lnTo>
                  <a:lnTo>
                    <a:pt x="373" y="49"/>
                  </a:lnTo>
                  <a:lnTo>
                    <a:pt x="348" y="28"/>
                  </a:lnTo>
                  <a:lnTo>
                    <a:pt x="317" y="13"/>
                  </a:lnTo>
                  <a:lnTo>
                    <a:pt x="281" y="3"/>
                  </a:lnTo>
                  <a:lnTo>
                    <a:pt x="240" y="0"/>
                  </a:lnTo>
                  <a:lnTo>
                    <a:pt x="198" y="3"/>
                  </a:lnTo>
                  <a:lnTo>
                    <a:pt x="158" y="13"/>
                  </a:lnTo>
                  <a:lnTo>
                    <a:pt x="121" y="30"/>
                  </a:lnTo>
                  <a:lnTo>
                    <a:pt x="86" y="50"/>
                  </a:lnTo>
                  <a:lnTo>
                    <a:pt x="58" y="79"/>
                  </a:lnTo>
                  <a:lnTo>
                    <a:pt x="34" y="110"/>
                  </a:lnTo>
                  <a:lnTo>
                    <a:pt x="15" y="147"/>
                  </a:lnTo>
                  <a:lnTo>
                    <a:pt x="5" y="187"/>
                  </a:lnTo>
                  <a:lnTo>
                    <a:pt x="0" y="224"/>
                  </a:lnTo>
                  <a:lnTo>
                    <a:pt x="5" y="257"/>
                  </a:lnTo>
                  <a:lnTo>
                    <a:pt x="14" y="287"/>
                  </a:lnTo>
                  <a:lnTo>
                    <a:pt x="28" y="311"/>
                  </a:lnTo>
                  <a:lnTo>
                    <a:pt x="49" y="331"/>
                  </a:lnTo>
                  <a:lnTo>
                    <a:pt x="75" y="348"/>
                  </a:lnTo>
                  <a:lnTo>
                    <a:pt x="104" y="358"/>
                  </a:lnTo>
                  <a:lnTo>
                    <a:pt x="137" y="366"/>
                  </a:lnTo>
                  <a:lnTo>
                    <a:pt x="174" y="369"/>
                  </a:lnTo>
                  <a:lnTo>
                    <a:pt x="205" y="367"/>
                  </a:lnTo>
                  <a:lnTo>
                    <a:pt x="238" y="363"/>
                  </a:lnTo>
                  <a:lnTo>
                    <a:pt x="269" y="355"/>
                  </a:lnTo>
                  <a:lnTo>
                    <a:pt x="299" y="343"/>
                  </a:lnTo>
                  <a:lnTo>
                    <a:pt x="327" y="327"/>
                  </a:lnTo>
                  <a:lnTo>
                    <a:pt x="353" y="308"/>
                  </a:lnTo>
                  <a:lnTo>
                    <a:pt x="375" y="282"/>
                  </a:lnTo>
                  <a:lnTo>
                    <a:pt x="391" y="253"/>
                  </a:lnTo>
                  <a:lnTo>
                    <a:pt x="257" y="253"/>
                  </a:lnTo>
                  <a:lnTo>
                    <a:pt x="246" y="266"/>
                  </a:lnTo>
                  <a:lnTo>
                    <a:pt x="231" y="275"/>
                  </a:lnTo>
                  <a:lnTo>
                    <a:pt x="214" y="281"/>
                  </a:lnTo>
                  <a:lnTo>
                    <a:pt x="198" y="284"/>
                  </a:lnTo>
                  <a:lnTo>
                    <a:pt x="177" y="279"/>
                  </a:lnTo>
                  <a:lnTo>
                    <a:pt x="159" y="270"/>
                  </a:lnTo>
                  <a:lnTo>
                    <a:pt x="147" y="257"/>
                  </a:lnTo>
                  <a:lnTo>
                    <a:pt x="140" y="238"/>
                  </a:lnTo>
                  <a:lnTo>
                    <a:pt x="140" y="215"/>
                  </a:lnTo>
                  <a:lnTo>
                    <a:pt x="411" y="215"/>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8" name="Freeform 9"/>
            <p:cNvSpPr>
              <a:spLocks/>
            </p:cNvSpPr>
            <p:nvPr/>
          </p:nvSpPr>
          <p:spPr bwMode="gray">
            <a:xfrm>
              <a:off x="4056063" y="4618038"/>
              <a:ext cx="434975" cy="731838"/>
            </a:xfrm>
            <a:custGeom>
              <a:avLst/>
              <a:gdLst>
                <a:gd name="T0" fmla="*/ 210 w 274"/>
                <a:gd name="T1" fmla="*/ 458 h 461"/>
                <a:gd name="T2" fmla="*/ 159 w 274"/>
                <a:gd name="T3" fmla="*/ 461 h 461"/>
                <a:gd name="T4" fmla="*/ 116 w 274"/>
                <a:gd name="T5" fmla="*/ 461 h 461"/>
                <a:gd name="T6" fmla="*/ 84 w 274"/>
                <a:gd name="T7" fmla="*/ 460 h 461"/>
                <a:gd name="T8" fmla="*/ 58 w 274"/>
                <a:gd name="T9" fmla="*/ 454 h 461"/>
                <a:gd name="T10" fmla="*/ 39 w 274"/>
                <a:gd name="T11" fmla="*/ 446 h 461"/>
                <a:gd name="T12" fmla="*/ 27 w 274"/>
                <a:gd name="T13" fmla="*/ 434 h 461"/>
                <a:gd name="T14" fmla="*/ 20 w 274"/>
                <a:gd name="T15" fmla="*/ 417 h 461"/>
                <a:gd name="T16" fmla="*/ 18 w 274"/>
                <a:gd name="T17" fmla="*/ 396 h 461"/>
                <a:gd name="T18" fmla="*/ 20 w 274"/>
                <a:gd name="T19" fmla="*/ 369 h 461"/>
                <a:gd name="T20" fmla="*/ 24 w 274"/>
                <a:gd name="T21" fmla="*/ 336 h 461"/>
                <a:gd name="T22" fmla="*/ 51 w 274"/>
                <a:gd name="T23" fmla="*/ 189 h 461"/>
                <a:gd name="T24" fmla="*/ 0 w 274"/>
                <a:gd name="T25" fmla="*/ 189 h 461"/>
                <a:gd name="T26" fmla="*/ 15 w 274"/>
                <a:gd name="T27" fmla="*/ 109 h 461"/>
                <a:gd name="T28" fmla="*/ 67 w 274"/>
                <a:gd name="T29" fmla="*/ 109 h 461"/>
                <a:gd name="T30" fmla="*/ 87 w 274"/>
                <a:gd name="T31" fmla="*/ 0 h 461"/>
                <a:gd name="T32" fmla="*/ 226 w 274"/>
                <a:gd name="T33" fmla="*/ 0 h 461"/>
                <a:gd name="T34" fmla="*/ 207 w 274"/>
                <a:gd name="T35" fmla="*/ 109 h 461"/>
                <a:gd name="T36" fmla="*/ 274 w 274"/>
                <a:gd name="T37" fmla="*/ 109 h 461"/>
                <a:gd name="T38" fmla="*/ 260 w 274"/>
                <a:gd name="T39" fmla="*/ 189 h 461"/>
                <a:gd name="T40" fmla="*/ 192 w 274"/>
                <a:gd name="T41" fmla="*/ 189 h 461"/>
                <a:gd name="T42" fmla="*/ 170 w 274"/>
                <a:gd name="T43" fmla="*/ 317 h 461"/>
                <a:gd name="T44" fmla="*/ 167 w 274"/>
                <a:gd name="T45" fmla="*/ 333 h 461"/>
                <a:gd name="T46" fmla="*/ 168 w 274"/>
                <a:gd name="T47" fmla="*/ 345 h 461"/>
                <a:gd name="T48" fmla="*/ 174 w 274"/>
                <a:gd name="T49" fmla="*/ 354 h 461"/>
                <a:gd name="T50" fmla="*/ 186 w 274"/>
                <a:gd name="T51" fmla="*/ 359 h 461"/>
                <a:gd name="T52" fmla="*/ 205 w 274"/>
                <a:gd name="T53" fmla="*/ 360 h 461"/>
                <a:gd name="T54" fmla="*/ 228 w 274"/>
                <a:gd name="T55" fmla="*/ 360 h 461"/>
                <a:gd name="T56" fmla="*/ 210 w 274"/>
                <a:gd name="T57" fmla="*/ 458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4" h="461">
                  <a:moveTo>
                    <a:pt x="210" y="458"/>
                  </a:moveTo>
                  <a:lnTo>
                    <a:pt x="159" y="461"/>
                  </a:lnTo>
                  <a:lnTo>
                    <a:pt x="116" y="461"/>
                  </a:lnTo>
                  <a:lnTo>
                    <a:pt x="84" y="460"/>
                  </a:lnTo>
                  <a:lnTo>
                    <a:pt x="58" y="454"/>
                  </a:lnTo>
                  <a:lnTo>
                    <a:pt x="39" y="446"/>
                  </a:lnTo>
                  <a:lnTo>
                    <a:pt x="27" y="434"/>
                  </a:lnTo>
                  <a:lnTo>
                    <a:pt x="20" y="417"/>
                  </a:lnTo>
                  <a:lnTo>
                    <a:pt x="18" y="396"/>
                  </a:lnTo>
                  <a:lnTo>
                    <a:pt x="20" y="369"/>
                  </a:lnTo>
                  <a:lnTo>
                    <a:pt x="24" y="336"/>
                  </a:lnTo>
                  <a:lnTo>
                    <a:pt x="51" y="189"/>
                  </a:lnTo>
                  <a:lnTo>
                    <a:pt x="0" y="189"/>
                  </a:lnTo>
                  <a:lnTo>
                    <a:pt x="15" y="109"/>
                  </a:lnTo>
                  <a:lnTo>
                    <a:pt x="67" y="109"/>
                  </a:lnTo>
                  <a:lnTo>
                    <a:pt x="87" y="0"/>
                  </a:lnTo>
                  <a:lnTo>
                    <a:pt x="226" y="0"/>
                  </a:lnTo>
                  <a:lnTo>
                    <a:pt x="207" y="109"/>
                  </a:lnTo>
                  <a:lnTo>
                    <a:pt x="274" y="109"/>
                  </a:lnTo>
                  <a:lnTo>
                    <a:pt x="260" y="189"/>
                  </a:lnTo>
                  <a:lnTo>
                    <a:pt x="192" y="189"/>
                  </a:lnTo>
                  <a:lnTo>
                    <a:pt x="170" y="317"/>
                  </a:lnTo>
                  <a:lnTo>
                    <a:pt x="167" y="333"/>
                  </a:lnTo>
                  <a:lnTo>
                    <a:pt x="168" y="345"/>
                  </a:lnTo>
                  <a:lnTo>
                    <a:pt x="174" y="354"/>
                  </a:lnTo>
                  <a:lnTo>
                    <a:pt x="186" y="359"/>
                  </a:lnTo>
                  <a:lnTo>
                    <a:pt x="205" y="360"/>
                  </a:lnTo>
                  <a:lnTo>
                    <a:pt x="228" y="360"/>
                  </a:lnTo>
                  <a:lnTo>
                    <a:pt x="210" y="458"/>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9" name="Freeform 10"/>
            <p:cNvSpPr>
              <a:spLocks/>
            </p:cNvSpPr>
            <p:nvPr/>
          </p:nvSpPr>
          <p:spPr bwMode="gray">
            <a:xfrm>
              <a:off x="985838" y="4564063"/>
              <a:ext cx="741363" cy="800100"/>
            </a:xfrm>
            <a:custGeom>
              <a:avLst/>
              <a:gdLst>
                <a:gd name="T0" fmla="*/ 314 w 467"/>
                <a:gd name="T1" fmla="*/ 137 h 504"/>
                <a:gd name="T2" fmla="*/ 299 w 467"/>
                <a:gd name="T3" fmla="*/ 119 h 504"/>
                <a:gd name="T4" fmla="*/ 259 w 467"/>
                <a:gd name="T5" fmla="*/ 110 h 504"/>
                <a:gd name="T6" fmla="*/ 219 w 467"/>
                <a:gd name="T7" fmla="*/ 117 h 504"/>
                <a:gd name="T8" fmla="*/ 203 w 467"/>
                <a:gd name="T9" fmla="*/ 138 h 504"/>
                <a:gd name="T10" fmla="*/ 210 w 467"/>
                <a:gd name="T11" fmla="*/ 159 h 504"/>
                <a:gd name="T12" fmla="*/ 235 w 467"/>
                <a:gd name="T13" fmla="*/ 174 h 504"/>
                <a:gd name="T14" fmla="*/ 275 w 467"/>
                <a:gd name="T15" fmla="*/ 184 h 504"/>
                <a:gd name="T16" fmla="*/ 320 w 467"/>
                <a:gd name="T17" fmla="*/ 196 h 504"/>
                <a:gd name="T18" fmla="*/ 368 w 467"/>
                <a:gd name="T19" fmla="*/ 213 h 504"/>
                <a:gd name="T20" fmla="*/ 408 w 467"/>
                <a:gd name="T21" fmla="*/ 233 h 504"/>
                <a:gd name="T22" fmla="*/ 437 w 467"/>
                <a:gd name="T23" fmla="*/ 266 h 504"/>
                <a:gd name="T24" fmla="*/ 451 w 467"/>
                <a:gd name="T25" fmla="*/ 311 h 504"/>
                <a:gd name="T26" fmla="*/ 439 w 467"/>
                <a:gd name="T27" fmla="*/ 375 h 504"/>
                <a:gd name="T28" fmla="*/ 402 w 467"/>
                <a:gd name="T29" fmla="*/ 431 h 504"/>
                <a:gd name="T30" fmla="*/ 345 w 467"/>
                <a:gd name="T31" fmla="*/ 473 h 504"/>
                <a:gd name="T32" fmla="*/ 274 w 467"/>
                <a:gd name="T33" fmla="*/ 497 h 504"/>
                <a:gd name="T34" fmla="*/ 189 w 467"/>
                <a:gd name="T35" fmla="*/ 504 h 504"/>
                <a:gd name="T36" fmla="*/ 112 w 467"/>
                <a:gd name="T37" fmla="*/ 495 h 504"/>
                <a:gd name="T38" fmla="*/ 54 w 467"/>
                <a:gd name="T39" fmla="*/ 467 h 504"/>
                <a:gd name="T40" fmla="*/ 17 w 467"/>
                <a:gd name="T41" fmla="*/ 424 h 504"/>
                <a:gd name="T42" fmla="*/ 0 w 467"/>
                <a:gd name="T43" fmla="*/ 372 h 504"/>
                <a:gd name="T44" fmla="*/ 155 w 467"/>
                <a:gd name="T45" fmla="*/ 343 h 504"/>
                <a:gd name="T46" fmla="*/ 164 w 467"/>
                <a:gd name="T47" fmla="*/ 373 h 504"/>
                <a:gd name="T48" fmla="*/ 188 w 467"/>
                <a:gd name="T49" fmla="*/ 390 h 504"/>
                <a:gd name="T50" fmla="*/ 217 w 467"/>
                <a:gd name="T51" fmla="*/ 394 h 504"/>
                <a:gd name="T52" fmla="*/ 259 w 467"/>
                <a:gd name="T53" fmla="*/ 388 h 504"/>
                <a:gd name="T54" fmla="*/ 286 w 467"/>
                <a:gd name="T55" fmla="*/ 372 h 504"/>
                <a:gd name="T56" fmla="*/ 290 w 467"/>
                <a:gd name="T57" fmla="*/ 348 h 504"/>
                <a:gd name="T58" fmla="*/ 272 w 467"/>
                <a:gd name="T59" fmla="*/ 330 h 504"/>
                <a:gd name="T60" fmla="*/ 240 w 467"/>
                <a:gd name="T61" fmla="*/ 318 h 504"/>
                <a:gd name="T62" fmla="*/ 197 w 467"/>
                <a:gd name="T63" fmla="*/ 306 h 504"/>
                <a:gd name="T64" fmla="*/ 149 w 467"/>
                <a:gd name="T65" fmla="*/ 294 h 504"/>
                <a:gd name="T66" fmla="*/ 104 w 467"/>
                <a:gd name="T67" fmla="*/ 275 h 504"/>
                <a:gd name="T68" fmla="*/ 69 w 467"/>
                <a:gd name="T69" fmla="*/ 248 h 504"/>
                <a:gd name="T70" fmla="*/ 48 w 467"/>
                <a:gd name="T71" fmla="*/ 208 h 504"/>
                <a:gd name="T72" fmla="*/ 46 w 467"/>
                <a:gd name="T73" fmla="*/ 153 h 504"/>
                <a:gd name="T74" fmla="*/ 70 w 467"/>
                <a:gd name="T75" fmla="*/ 94 h 504"/>
                <a:gd name="T76" fmla="*/ 113 w 467"/>
                <a:gd name="T77" fmla="*/ 48 h 504"/>
                <a:gd name="T78" fmla="*/ 174 w 467"/>
                <a:gd name="T79" fmla="*/ 18 h 504"/>
                <a:gd name="T80" fmla="*/ 246 w 467"/>
                <a:gd name="T81" fmla="*/ 1 h 504"/>
                <a:gd name="T82" fmla="*/ 327 w 467"/>
                <a:gd name="T83" fmla="*/ 3 h 504"/>
                <a:gd name="T84" fmla="*/ 394 w 467"/>
                <a:gd name="T85" fmla="*/ 21 h 504"/>
                <a:gd name="T86" fmla="*/ 439 w 467"/>
                <a:gd name="T87" fmla="*/ 54 h 504"/>
                <a:gd name="T88" fmla="*/ 463 w 467"/>
                <a:gd name="T89" fmla="*/ 100 h 504"/>
                <a:gd name="T90" fmla="*/ 467 w 467"/>
                <a:gd name="T91" fmla="*/ 1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7" h="504">
                  <a:moveTo>
                    <a:pt x="316" y="152"/>
                  </a:moveTo>
                  <a:lnTo>
                    <a:pt x="314" y="137"/>
                  </a:lnTo>
                  <a:lnTo>
                    <a:pt x="308" y="126"/>
                  </a:lnTo>
                  <a:lnTo>
                    <a:pt x="299" y="119"/>
                  </a:lnTo>
                  <a:lnTo>
                    <a:pt x="281" y="113"/>
                  </a:lnTo>
                  <a:lnTo>
                    <a:pt x="259" y="110"/>
                  </a:lnTo>
                  <a:lnTo>
                    <a:pt x="235" y="113"/>
                  </a:lnTo>
                  <a:lnTo>
                    <a:pt x="219" y="117"/>
                  </a:lnTo>
                  <a:lnTo>
                    <a:pt x="209" y="126"/>
                  </a:lnTo>
                  <a:lnTo>
                    <a:pt x="203" y="138"/>
                  </a:lnTo>
                  <a:lnTo>
                    <a:pt x="204" y="149"/>
                  </a:lnTo>
                  <a:lnTo>
                    <a:pt x="210" y="159"/>
                  </a:lnTo>
                  <a:lnTo>
                    <a:pt x="220" y="167"/>
                  </a:lnTo>
                  <a:lnTo>
                    <a:pt x="235" y="174"/>
                  </a:lnTo>
                  <a:lnTo>
                    <a:pt x="255" y="180"/>
                  </a:lnTo>
                  <a:lnTo>
                    <a:pt x="275" y="184"/>
                  </a:lnTo>
                  <a:lnTo>
                    <a:pt x="298" y="190"/>
                  </a:lnTo>
                  <a:lnTo>
                    <a:pt x="320" y="196"/>
                  </a:lnTo>
                  <a:lnTo>
                    <a:pt x="344" y="204"/>
                  </a:lnTo>
                  <a:lnTo>
                    <a:pt x="368" y="213"/>
                  </a:lnTo>
                  <a:lnTo>
                    <a:pt x="388" y="222"/>
                  </a:lnTo>
                  <a:lnTo>
                    <a:pt x="408" y="233"/>
                  </a:lnTo>
                  <a:lnTo>
                    <a:pt x="426" y="248"/>
                  </a:lnTo>
                  <a:lnTo>
                    <a:pt x="437" y="266"/>
                  </a:lnTo>
                  <a:lnTo>
                    <a:pt x="446" y="287"/>
                  </a:lnTo>
                  <a:lnTo>
                    <a:pt x="451" y="311"/>
                  </a:lnTo>
                  <a:lnTo>
                    <a:pt x="448" y="339"/>
                  </a:lnTo>
                  <a:lnTo>
                    <a:pt x="439" y="375"/>
                  </a:lnTo>
                  <a:lnTo>
                    <a:pt x="423" y="406"/>
                  </a:lnTo>
                  <a:lnTo>
                    <a:pt x="402" y="431"/>
                  </a:lnTo>
                  <a:lnTo>
                    <a:pt x="376" y="453"/>
                  </a:lnTo>
                  <a:lnTo>
                    <a:pt x="345" y="473"/>
                  </a:lnTo>
                  <a:lnTo>
                    <a:pt x="311" y="486"/>
                  </a:lnTo>
                  <a:lnTo>
                    <a:pt x="274" y="497"/>
                  </a:lnTo>
                  <a:lnTo>
                    <a:pt x="232" y="503"/>
                  </a:lnTo>
                  <a:lnTo>
                    <a:pt x="189" y="504"/>
                  </a:lnTo>
                  <a:lnTo>
                    <a:pt x="149" y="503"/>
                  </a:lnTo>
                  <a:lnTo>
                    <a:pt x="112" y="495"/>
                  </a:lnTo>
                  <a:lnTo>
                    <a:pt x="81" y="482"/>
                  </a:lnTo>
                  <a:lnTo>
                    <a:pt x="54" y="467"/>
                  </a:lnTo>
                  <a:lnTo>
                    <a:pt x="32" y="446"/>
                  </a:lnTo>
                  <a:lnTo>
                    <a:pt x="17" y="424"/>
                  </a:lnTo>
                  <a:lnTo>
                    <a:pt x="5" y="400"/>
                  </a:lnTo>
                  <a:lnTo>
                    <a:pt x="0" y="372"/>
                  </a:lnTo>
                  <a:lnTo>
                    <a:pt x="2" y="343"/>
                  </a:lnTo>
                  <a:lnTo>
                    <a:pt x="155" y="343"/>
                  </a:lnTo>
                  <a:lnTo>
                    <a:pt x="158" y="360"/>
                  </a:lnTo>
                  <a:lnTo>
                    <a:pt x="164" y="373"/>
                  </a:lnTo>
                  <a:lnTo>
                    <a:pt x="174" y="382"/>
                  </a:lnTo>
                  <a:lnTo>
                    <a:pt x="188" y="390"/>
                  </a:lnTo>
                  <a:lnTo>
                    <a:pt x="203" y="393"/>
                  </a:lnTo>
                  <a:lnTo>
                    <a:pt x="217" y="394"/>
                  </a:lnTo>
                  <a:lnTo>
                    <a:pt x="240" y="393"/>
                  </a:lnTo>
                  <a:lnTo>
                    <a:pt x="259" y="388"/>
                  </a:lnTo>
                  <a:lnTo>
                    <a:pt x="275" y="381"/>
                  </a:lnTo>
                  <a:lnTo>
                    <a:pt x="286" y="372"/>
                  </a:lnTo>
                  <a:lnTo>
                    <a:pt x="290" y="358"/>
                  </a:lnTo>
                  <a:lnTo>
                    <a:pt x="290" y="348"/>
                  </a:lnTo>
                  <a:lnTo>
                    <a:pt x="284" y="338"/>
                  </a:lnTo>
                  <a:lnTo>
                    <a:pt x="272" y="330"/>
                  </a:lnTo>
                  <a:lnTo>
                    <a:pt x="258" y="323"/>
                  </a:lnTo>
                  <a:lnTo>
                    <a:pt x="240" y="318"/>
                  </a:lnTo>
                  <a:lnTo>
                    <a:pt x="219" y="312"/>
                  </a:lnTo>
                  <a:lnTo>
                    <a:pt x="197" y="306"/>
                  </a:lnTo>
                  <a:lnTo>
                    <a:pt x="173" y="300"/>
                  </a:lnTo>
                  <a:lnTo>
                    <a:pt x="149" y="294"/>
                  </a:lnTo>
                  <a:lnTo>
                    <a:pt x="127" y="285"/>
                  </a:lnTo>
                  <a:lnTo>
                    <a:pt x="104" y="275"/>
                  </a:lnTo>
                  <a:lnTo>
                    <a:pt x="85" y="263"/>
                  </a:lnTo>
                  <a:lnTo>
                    <a:pt x="69" y="248"/>
                  </a:lnTo>
                  <a:lnTo>
                    <a:pt x="55" y="230"/>
                  </a:lnTo>
                  <a:lnTo>
                    <a:pt x="48" y="208"/>
                  </a:lnTo>
                  <a:lnTo>
                    <a:pt x="44" y="183"/>
                  </a:lnTo>
                  <a:lnTo>
                    <a:pt x="46" y="153"/>
                  </a:lnTo>
                  <a:lnTo>
                    <a:pt x="55" y="122"/>
                  </a:lnTo>
                  <a:lnTo>
                    <a:pt x="70" y="94"/>
                  </a:lnTo>
                  <a:lnTo>
                    <a:pt x="90" y="68"/>
                  </a:lnTo>
                  <a:lnTo>
                    <a:pt x="113" y="48"/>
                  </a:lnTo>
                  <a:lnTo>
                    <a:pt x="142" y="31"/>
                  </a:lnTo>
                  <a:lnTo>
                    <a:pt x="174" y="18"/>
                  </a:lnTo>
                  <a:lnTo>
                    <a:pt x="209" y="7"/>
                  </a:lnTo>
                  <a:lnTo>
                    <a:pt x="246" y="1"/>
                  </a:lnTo>
                  <a:lnTo>
                    <a:pt x="286" y="0"/>
                  </a:lnTo>
                  <a:lnTo>
                    <a:pt x="327" y="3"/>
                  </a:lnTo>
                  <a:lnTo>
                    <a:pt x="365" y="10"/>
                  </a:lnTo>
                  <a:lnTo>
                    <a:pt x="394" y="21"/>
                  </a:lnTo>
                  <a:lnTo>
                    <a:pt x="420" y="36"/>
                  </a:lnTo>
                  <a:lnTo>
                    <a:pt x="439" y="54"/>
                  </a:lnTo>
                  <a:lnTo>
                    <a:pt x="452" y="76"/>
                  </a:lnTo>
                  <a:lnTo>
                    <a:pt x="463" y="100"/>
                  </a:lnTo>
                  <a:lnTo>
                    <a:pt x="467" y="125"/>
                  </a:lnTo>
                  <a:lnTo>
                    <a:pt x="467" y="152"/>
                  </a:lnTo>
                  <a:lnTo>
                    <a:pt x="316" y="152"/>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0" name="Freeform 11"/>
            <p:cNvSpPr>
              <a:spLocks noEditPoints="1"/>
            </p:cNvSpPr>
            <p:nvPr/>
          </p:nvSpPr>
          <p:spPr bwMode="gray">
            <a:xfrm>
              <a:off x="1739901" y="4776788"/>
              <a:ext cx="655638" cy="585788"/>
            </a:xfrm>
            <a:custGeom>
              <a:avLst/>
              <a:gdLst>
                <a:gd name="T0" fmla="*/ 224 w 413"/>
                <a:gd name="T1" fmla="*/ 93 h 369"/>
                <a:gd name="T2" fmla="*/ 240 w 413"/>
                <a:gd name="T3" fmla="*/ 96 h 369"/>
                <a:gd name="T4" fmla="*/ 254 w 413"/>
                <a:gd name="T5" fmla="*/ 104 h 369"/>
                <a:gd name="T6" fmla="*/ 264 w 413"/>
                <a:gd name="T7" fmla="*/ 117 h 369"/>
                <a:gd name="T8" fmla="*/ 269 w 413"/>
                <a:gd name="T9" fmla="*/ 135 h 369"/>
                <a:gd name="T10" fmla="*/ 270 w 413"/>
                <a:gd name="T11" fmla="*/ 156 h 369"/>
                <a:gd name="T12" fmla="*/ 269 w 413"/>
                <a:gd name="T13" fmla="*/ 181 h 369"/>
                <a:gd name="T14" fmla="*/ 261 w 413"/>
                <a:gd name="T15" fmla="*/ 211 h 369"/>
                <a:gd name="T16" fmla="*/ 251 w 413"/>
                <a:gd name="T17" fmla="*/ 235 h 369"/>
                <a:gd name="T18" fmla="*/ 239 w 413"/>
                <a:gd name="T19" fmla="*/ 253 h 369"/>
                <a:gd name="T20" fmla="*/ 226 w 413"/>
                <a:gd name="T21" fmla="*/ 264 h 369"/>
                <a:gd name="T22" fmla="*/ 209 w 413"/>
                <a:gd name="T23" fmla="*/ 272 h 369"/>
                <a:gd name="T24" fmla="*/ 191 w 413"/>
                <a:gd name="T25" fmla="*/ 275 h 369"/>
                <a:gd name="T26" fmla="*/ 174 w 413"/>
                <a:gd name="T27" fmla="*/ 272 h 369"/>
                <a:gd name="T28" fmla="*/ 160 w 413"/>
                <a:gd name="T29" fmla="*/ 264 h 369"/>
                <a:gd name="T30" fmla="*/ 151 w 413"/>
                <a:gd name="T31" fmla="*/ 253 h 369"/>
                <a:gd name="T32" fmla="*/ 145 w 413"/>
                <a:gd name="T33" fmla="*/ 235 h 369"/>
                <a:gd name="T34" fmla="*/ 144 w 413"/>
                <a:gd name="T35" fmla="*/ 211 h 369"/>
                <a:gd name="T36" fmla="*/ 147 w 413"/>
                <a:gd name="T37" fmla="*/ 181 h 369"/>
                <a:gd name="T38" fmla="*/ 150 w 413"/>
                <a:gd name="T39" fmla="*/ 163 h 369"/>
                <a:gd name="T40" fmla="*/ 157 w 413"/>
                <a:gd name="T41" fmla="*/ 147 h 369"/>
                <a:gd name="T42" fmla="*/ 165 w 413"/>
                <a:gd name="T43" fmla="*/ 131 h 369"/>
                <a:gd name="T44" fmla="*/ 175 w 413"/>
                <a:gd name="T45" fmla="*/ 116 h 369"/>
                <a:gd name="T46" fmla="*/ 188 w 413"/>
                <a:gd name="T47" fmla="*/ 104 h 369"/>
                <a:gd name="T48" fmla="*/ 205 w 413"/>
                <a:gd name="T49" fmla="*/ 96 h 369"/>
                <a:gd name="T50" fmla="*/ 224 w 413"/>
                <a:gd name="T51" fmla="*/ 93 h 369"/>
                <a:gd name="T52" fmla="*/ 4 w 413"/>
                <a:gd name="T53" fmla="*/ 189 h 369"/>
                <a:gd name="T54" fmla="*/ 0 w 413"/>
                <a:gd name="T55" fmla="*/ 226 h 369"/>
                <a:gd name="T56" fmla="*/ 4 w 413"/>
                <a:gd name="T57" fmla="*/ 259 h 369"/>
                <a:gd name="T58" fmla="*/ 13 w 413"/>
                <a:gd name="T59" fmla="*/ 287 h 369"/>
                <a:gd name="T60" fmla="*/ 28 w 413"/>
                <a:gd name="T61" fmla="*/ 312 h 369"/>
                <a:gd name="T62" fmla="*/ 49 w 413"/>
                <a:gd name="T63" fmla="*/ 331 h 369"/>
                <a:gd name="T64" fmla="*/ 74 w 413"/>
                <a:gd name="T65" fmla="*/ 348 h 369"/>
                <a:gd name="T66" fmla="*/ 104 w 413"/>
                <a:gd name="T67" fmla="*/ 360 h 369"/>
                <a:gd name="T68" fmla="*/ 138 w 413"/>
                <a:gd name="T69" fmla="*/ 366 h 369"/>
                <a:gd name="T70" fmla="*/ 174 w 413"/>
                <a:gd name="T71" fmla="*/ 369 h 369"/>
                <a:gd name="T72" fmla="*/ 211 w 413"/>
                <a:gd name="T73" fmla="*/ 366 h 369"/>
                <a:gd name="T74" fmla="*/ 246 w 413"/>
                <a:gd name="T75" fmla="*/ 360 h 369"/>
                <a:gd name="T76" fmla="*/ 281 w 413"/>
                <a:gd name="T77" fmla="*/ 348 h 369"/>
                <a:gd name="T78" fmla="*/ 312 w 413"/>
                <a:gd name="T79" fmla="*/ 331 h 369"/>
                <a:gd name="T80" fmla="*/ 340 w 413"/>
                <a:gd name="T81" fmla="*/ 311 h 369"/>
                <a:gd name="T82" fmla="*/ 364 w 413"/>
                <a:gd name="T83" fmla="*/ 285 h 369"/>
                <a:gd name="T84" fmla="*/ 385 w 413"/>
                <a:gd name="T85" fmla="*/ 256 h 369"/>
                <a:gd name="T86" fmla="*/ 399 w 413"/>
                <a:gd name="T87" fmla="*/ 221 h 369"/>
                <a:gd name="T88" fmla="*/ 410 w 413"/>
                <a:gd name="T89" fmla="*/ 181 h 369"/>
                <a:gd name="T90" fmla="*/ 413 w 413"/>
                <a:gd name="T91" fmla="*/ 146 h 369"/>
                <a:gd name="T92" fmla="*/ 410 w 413"/>
                <a:gd name="T93" fmla="*/ 114 h 369"/>
                <a:gd name="T94" fmla="*/ 402 w 413"/>
                <a:gd name="T95" fmla="*/ 86 h 369"/>
                <a:gd name="T96" fmla="*/ 388 w 413"/>
                <a:gd name="T97" fmla="*/ 61 h 369"/>
                <a:gd name="T98" fmla="*/ 368 w 413"/>
                <a:gd name="T99" fmla="*/ 40 h 369"/>
                <a:gd name="T100" fmla="*/ 343 w 413"/>
                <a:gd name="T101" fmla="*/ 22 h 369"/>
                <a:gd name="T102" fmla="*/ 313 w 413"/>
                <a:gd name="T103" fmla="*/ 10 h 369"/>
                <a:gd name="T104" fmla="*/ 279 w 413"/>
                <a:gd name="T105" fmla="*/ 3 h 369"/>
                <a:gd name="T106" fmla="*/ 239 w 413"/>
                <a:gd name="T107" fmla="*/ 0 h 369"/>
                <a:gd name="T108" fmla="*/ 196 w 413"/>
                <a:gd name="T109" fmla="*/ 3 h 369"/>
                <a:gd name="T110" fmla="*/ 154 w 413"/>
                <a:gd name="T111" fmla="*/ 12 h 369"/>
                <a:gd name="T112" fmla="*/ 117 w 413"/>
                <a:gd name="T113" fmla="*/ 28 h 369"/>
                <a:gd name="T114" fmla="*/ 84 w 413"/>
                <a:gd name="T115" fmla="*/ 49 h 369"/>
                <a:gd name="T116" fmla="*/ 56 w 413"/>
                <a:gd name="T117" fmla="*/ 76 h 369"/>
                <a:gd name="T118" fmla="*/ 32 w 413"/>
                <a:gd name="T119" fmla="*/ 108 h 369"/>
                <a:gd name="T120" fmla="*/ 14 w 413"/>
                <a:gd name="T121" fmla="*/ 146 h 369"/>
                <a:gd name="T122" fmla="*/ 4 w 413"/>
                <a:gd name="T123" fmla="*/ 18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3" h="369">
                  <a:moveTo>
                    <a:pt x="224" y="93"/>
                  </a:moveTo>
                  <a:lnTo>
                    <a:pt x="240" y="96"/>
                  </a:lnTo>
                  <a:lnTo>
                    <a:pt x="254" y="104"/>
                  </a:lnTo>
                  <a:lnTo>
                    <a:pt x="264" y="117"/>
                  </a:lnTo>
                  <a:lnTo>
                    <a:pt x="269" y="135"/>
                  </a:lnTo>
                  <a:lnTo>
                    <a:pt x="270" y="156"/>
                  </a:lnTo>
                  <a:lnTo>
                    <a:pt x="269" y="181"/>
                  </a:lnTo>
                  <a:lnTo>
                    <a:pt x="261" y="211"/>
                  </a:lnTo>
                  <a:lnTo>
                    <a:pt x="251" y="235"/>
                  </a:lnTo>
                  <a:lnTo>
                    <a:pt x="239" y="253"/>
                  </a:lnTo>
                  <a:lnTo>
                    <a:pt x="226" y="264"/>
                  </a:lnTo>
                  <a:lnTo>
                    <a:pt x="209" y="272"/>
                  </a:lnTo>
                  <a:lnTo>
                    <a:pt x="191" y="275"/>
                  </a:lnTo>
                  <a:lnTo>
                    <a:pt x="174" y="272"/>
                  </a:lnTo>
                  <a:lnTo>
                    <a:pt x="160" y="264"/>
                  </a:lnTo>
                  <a:lnTo>
                    <a:pt x="151" y="253"/>
                  </a:lnTo>
                  <a:lnTo>
                    <a:pt x="145" y="235"/>
                  </a:lnTo>
                  <a:lnTo>
                    <a:pt x="144" y="211"/>
                  </a:lnTo>
                  <a:lnTo>
                    <a:pt x="147" y="181"/>
                  </a:lnTo>
                  <a:lnTo>
                    <a:pt x="150" y="163"/>
                  </a:lnTo>
                  <a:lnTo>
                    <a:pt x="157" y="147"/>
                  </a:lnTo>
                  <a:lnTo>
                    <a:pt x="165" y="131"/>
                  </a:lnTo>
                  <a:lnTo>
                    <a:pt x="175" y="116"/>
                  </a:lnTo>
                  <a:lnTo>
                    <a:pt x="188" y="104"/>
                  </a:lnTo>
                  <a:lnTo>
                    <a:pt x="205" y="96"/>
                  </a:lnTo>
                  <a:lnTo>
                    <a:pt x="224" y="93"/>
                  </a:lnTo>
                  <a:close/>
                  <a:moveTo>
                    <a:pt x="4" y="189"/>
                  </a:moveTo>
                  <a:lnTo>
                    <a:pt x="0" y="226"/>
                  </a:lnTo>
                  <a:lnTo>
                    <a:pt x="4" y="259"/>
                  </a:lnTo>
                  <a:lnTo>
                    <a:pt x="13" y="287"/>
                  </a:lnTo>
                  <a:lnTo>
                    <a:pt x="28" y="312"/>
                  </a:lnTo>
                  <a:lnTo>
                    <a:pt x="49" y="331"/>
                  </a:lnTo>
                  <a:lnTo>
                    <a:pt x="74" y="348"/>
                  </a:lnTo>
                  <a:lnTo>
                    <a:pt x="104" y="360"/>
                  </a:lnTo>
                  <a:lnTo>
                    <a:pt x="138" y="366"/>
                  </a:lnTo>
                  <a:lnTo>
                    <a:pt x="174" y="369"/>
                  </a:lnTo>
                  <a:lnTo>
                    <a:pt x="211" y="366"/>
                  </a:lnTo>
                  <a:lnTo>
                    <a:pt x="246" y="360"/>
                  </a:lnTo>
                  <a:lnTo>
                    <a:pt x="281" y="348"/>
                  </a:lnTo>
                  <a:lnTo>
                    <a:pt x="312" y="331"/>
                  </a:lnTo>
                  <a:lnTo>
                    <a:pt x="340" y="311"/>
                  </a:lnTo>
                  <a:lnTo>
                    <a:pt x="364" y="285"/>
                  </a:lnTo>
                  <a:lnTo>
                    <a:pt x="385" y="256"/>
                  </a:lnTo>
                  <a:lnTo>
                    <a:pt x="399" y="221"/>
                  </a:lnTo>
                  <a:lnTo>
                    <a:pt x="410" y="181"/>
                  </a:lnTo>
                  <a:lnTo>
                    <a:pt x="413" y="146"/>
                  </a:lnTo>
                  <a:lnTo>
                    <a:pt x="410" y="114"/>
                  </a:lnTo>
                  <a:lnTo>
                    <a:pt x="402" y="86"/>
                  </a:lnTo>
                  <a:lnTo>
                    <a:pt x="388" y="61"/>
                  </a:lnTo>
                  <a:lnTo>
                    <a:pt x="368" y="40"/>
                  </a:lnTo>
                  <a:lnTo>
                    <a:pt x="343" y="22"/>
                  </a:lnTo>
                  <a:lnTo>
                    <a:pt x="313" y="10"/>
                  </a:lnTo>
                  <a:lnTo>
                    <a:pt x="279" y="3"/>
                  </a:lnTo>
                  <a:lnTo>
                    <a:pt x="239" y="0"/>
                  </a:lnTo>
                  <a:lnTo>
                    <a:pt x="196" y="3"/>
                  </a:lnTo>
                  <a:lnTo>
                    <a:pt x="154" y="12"/>
                  </a:lnTo>
                  <a:lnTo>
                    <a:pt x="117" y="28"/>
                  </a:lnTo>
                  <a:lnTo>
                    <a:pt x="84" y="49"/>
                  </a:lnTo>
                  <a:lnTo>
                    <a:pt x="56" y="76"/>
                  </a:lnTo>
                  <a:lnTo>
                    <a:pt x="32" y="108"/>
                  </a:lnTo>
                  <a:lnTo>
                    <a:pt x="14" y="146"/>
                  </a:lnTo>
                  <a:lnTo>
                    <a:pt x="4" y="189"/>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1" name="Freeform 12"/>
            <p:cNvSpPr>
              <a:spLocks/>
            </p:cNvSpPr>
            <p:nvPr/>
          </p:nvSpPr>
          <p:spPr bwMode="gray">
            <a:xfrm>
              <a:off x="2425701" y="4776788"/>
              <a:ext cx="649288" cy="585788"/>
            </a:xfrm>
            <a:custGeom>
              <a:avLst/>
              <a:gdLst>
                <a:gd name="T0" fmla="*/ 266 w 409"/>
                <a:gd name="T1" fmla="*/ 143 h 369"/>
                <a:gd name="T2" fmla="*/ 266 w 409"/>
                <a:gd name="T3" fmla="*/ 129 h 369"/>
                <a:gd name="T4" fmla="*/ 263 w 409"/>
                <a:gd name="T5" fmla="*/ 117 h 369"/>
                <a:gd name="T6" fmla="*/ 257 w 409"/>
                <a:gd name="T7" fmla="*/ 107 h 369"/>
                <a:gd name="T8" fmla="*/ 248 w 409"/>
                <a:gd name="T9" fmla="*/ 99 h 369"/>
                <a:gd name="T10" fmla="*/ 237 w 409"/>
                <a:gd name="T11" fmla="*/ 95 h 369"/>
                <a:gd name="T12" fmla="*/ 223 w 409"/>
                <a:gd name="T13" fmla="*/ 93 h 369"/>
                <a:gd name="T14" fmla="*/ 202 w 409"/>
                <a:gd name="T15" fmla="*/ 96 h 369"/>
                <a:gd name="T16" fmla="*/ 186 w 409"/>
                <a:gd name="T17" fmla="*/ 105 h 369"/>
                <a:gd name="T18" fmla="*/ 173 w 409"/>
                <a:gd name="T19" fmla="*/ 117 h 369"/>
                <a:gd name="T20" fmla="*/ 162 w 409"/>
                <a:gd name="T21" fmla="*/ 134 h 369"/>
                <a:gd name="T22" fmla="*/ 153 w 409"/>
                <a:gd name="T23" fmla="*/ 151 h 369"/>
                <a:gd name="T24" fmla="*/ 149 w 409"/>
                <a:gd name="T25" fmla="*/ 169 h 369"/>
                <a:gd name="T26" fmla="*/ 144 w 409"/>
                <a:gd name="T27" fmla="*/ 189 h 369"/>
                <a:gd name="T28" fmla="*/ 141 w 409"/>
                <a:gd name="T29" fmla="*/ 212 h 369"/>
                <a:gd name="T30" fmla="*/ 143 w 409"/>
                <a:gd name="T31" fmla="*/ 233 h 369"/>
                <a:gd name="T32" fmla="*/ 149 w 409"/>
                <a:gd name="T33" fmla="*/ 251 h 369"/>
                <a:gd name="T34" fmla="*/ 158 w 409"/>
                <a:gd name="T35" fmla="*/ 263 h 369"/>
                <a:gd name="T36" fmla="*/ 173 w 409"/>
                <a:gd name="T37" fmla="*/ 272 h 369"/>
                <a:gd name="T38" fmla="*/ 190 w 409"/>
                <a:gd name="T39" fmla="*/ 275 h 369"/>
                <a:gd name="T40" fmla="*/ 210 w 409"/>
                <a:gd name="T41" fmla="*/ 272 h 369"/>
                <a:gd name="T42" fmla="*/ 226 w 409"/>
                <a:gd name="T43" fmla="*/ 264 h 369"/>
                <a:gd name="T44" fmla="*/ 240 w 409"/>
                <a:gd name="T45" fmla="*/ 253 h 369"/>
                <a:gd name="T46" fmla="*/ 248 w 409"/>
                <a:gd name="T47" fmla="*/ 239 h 369"/>
                <a:gd name="T48" fmla="*/ 254 w 409"/>
                <a:gd name="T49" fmla="*/ 223 h 369"/>
                <a:gd name="T50" fmla="*/ 397 w 409"/>
                <a:gd name="T51" fmla="*/ 223 h 369"/>
                <a:gd name="T52" fmla="*/ 385 w 409"/>
                <a:gd name="T53" fmla="*/ 256 h 369"/>
                <a:gd name="T54" fmla="*/ 367 w 409"/>
                <a:gd name="T55" fmla="*/ 284 h 369"/>
                <a:gd name="T56" fmla="*/ 348 w 409"/>
                <a:gd name="T57" fmla="*/ 308 h 369"/>
                <a:gd name="T58" fmla="*/ 324 w 409"/>
                <a:gd name="T59" fmla="*/ 327 h 369"/>
                <a:gd name="T60" fmla="*/ 297 w 409"/>
                <a:gd name="T61" fmla="*/ 343 h 369"/>
                <a:gd name="T62" fmla="*/ 268 w 409"/>
                <a:gd name="T63" fmla="*/ 354 h 369"/>
                <a:gd name="T64" fmla="*/ 238 w 409"/>
                <a:gd name="T65" fmla="*/ 363 h 369"/>
                <a:gd name="T66" fmla="*/ 207 w 409"/>
                <a:gd name="T67" fmla="*/ 367 h 369"/>
                <a:gd name="T68" fmla="*/ 174 w 409"/>
                <a:gd name="T69" fmla="*/ 369 h 369"/>
                <a:gd name="T70" fmla="*/ 137 w 409"/>
                <a:gd name="T71" fmla="*/ 366 h 369"/>
                <a:gd name="T72" fmla="*/ 103 w 409"/>
                <a:gd name="T73" fmla="*/ 360 h 369"/>
                <a:gd name="T74" fmla="*/ 75 w 409"/>
                <a:gd name="T75" fmla="*/ 348 h 369"/>
                <a:gd name="T76" fmla="*/ 48 w 409"/>
                <a:gd name="T77" fmla="*/ 331 h 369"/>
                <a:gd name="T78" fmla="*/ 28 w 409"/>
                <a:gd name="T79" fmla="*/ 311 h 369"/>
                <a:gd name="T80" fmla="*/ 12 w 409"/>
                <a:gd name="T81" fmla="*/ 287 h 369"/>
                <a:gd name="T82" fmla="*/ 3 w 409"/>
                <a:gd name="T83" fmla="*/ 257 h 369"/>
                <a:gd name="T84" fmla="*/ 0 w 409"/>
                <a:gd name="T85" fmla="*/ 224 h 369"/>
                <a:gd name="T86" fmla="*/ 3 w 409"/>
                <a:gd name="T87" fmla="*/ 187 h 369"/>
                <a:gd name="T88" fmla="*/ 14 w 409"/>
                <a:gd name="T89" fmla="*/ 150 h 369"/>
                <a:gd name="T90" fmla="*/ 28 w 409"/>
                <a:gd name="T91" fmla="*/ 116 h 369"/>
                <a:gd name="T92" fmla="*/ 48 w 409"/>
                <a:gd name="T93" fmla="*/ 86 h 369"/>
                <a:gd name="T94" fmla="*/ 72 w 409"/>
                <a:gd name="T95" fmla="*/ 61 h 369"/>
                <a:gd name="T96" fmla="*/ 100 w 409"/>
                <a:gd name="T97" fmla="*/ 38 h 369"/>
                <a:gd name="T98" fmla="*/ 131 w 409"/>
                <a:gd name="T99" fmla="*/ 22 h 369"/>
                <a:gd name="T100" fmla="*/ 165 w 409"/>
                <a:gd name="T101" fmla="*/ 10 h 369"/>
                <a:gd name="T102" fmla="*/ 201 w 409"/>
                <a:gd name="T103" fmla="*/ 3 h 369"/>
                <a:gd name="T104" fmla="*/ 240 w 409"/>
                <a:gd name="T105" fmla="*/ 0 h 369"/>
                <a:gd name="T106" fmla="*/ 271 w 409"/>
                <a:gd name="T107" fmla="*/ 1 h 369"/>
                <a:gd name="T108" fmla="*/ 300 w 409"/>
                <a:gd name="T109" fmla="*/ 6 h 369"/>
                <a:gd name="T110" fmla="*/ 327 w 409"/>
                <a:gd name="T111" fmla="*/ 15 h 369"/>
                <a:gd name="T112" fmla="*/ 352 w 409"/>
                <a:gd name="T113" fmla="*/ 25 h 369"/>
                <a:gd name="T114" fmla="*/ 373 w 409"/>
                <a:gd name="T115" fmla="*/ 41 h 369"/>
                <a:gd name="T116" fmla="*/ 390 w 409"/>
                <a:gd name="T117" fmla="*/ 61 h 369"/>
                <a:gd name="T118" fmla="*/ 402 w 409"/>
                <a:gd name="T119" fmla="*/ 83 h 369"/>
                <a:gd name="T120" fmla="*/ 409 w 409"/>
                <a:gd name="T121" fmla="*/ 111 h 369"/>
                <a:gd name="T122" fmla="*/ 409 w 409"/>
                <a:gd name="T123" fmla="*/ 143 h 369"/>
                <a:gd name="T124" fmla="*/ 266 w 409"/>
                <a:gd name="T125" fmla="*/ 14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9" h="369">
                  <a:moveTo>
                    <a:pt x="266" y="143"/>
                  </a:moveTo>
                  <a:lnTo>
                    <a:pt x="266" y="129"/>
                  </a:lnTo>
                  <a:lnTo>
                    <a:pt x="263" y="117"/>
                  </a:lnTo>
                  <a:lnTo>
                    <a:pt x="257" y="107"/>
                  </a:lnTo>
                  <a:lnTo>
                    <a:pt x="248" y="99"/>
                  </a:lnTo>
                  <a:lnTo>
                    <a:pt x="237" y="95"/>
                  </a:lnTo>
                  <a:lnTo>
                    <a:pt x="223" y="93"/>
                  </a:lnTo>
                  <a:lnTo>
                    <a:pt x="202" y="96"/>
                  </a:lnTo>
                  <a:lnTo>
                    <a:pt x="186" y="105"/>
                  </a:lnTo>
                  <a:lnTo>
                    <a:pt x="173" y="117"/>
                  </a:lnTo>
                  <a:lnTo>
                    <a:pt x="162" y="134"/>
                  </a:lnTo>
                  <a:lnTo>
                    <a:pt x="153" y="151"/>
                  </a:lnTo>
                  <a:lnTo>
                    <a:pt x="149" y="169"/>
                  </a:lnTo>
                  <a:lnTo>
                    <a:pt x="144" y="189"/>
                  </a:lnTo>
                  <a:lnTo>
                    <a:pt x="141" y="212"/>
                  </a:lnTo>
                  <a:lnTo>
                    <a:pt x="143" y="233"/>
                  </a:lnTo>
                  <a:lnTo>
                    <a:pt x="149" y="251"/>
                  </a:lnTo>
                  <a:lnTo>
                    <a:pt x="158" y="263"/>
                  </a:lnTo>
                  <a:lnTo>
                    <a:pt x="173" y="272"/>
                  </a:lnTo>
                  <a:lnTo>
                    <a:pt x="190" y="275"/>
                  </a:lnTo>
                  <a:lnTo>
                    <a:pt x="210" y="272"/>
                  </a:lnTo>
                  <a:lnTo>
                    <a:pt x="226" y="264"/>
                  </a:lnTo>
                  <a:lnTo>
                    <a:pt x="240" y="253"/>
                  </a:lnTo>
                  <a:lnTo>
                    <a:pt x="248" y="239"/>
                  </a:lnTo>
                  <a:lnTo>
                    <a:pt x="254" y="223"/>
                  </a:lnTo>
                  <a:lnTo>
                    <a:pt x="397" y="223"/>
                  </a:lnTo>
                  <a:lnTo>
                    <a:pt x="385" y="256"/>
                  </a:lnTo>
                  <a:lnTo>
                    <a:pt x="367" y="284"/>
                  </a:lnTo>
                  <a:lnTo>
                    <a:pt x="348" y="308"/>
                  </a:lnTo>
                  <a:lnTo>
                    <a:pt x="324" y="327"/>
                  </a:lnTo>
                  <a:lnTo>
                    <a:pt x="297" y="343"/>
                  </a:lnTo>
                  <a:lnTo>
                    <a:pt x="268" y="354"/>
                  </a:lnTo>
                  <a:lnTo>
                    <a:pt x="238" y="363"/>
                  </a:lnTo>
                  <a:lnTo>
                    <a:pt x="207" y="367"/>
                  </a:lnTo>
                  <a:lnTo>
                    <a:pt x="174" y="369"/>
                  </a:lnTo>
                  <a:lnTo>
                    <a:pt x="137" y="366"/>
                  </a:lnTo>
                  <a:lnTo>
                    <a:pt x="103" y="360"/>
                  </a:lnTo>
                  <a:lnTo>
                    <a:pt x="75" y="348"/>
                  </a:lnTo>
                  <a:lnTo>
                    <a:pt x="48" y="331"/>
                  </a:lnTo>
                  <a:lnTo>
                    <a:pt x="28" y="311"/>
                  </a:lnTo>
                  <a:lnTo>
                    <a:pt x="12" y="287"/>
                  </a:lnTo>
                  <a:lnTo>
                    <a:pt x="3" y="257"/>
                  </a:lnTo>
                  <a:lnTo>
                    <a:pt x="0" y="224"/>
                  </a:lnTo>
                  <a:lnTo>
                    <a:pt x="3" y="187"/>
                  </a:lnTo>
                  <a:lnTo>
                    <a:pt x="14" y="150"/>
                  </a:lnTo>
                  <a:lnTo>
                    <a:pt x="28" y="116"/>
                  </a:lnTo>
                  <a:lnTo>
                    <a:pt x="48" y="86"/>
                  </a:lnTo>
                  <a:lnTo>
                    <a:pt x="72" y="61"/>
                  </a:lnTo>
                  <a:lnTo>
                    <a:pt x="100" y="38"/>
                  </a:lnTo>
                  <a:lnTo>
                    <a:pt x="131" y="22"/>
                  </a:lnTo>
                  <a:lnTo>
                    <a:pt x="165" y="10"/>
                  </a:lnTo>
                  <a:lnTo>
                    <a:pt x="201" y="3"/>
                  </a:lnTo>
                  <a:lnTo>
                    <a:pt x="240" y="0"/>
                  </a:lnTo>
                  <a:lnTo>
                    <a:pt x="271" y="1"/>
                  </a:lnTo>
                  <a:lnTo>
                    <a:pt x="300" y="6"/>
                  </a:lnTo>
                  <a:lnTo>
                    <a:pt x="327" y="15"/>
                  </a:lnTo>
                  <a:lnTo>
                    <a:pt x="352" y="25"/>
                  </a:lnTo>
                  <a:lnTo>
                    <a:pt x="373" y="41"/>
                  </a:lnTo>
                  <a:lnTo>
                    <a:pt x="390" y="61"/>
                  </a:lnTo>
                  <a:lnTo>
                    <a:pt x="402" y="83"/>
                  </a:lnTo>
                  <a:lnTo>
                    <a:pt x="409" y="111"/>
                  </a:lnTo>
                  <a:lnTo>
                    <a:pt x="409" y="143"/>
                  </a:lnTo>
                  <a:lnTo>
                    <a:pt x="266" y="143"/>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2" name="Freeform 13"/>
            <p:cNvSpPr>
              <a:spLocks noEditPoints="1"/>
            </p:cNvSpPr>
            <p:nvPr/>
          </p:nvSpPr>
          <p:spPr bwMode="gray">
            <a:xfrm>
              <a:off x="3063876" y="4564063"/>
              <a:ext cx="365125" cy="781050"/>
            </a:xfrm>
            <a:custGeom>
              <a:avLst/>
              <a:gdLst>
                <a:gd name="T0" fmla="*/ 0 w 230"/>
                <a:gd name="T1" fmla="*/ 492 h 492"/>
                <a:gd name="T2" fmla="*/ 62 w 230"/>
                <a:gd name="T3" fmla="*/ 143 h 492"/>
                <a:gd name="T4" fmla="*/ 203 w 230"/>
                <a:gd name="T5" fmla="*/ 143 h 492"/>
                <a:gd name="T6" fmla="*/ 141 w 230"/>
                <a:gd name="T7" fmla="*/ 492 h 492"/>
                <a:gd name="T8" fmla="*/ 0 w 230"/>
                <a:gd name="T9" fmla="*/ 492 h 492"/>
                <a:gd name="T10" fmla="*/ 87 w 230"/>
                <a:gd name="T11" fmla="*/ 0 h 492"/>
                <a:gd name="T12" fmla="*/ 230 w 230"/>
                <a:gd name="T13" fmla="*/ 0 h 492"/>
                <a:gd name="T14" fmla="*/ 211 w 230"/>
                <a:gd name="T15" fmla="*/ 100 h 492"/>
                <a:gd name="T16" fmla="*/ 69 w 230"/>
                <a:gd name="T17" fmla="*/ 100 h 492"/>
                <a:gd name="T18" fmla="*/ 87 w 230"/>
                <a:gd name="T19" fmla="*/ 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492">
                  <a:moveTo>
                    <a:pt x="0" y="492"/>
                  </a:moveTo>
                  <a:lnTo>
                    <a:pt x="62" y="143"/>
                  </a:lnTo>
                  <a:lnTo>
                    <a:pt x="203" y="143"/>
                  </a:lnTo>
                  <a:lnTo>
                    <a:pt x="141" y="492"/>
                  </a:lnTo>
                  <a:lnTo>
                    <a:pt x="0" y="492"/>
                  </a:lnTo>
                  <a:close/>
                  <a:moveTo>
                    <a:pt x="87" y="0"/>
                  </a:moveTo>
                  <a:lnTo>
                    <a:pt x="230" y="0"/>
                  </a:lnTo>
                  <a:lnTo>
                    <a:pt x="211" y="100"/>
                  </a:lnTo>
                  <a:lnTo>
                    <a:pt x="69" y="100"/>
                  </a:lnTo>
                  <a:lnTo>
                    <a:pt x="87"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3" name="Freeform 14"/>
            <p:cNvSpPr>
              <a:spLocks/>
            </p:cNvSpPr>
            <p:nvPr/>
          </p:nvSpPr>
          <p:spPr bwMode="gray">
            <a:xfrm>
              <a:off x="6357938" y="4179888"/>
              <a:ext cx="180975" cy="539750"/>
            </a:xfrm>
            <a:custGeom>
              <a:avLst/>
              <a:gdLst>
                <a:gd name="T0" fmla="*/ 9 w 114"/>
                <a:gd name="T1" fmla="*/ 47 h 340"/>
                <a:gd name="T2" fmla="*/ 6 w 114"/>
                <a:gd name="T3" fmla="*/ 86 h 340"/>
                <a:gd name="T4" fmla="*/ 3 w 114"/>
                <a:gd name="T5" fmla="*/ 120 h 340"/>
                <a:gd name="T6" fmla="*/ 1 w 114"/>
                <a:gd name="T7" fmla="*/ 153 h 340"/>
                <a:gd name="T8" fmla="*/ 0 w 114"/>
                <a:gd name="T9" fmla="*/ 188 h 340"/>
                <a:gd name="T10" fmla="*/ 0 w 114"/>
                <a:gd name="T11" fmla="*/ 229 h 340"/>
                <a:gd name="T12" fmla="*/ 0 w 114"/>
                <a:gd name="T13" fmla="*/ 246 h 340"/>
                <a:gd name="T14" fmla="*/ 0 w 114"/>
                <a:gd name="T15" fmla="*/ 260 h 340"/>
                <a:gd name="T16" fmla="*/ 0 w 114"/>
                <a:gd name="T17" fmla="*/ 273 h 340"/>
                <a:gd name="T18" fmla="*/ 0 w 114"/>
                <a:gd name="T19" fmla="*/ 290 h 340"/>
                <a:gd name="T20" fmla="*/ 6 w 114"/>
                <a:gd name="T21" fmla="*/ 310 h 340"/>
                <a:gd name="T22" fmla="*/ 18 w 114"/>
                <a:gd name="T23" fmla="*/ 327 h 340"/>
                <a:gd name="T24" fmla="*/ 34 w 114"/>
                <a:gd name="T25" fmla="*/ 337 h 340"/>
                <a:gd name="T26" fmla="*/ 55 w 114"/>
                <a:gd name="T27" fmla="*/ 340 h 340"/>
                <a:gd name="T28" fmla="*/ 76 w 114"/>
                <a:gd name="T29" fmla="*/ 336 h 340"/>
                <a:gd name="T30" fmla="*/ 92 w 114"/>
                <a:gd name="T31" fmla="*/ 324 h 340"/>
                <a:gd name="T32" fmla="*/ 102 w 114"/>
                <a:gd name="T33" fmla="*/ 307 h 340"/>
                <a:gd name="T34" fmla="*/ 105 w 114"/>
                <a:gd name="T35" fmla="*/ 287 h 340"/>
                <a:gd name="T36" fmla="*/ 105 w 114"/>
                <a:gd name="T37" fmla="*/ 270 h 340"/>
                <a:gd name="T38" fmla="*/ 105 w 114"/>
                <a:gd name="T39" fmla="*/ 258 h 340"/>
                <a:gd name="T40" fmla="*/ 105 w 114"/>
                <a:gd name="T41" fmla="*/ 245 h 340"/>
                <a:gd name="T42" fmla="*/ 105 w 114"/>
                <a:gd name="T43" fmla="*/ 229 h 340"/>
                <a:gd name="T44" fmla="*/ 105 w 114"/>
                <a:gd name="T45" fmla="*/ 190 h 340"/>
                <a:gd name="T46" fmla="*/ 107 w 114"/>
                <a:gd name="T47" fmla="*/ 157 h 340"/>
                <a:gd name="T48" fmla="*/ 108 w 114"/>
                <a:gd name="T49" fmla="*/ 126 h 340"/>
                <a:gd name="T50" fmla="*/ 111 w 114"/>
                <a:gd name="T51" fmla="*/ 93 h 340"/>
                <a:gd name="T52" fmla="*/ 114 w 114"/>
                <a:gd name="T53" fmla="*/ 56 h 340"/>
                <a:gd name="T54" fmla="*/ 111 w 114"/>
                <a:gd name="T55" fmla="*/ 35 h 340"/>
                <a:gd name="T56" fmla="*/ 102 w 114"/>
                <a:gd name="T57" fmla="*/ 17 h 340"/>
                <a:gd name="T58" fmla="*/ 86 w 114"/>
                <a:gd name="T59" fmla="*/ 6 h 340"/>
                <a:gd name="T60" fmla="*/ 67 w 114"/>
                <a:gd name="T61" fmla="*/ 0 h 340"/>
                <a:gd name="T62" fmla="*/ 46 w 114"/>
                <a:gd name="T63" fmla="*/ 3 h 340"/>
                <a:gd name="T64" fmla="*/ 28 w 114"/>
                <a:gd name="T65" fmla="*/ 11 h 340"/>
                <a:gd name="T66" fmla="*/ 15 w 114"/>
                <a:gd name="T67" fmla="*/ 26 h 340"/>
                <a:gd name="T68" fmla="*/ 9 w 114"/>
                <a:gd name="T69" fmla="*/ 47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4" h="340">
                  <a:moveTo>
                    <a:pt x="9" y="47"/>
                  </a:moveTo>
                  <a:lnTo>
                    <a:pt x="6" y="86"/>
                  </a:lnTo>
                  <a:lnTo>
                    <a:pt x="3" y="120"/>
                  </a:lnTo>
                  <a:lnTo>
                    <a:pt x="1" y="153"/>
                  </a:lnTo>
                  <a:lnTo>
                    <a:pt x="0" y="188"/>
                  </a:lnTo>
                  <a:lnTo>
                    <a:pt x="0" y="229"/>
                  </a:lnTo>
                  <a:lnTo>
                    <a:pt x="0" y="246"/>
                  </a:lnTo>
                  <a:lnTo>
                    <a:pt x="0" y="260"/>
                  </a:lnTo>
                  <a:lnTo>
                    <a:pt x="0" y="273"/>
                  </a:lnTo>
                  <a:lnTo>
                    <a:pt x="0" y="290"/>
                  </a:lnTo>
                  <a:lnTo>
                    <a:pt x="6" y="310"/>
                  </a:lnTo>
                  <a:lnTo>
                    <a:pt x="18" y="327"/>
                  </a:lnTo>
                  <a:lnTo>
                    <a:pt x="34" y="337"/>
                  </a:lnTo>
                  <a:lnTo>
                    <a:pt x="55" y="340"/>
                  </a:lnTo>
                  <a:lnTo>
                    <a:pt x="76" y="336"/>
                  </a:lnTo>
                  <a:lnTo>
                    <a:pt x="92" y="324"/>
                  </a:lnTo>
                  <a:lnTo>
                    <a:pt x="102" y="307"/>
                  </a:lnTo>
                  <a:lnTo>
                    <a:pt x="105" y="287"/>
                  </a:lnTo>
                  <a:lnTo>
                    <a:pt x="105" y="270"/>
                  </a:lnTo>
                  <a:lnTo>
                    <a:pt x="105" y="258"/>
                  </a:lnTo>
                  <a:lnTo>
                    <a:pt x="105" y="245"/>
                  </a:lnTo>
                  <a:lnTo>
                    <a:pt x="105" y="229"/>
                  </a:lnTo>
                  <a:lnTo>
                    <a:pt x="105" y="190"/>
                  </a:lnTo>
                  <a:lnTo>
                    <a:pt x="107" y="157"/>
                  </a:lnTo>
                  <a:lnTo>
                    <a:pt x="108" y="126"/>
                  </a:lnTo>
                  <a:lnTo>
                    <a:pt x="111" y="93"/>
                  </a:lnTo>
                  <a:lnTo>
                    <a:pt x="114" y="56"/>
                  </a:lnTo>
                  <a:lnTo>
                    <a:pt x="111" y="35"/>
                  </a:lnTo>
                  <a:lnTo>
                    <a:pt x="102" y="17"/>
                  </a:lnTo>
                  <a:lnTo>
                    <a:pt x="86" y="6"/>
                  </a:lnTo>
                  <a:lnTo>
                    <a:pt x="67" y="0"/>
                  </a:lnTo>
                  <a:lnTo>
                    <a:pt x="46" y="3"/>
                  </a:lnTo>
                  <a:lnTo>
                    <a:pt x="28" y="11"/>
                  </a:lnTo>
                  <a:lnTo>
                    <a:pt x="15" y="26"/>
                  </a:lnTo>
                  <a:lnTo>
                    <a:pt x="9" y="47"/>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4" name="Freeform 15"/>
            <p:cNvSpPr>
              <a:spLocks/>
            </p:cNvSpPr>
            <p:nvPr/>
          </p:nvSpPr>
          <p:spPr bwMode="gray">
            <a:xfrm>
              <a:off x="6105526" y="4179888"/>
              <a:ext cx="190500" cy="539750"/>
            </a:xfrm>
            <a:custGeom>
              <a:avLst/>
              <a:gdLst>
                <a:gd name="T0" fmla="*/ 15 w 120"/>
                <a:gd name="T1" fmla="*/ 44 h 340"/>
                <a:gd name="T2" fmla="*/ 10 w 120"/>
                <a:gd name="T3" fmla="*/ 84 h 340"/>
                <a:gd name="T4" fmla="*/ 6 w 120"/>
                <a:gd name="T5" fmla="*/ 119 h 340"/>
                <a:gd name="T6" fmla="*/ 3 w 120"/>
                <a:gd name="T7" fmla="*/ 153 h 340"/>
                <a:gd name="T8" fmla="*/ 1 w 120"/>
                <a:gd name="T9" fmla="*/ 187 h 340"/>
                <a:gd name="T10" fmla="*/ 0 w 120"/>
                <a:gd name="T11" fmla="*/ 229 h 340"/>
                <a:gd name="T12" fmla="*/ 0 w 120"/>
                <a:gd name="T13" fmla="*/ 246 h 340"/>
                <a:gd name="T14" fmla="*/ 1 w 120"/>
                <a:gd name="T15" fmla="*/ 260 h 340"/>
                <a:gd name="T16" fmla="*/ 1 w 120"/>
                <a:gd name="T17" fmla="*/ 273 h 340"/>
                <a:gd name="T18" fmla="*/ 3 w 120"/>
                <a:gd name="T19" fmla="*/ 291 h 340"/>
                <a:gd name="T20" fmla="*/ 7 w 120"/>
                <a:gd name="T21" fmla="*/ 310 h 340"/>
                <a:gd name="T22" fmla="*/ 19 w 120"/>
                <a:gd name="T23" fmla="*/ 327 h 340"/>
                <a:gd name="T24" fmla="*/ 37 w 120"/>
                <a:gd name="T25" fmla="*/ 337 h 340"/>
                <a:gd name="T26" fmla="*/ 58 w 120"/>
                <a:gd name="T27" fmla="*/ 340 h 340"/>
                <a:gd name="T28" fmla="*/ 78 w 120"/>
                <a:gd name="T29" fmla="*/ 336 h 340"/>
                <a:gd name="T30" fmla="*/ 95 w 120"/>
                <a:gd name="T31" fmla="*/ 324 h 340"/>
                <a:gd name="T32" fmla="*/ 105 w 120"/>
                <a:gd name="T33" fmla="*/ 306 h 340"/>
                <a:gd name="T34" fmla="*/ 108 w 120"/>
                <a:gd name="T35" fmla="*/ 287 h 340"/>
                <a:gd name="T36" fmla="*/ 107 w 120"/>
                <a:gd name="T37" fmla="*/ 270 h 340"/>
                <a:gd name="T38" fmla="*/ 107 w 120"/>
                <a:gd name="T39" fmla="*/ 257 h 340"/>
                <a:gd name="T40" fmla="*/ 107 w 120"/>
                <a:gd name="T41" fmla="*/ 245 h 340"/>
                <a:gd name="T42" fmla="*/ 107 w 120"/>
                <a:gd name="T43" fmla="*/ 229 h 340"/>
                <a:gd name="T44" fmla="*/ 107 w 120"/>
                <a:gd name="T45" fmla="*/ 190 h 340"/>
                <a:gd name="T46" fmla="*/ 108 w 120"/>
                <a:gd name="T47" fmla="*/ 157 h 340"/>
                <a:gd name="T48" fmla="*/ 111 w 120"/>
                <a:gd name="T49" fmla="*/ 127 h 340"/>
                <a:gd name="T50" fmla="*/ 116 w 120"/>
                <a:gd name="T51" fmla="*/ 95 h 340"/>
                <a:gd name="T52" fmla="*/ 120 w 120"/>
                <a:gd name="T53" fmla="*/ 59 h 340"/>
                <a:gd name="T54" fmla="*/ 119 w 120"/>
                <a:gd name="T55" fmla="*/ 38 h 340"/>
                <a:gd name="T56" fmla="*/ 110 w 120"/>
                <a:gd name="T57" fmla="*/ 20 h 340"/>
                <a:gd name="T58" fmla="*/ 95 w 120"/>
                <a:gd name="T59" fmla="*/ 7 h 340"/>
                <a:gd name="T60" fmla="*/ 74 w 120"/>
                <a:gd name="T61" fmla="*/ 0 h 340"/>
                <a:gd name="T62" fmla="*/ 53 w 120"/>
                <a:gd name="T63" fmla="*/ 1 h 340"/>
                <a:gd name="T64" fmla="*/ 35 w 120"/>
                <a:gd name="T65" fmla="*/ 10 h 340"/>
                <a:gd name="T66" fmla="*/ 22 w 120"/>
                <a:gd name="T67" fmla="*/ 25 h 340"/>
                <a:gd name="T68" fmla="*/ 15 w 120"/>
                <a:gd name="T69" fmla="*/ 4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 h="340">
                  <a:moveTo>
                    <a:pt x="15" y="44"/>
                  </a:moveTo>
                  <a:lnTo>
                    <a:pt x="10" y="84"/>
                  </a:lnTo>
                  <a:lnTo>
                    <a:pt x="6" y="119"/>
                  </a:lnTo>
                  <a:lnTo>
                    <a:pt x="3" y="153"/>
                  </a:lnTo>
                  <a:lnTo>
                    <a:pt x="1" y="187"/>
                  </a:lnTo>
                  <a:lnTo>
                    <a:pt x="0" y="229"/>
                  </a:lnTo>
                  <a:lnTo>
                    <a:pt x="0" y="246"/>
                  </a:lnTo>
                  <a:lnTo>
                    <a:pt x="1" y="260"/>
                  </a:lnTo>
                  <a:lnTo>
                    <a:pt x="1" y="273"/>
                  </a:lnTo>
                  <a:lnTo>
                    <a:pt x="3" y="291"/>
                  </a:lnTo>
                  <a:lnTo>
                    <a:pt x="7" y="310"/>
                  </a:lnTo>
                  <a:lnTo>
                    <a:pt x="19" y="327"/>
                  </a:lnTo>
                  <a:lnTo>
                    <a:pt x="37" y="337"/>
                  </a:lnTo>
                  <a:lnTo>
                    <a:pt x="58" y="340"/>
                  </a:lnTo>
                  <a:lnTo>
                    <a:pt x="78" y="336"/>
                  </a:lnTo>
                  <a:lnTo>
                    <a:pt x="95" y="324"/>
                  </a:lnTo>
                  <a:lnTo>
                    <a:pt x="105" y="306"/>
                  </a:lnTo>
                  <a:lnTo>
                    <a:pt x="108" y="287"/>
                  </a:lnTo>
                  <a:lnTo>
                    <a:pt x="107" y="270"/>
                  </a:lnTo>
                  <a:lnTo>
                    <a:pt x="107" y="257"/>
                  </a:lnTo>
                  <a:lnTo>
                    <a:pt x="107" y="245"/>
                  </a:lnTo>
                  <a:lnTo>
                    <a:pt x="107" y="229"/>
                  </a:lnTo>
                  <a:lnTo>
                    <a:pt x="107" y="190"/>
                  </a:lnTo>
                  <a:lnTo>
                    <a:pt x="108" y="157"/>
                  </a:lnTo>
                  <a:lnTo>
                    <a:pt x="111" y="127"/>
                  </a:lnTo>
                  <a:lnTo>
                    <a:pt x="116" y="95"/>
                  </a:lnTo>
                  <a:lnTo>
                    <a:pt x="120" y="59"/>
                  </a:lnTo>
                  <a:lnTo>
                    <a:pt x="119" y="38"/>
                  </a:lnTo>
                  <a:lnTo>
                    <a:pt x="110" y="20"/>
                  </a:lnTo>
                  <a:lnTo>
                    <a:pt x="95" y="7"/>
                  </a:lnTo>
                  <a:lnTo>
                    <a:pt x="74" y="0"/>
                  </a:lnTo>
                  <a:lnTo>
                    <a:pt x="53" y="1"/>
                  </a:lnTo>
                  <a:lnTo>
                    <a:pt x="35" y="10"/>
                  </a:lnTo>
                  <a:lnTo>
                    <a:pt x="22" y="25"/>
                  </a:lnTo>
                  <a:lnTo>
                    <a:pt x="15" y="44"/>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5" name="Freeform 16"/>
            <p:cNvSpPr>
              <a:spLocks/>
            </p:cNvSpPr>
            <p:nvPr/>
          </p:nvSpPr>
          <p:spPr bwMode="gray">
            <a:xfrm>
              <a:off x="6184901" y="5021263"/>
              <a:ext cx="344488" cy="569913"/>
            </a:xfrm>
            <a:custGeom>
              <a:avLst/>
              <a:gdLst>
                <a:gd name="T0" fmla="*/ 2 w 217"/>
                <a:gd name="T1" fmla="*/ 66 h 359"/>
                <a:gd name="T2" fmla="*/ 20 w 217"/>
                <a:gd name="T3" fmla="*/ 128 h 359"/>
                <a:gd name="T4" fmla="*/ 42 w 217"/>
                <a:gd name="T5" fmla="*/ 185 h 359"/>
                <a:gd name="T6" fmla="*/ 64 w 217"/>
                <a:gd name="T7" fmla="*/ 237 h 359"/>
                <a:gd name="T8" fmla="*/ 91 w 217"/>
                <a:gd name="T9" fmla="*/ 286 h 359"/>
                <a:gd name="T10" fmla="*/ 119 w 217"/>
                <a:gd name="T11" fmla="*/ 335 h 359"/>
                <a:gd name="T12" fmla="*/ 131 w 217"/>
                <a:gd name="T13" fmla="*/ 347 h 359"/>
                <a:gd name="T14" fmla="*/ 144 w 217"/>
                <a:gd name="T15" fmla="*/ 356 h 359"/>
                <a:gd name="T16" fmla="*/ 161 w 217"/>
                <a:gd name="T17" fmla="*/ 359 h 359"/>
                <a:gd name="T18" fmla="*/ 177 w 217"/>
                <a:gd name="T19" fmla="*/ 357 h 359"/>
                <a:gd name="T20" fmla="*/ 192 w 217"/>
                <a:gd name="T21" fmla="*/ 351 h 359"/>
                <a:gd name="T22" fmla="*/ 205 w 217"/>
                <a:gd name="T23" fmla="*/ 341 h 359"/>
                <a:gd name="T24" fmla="*/ 214 w 217"/>
                <a:gd name="T25" fmla="*/ 326 h 359"/>
                <a:gd name="T26" fmla="*/ 217 w 217"/>
                <a:gd name="T27" fmla="*/ 311 h 359"/>
                <a:gd name="T28" fmla="*/ 216 w 217"/>
                <a:gd name="T29" fmla="*/ 295 h 359"/>
                <a:gd name="T30" fmla="*/ 210 w 217"/>
                <a:gd name="T31" fmla="*/ 280 h 359"/>
                <a:gd name="T32" fmla="*/ 185 w 217"/>
                <a:gd name="T33" fmla="*/ 238 h 359"/>
                <a:gd name="T34" fmla="*/ 161 w 217"/>
                <a:gd name="T35" fmla="*/ 194 h 359"/>
                <a:gd name="T36" fmla="*/ 140 w 217"/>
                <a:gd name="T37" fmla="*/ 148 h 359"/>
                <a:gd name="T38" fmla="*/ 121 w 217"/>
                <a:gd name="T39" fmla="*/ 97 h 359"/>
                <a:gd name="T40" fmla="*/ 104 w 217"/>
                <a:gd name="T41" fmla="*/ 41 h 359"/>
                <a:gd name="T42" fmla="*/ 98 w 217"/>
                <a:gd name="T43" fmla="*/ 26 h 359"/>
                <a:gd name="T44" fmla="*/ 86 w 217"/>
                <a:gd name="T45" fmla="*/ 12 h 359"/>
                <a:gd name="T46" fmla="*/ 73 w 217"/>
                <a:gd name="T47" fmla="*/ 5 h 359"/>
                <a:gd name="T48" fmla="*/ 57 w 217"/>
                <a:gd name="T49" fmla="*/ 0 h 359"/>
                <a:gd name="T50" fmla="*/ 40 w 217"/>
                <a:gd name="T51" fmla="*/ 2 h 359"/>
                <a:gd name="T52" fmla="*/ 24 w 217"/>
                <a:gd name="T53" fmla="*/ 9 h 359"/>
                <a:gd name="T54" fmla="*/ 12 w 217"/>
                <a:gd name="T55" fmla="*/ 20 h 359"/>
                <a:gd name="T56" fmla="*/ 5 w 217"/>
                <a:gd name="T57" fmla="*/ 33 h 359"/>
                <a:gd name="T58" fmla="*/ 0 w 217"/>
                <a:gd name="T59" fmla="*/ 50 h 359"/>
                <a:gd name="T60" fmla="*/ 2 w 217"/>
                <a:gd name="T61" fmla="*/ 6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7" h="359">
                  <a:moveTo>
                    <a:pt x="2" y="66"/>
                  </a:moveTo>
                  <a:lnTo>
                    <a:pt x="20" y="128"/>
                  </a:lnTo>
                  <a:lnTo>
                    <a:pt x="42" y="185"/>
                  </a:lnTo>
                  <a:lnTo>
                    <a:pt x="64" y="237"/>
                  </a:lnTo>
                  <a:lnTo>
                    <a:pt x="91" y="286"/>
                  </a:lnTo>
                  <a:lnTo>
                    <a:pt x="119" y="335"/>
                  </a:lnTo>
                  <a:lnTo>
                    <a:pt x="131" y="347"/>
                  </a:lnTo>
                  <a:lnTo>
                    <a:pt x="144" y="356"/>
                  </a:lnTo>
                  <a:lnTo>
                    <a:pt x="161" y="359"/>
                  </a:lnTo>
                  <a:lnTo>
                    <a:pt x="177" y="357"/>
                  </a:lnTo>
                  <a:lnTo>
                    <a:pt x="192" y="351"/>
                  </a:lnTo>
                  <a:lnTo>
                    <a:pt x="205" y="341"/>
                  </a:lnTo>
                  <a:lnTo>
                    <a:pt x="214" y="326"/>
                  </a:lnTo>
                  <a:lnTo>
                    <a:pt x="217" y="311"/>
                  </a:lnTo>
                  <a:lnTo>
                    <a:pt x="216" y="295"/>
                  </a:lnTo>
                  <a:lnTo>
                    <a:pt x="210" y="280"/>
                  </a:lnTo>
                  <a:lnTo>
                    <a:pt x="185" y="238"/>
                  </a:lnTo>
                  <a:lnTo>
                    <a:pt x="161" y="194"/>
                  </a:lnTo>
                  <a:lnTo>
                    <a:pt x="140" y="148"/>
                  </a:lnTo>
                  <a:lnTo>
                    <a:pt x="121" y="97"/>
                  </a:lnTo>
                  <a:lnTo>
                    <a:pt x="104" y="41"/>
                  </a:lnTo>
                  <a:lnTo>
                    <a:pt x="98" y="26"/>
                  </a:lnTo>
                  <a:lnTo>
                    <a:pt x="86" y="12"/>
                  </a:lnTo>
                  <a:lnTo>
                    <a:pt x="73" y="5"/>
                  </a:lnTo>
                  <a:lnTo>
                    <a:pt x="57" y="0"/>
                  </a:lnTo>
                  <a:lnTo>
                    <a:pt x="40" y="2"/>
                  </a:lnTo>
                  <a:lnTo>
                    <a:pt x="24" y="9"/>
                  </a:lnTo>
                  <a:lnTo>
                    <a:pt x="12" y="20"/>
                  </a:lnTo>
                  <a:lnTo>
                    <a:pt x="5" y="33"/>
                  </a:lnTo>
                  <a:lnTo>
                    <a:pt x="0" y="50"/>
                  </a:lnTo>
                  <a:lnTo>
                    <a:pt x="2" y="66"/>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6" name="Freeform 17"/>
            <p:cNvSpPr>
              <a:spLocks/>
            </p:cNvSpPr>
            <p:nvPr/>
          </p:nvSpPr>
          <p:spPr bwMode="gray">
            <a:xfrm>
              <a:off x="6619876" y="3940175"/>
              <a:ext cx="558800" cy="166688"/>
            </a:xfrm>
            <a:custGeom>
              <a:avLst/>
              <a:gdLst>
                <a:gd name="T0" fmla="*/ 298 w 352"/>
                <a:gd name="T1" fmla="*/ 0 h 105"/>
                <a:gd name="T2" fmla="*/ 53 w 352"/>
                <a:gd name="T3" fmla="*/ 0 h 105"/>
                <a:gd name="T4" fmla="*/ 32 w 352"/>
                <a:gd name="T5" fmla="*/ 5 h 105"/>
                <a:gd name="T6" fmla="*/ 16 w 352"/>
                <a:gd name="T7" fmla="*/ 15 h 105"/>
                <a:gd name="T8" fmla="*/ 4 w 352"/>
                <a:gd name="T9" fmla="*/ 32 h 105"/>
                <a:gd name="T10" fmla="*/ 0 w 352"/>
                <a:gd name="T11" fmla="*/ 52 h 105"/>
                <a:gd name="T12" fmla="*/ 4 w 352"/>
                <a:gd name="T13" fmla="*/ 73 h 105"/>
                <a:gd name="T14" fmla="*/ 16 w 352"/>
                <a:gd name="T15" fmla="*/ 90 h 105"/>
                <a:gd name="T16" fmla="*/ 32 w 352"/>
                <a:gd name="T17" fmla="*/ 100 h 105"/>
                <a:gd name="T18" fmla="*/ 53 w 352"/>
                <a:gd name="T19" fmla="*/ 105 h 105"/>
                <a:gd name="T20" fmla="*/ 298 w 352"/>
                <a:gd name="T21" fmla="*/ 105 h 105"/>
                <a:gd name="T22" fmla="*/ 319 w 352"/>
                <a:gd name="T23" fmla="*/ 100 h 105"/>
                <a:gd name="T24" fmla="*/ 336 w 352"/>
                <a:gd name="T25" fmla="*/ 90 h 105"/>
                <a:gd name="T26" fmla="*/ 348 w 352"/>
                <a:gd name="T27" fmla="*/ 73 h 105"/>
                <a:gd name="T28" fmla="*/ 352 w 352"/>
                <a:gd name="T29" fmla="*/ 52 h 105"/>
                <a:gd name="T30" fmla="*/ 348 w 352"/>
                <a:gd name="T31" fmla="*/ 32 h 105"/>
                <a:gd name="T32" fmla="*/ 336 w 352"/>
                <a:gd name="T33" fmla="*/ 15 h 105"/>
                <a:gd name="T34" fmla="*/ 319 w 352"/>
                <a:gd name="T35" fmla="*/ 5 h 105"/>
                <a:gd name="T36" fmla="*/ 298 w 352"/>
                <a:gd name="T3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2" h="105">
                  <a:moveTo>
                    <a:pt x="298" y="0"/>
                  </a:moveTo>
                  <a:lnTo>
                    <a:pt x="53" y="0"/>
                  </a:lnTo>
                  <a:lnTo>
                    <a:pt x="32" y="5"/>
                  </a:lnTo>
                  <a:lnTo>
                    <a:pt x="16" y="15"/>
                  </a:lnTo>
                  <a:lnTo>
                    <a:pt x="4" y="32"/>
                  </a:lnTo>
                  <a:lnTo>
                    <a:pt x="0" y="52"/>
                  </a:lnTo>
                  <a:lnTo>
                    <a:pt x="4" y="73"/>
                  </a:lnTo>
                  <a:lnTo>
                    <a:pt x="16" y="90"/>
                  </a:lnTo>
                  <a:lnTo>
                    <a:pt x="32" y="100"/>
                  </a:lnTo>
                  <a:lnTo>
                    <a:pt x="53" y="105"/>
                  </a:lnTo>
                  <a:lnTo>
                    <a:pt x="298" y="105"/>
                  </a:lnTo>
                  <a:lnTo>
                    <a:pt x="319" y="100"/>
                  </a:lnTo>
                  <a:lnTo>
                    <a:pt x="336" y="90"/>
                  </a:lnTo>
                  <a:lnTo>
                    <a:pt x="348" y="73"/>
                  </a:lnTo>
                  <a:lnTo>
                    <a:pt x="352" y="52"/>
                  </a:lnTo>
                  <a:lnTo>
                    <a:pt x="348" y="32"/>
                  </a:lnTo>
                  <a:lnTo>
                    <a:pt x="336" y="15"/>
                  </a:lnTo>
                  <a:lnTo>
                    <a:pt x="319" y="5"/>
                  </a:lnTo>
                  <a:lnTo>
                    <a:pt x="298"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7" name="Freeform 18"/>
            <p:cNvSpPr>
              <a:spLocks/>
            </p:cNvSpPr>
            <p:nvPr/>
          </p:nvSpPr>
          <p:spPr bwMode="gray">
            <a:xfrm>
              <a:off x="5510213" y="4791075"/>
              <a:ext cx="558800" cy="165100"/>
            </a:xfrm>
            <a:custGeom>
              <a:avLst/>
              <a:gdLst>
                <a:gd name="T0" fmla="*/ 299 w 352"/>
                <a:gd name="T1" fmla="*/ 0 h 104"/>
                <a:gd name="T2" fmla="*/ 54 w 352"/>
                <a:gd name="T3" fmla="*/ 0 h 104"/>
                <a:gd name="T4" fmla="*/ 33 w 352"/>
                <a:gd name="T5" fmla="*/ 4 h 104"/>
                <a:gd name="T6" fmla="*/ 16 w 352"/>
                <a:gd name="T7" fmla="*/ 16 h 104"/>
                <a:gd name="T8" fmla="*/ 5 w 352"/>
                <a:gd name="T9" fmla="*/ 32 h 104"/>
                <a:gd name="T10" fmla="*/ 0 w 352"/>
                <a:gd name="T11" fmla="*/ 52 h 104"/>
                <a:gd name="T12" fmla="*/ 5 w 352"/>
                <a:gd name="T13" fmla="*/ 73 h 104"/>
                <a:gd name="T14" fmla="*/ 16 w 352"/>
                <a:gd name="T15" fmla="*/ 89 h 104"/>
                <a:gd name="T16" fmla="*/ 33 w 352"/>
                <a:gd name="T17" fmla="*/ 101 h 104"/>
                <a:gd name="T18" fmla="*/ 54 w 352"/>
                <a:gd name="T19" fmla="*/ 104 h 104"/>
                <a:gd name="T20" fmla="*/ 299 w 352"/>
                <a:gd name="T21" fmla="*/ 104 h 104"/>
                <a:gd name="T22" fmla="*/ 320 w 352"/>
                <a:gd name="T23" fmla="*/ 101 h 104"/>
                <a:gd name="T24" fmla="*/ 336 w 352"/>
                <a:gd name="T25" fmla="*/ 89 h 104"/>
                <a:gd name="T26" fmla="*/ 348 w 352"/>
                <a:gd name="T27" fmla="*/ 73 h 104"/>
                <a:gd name="T28" fmla="*/ 352 w 352"/>
                <a:gd name="T29" fmla="*/ 52 h 104"/>
                <a:gd name="T30" fmla="*/ 348 w 352"/>
                <a:gd name="T31" fmla="*/ 32 h 104"/>
                <a:gd name="T32" fmla="*/ 336 w 352"/>
                <a:gd name="T33" fmla="*/ 16 h 104"/>
                <a:gd name="T34" fmla="*/ 320 w 352"/>
                <a:gd name="T35" fmla="*/ 4 h 104"/>
                <a:gd name="T36" fmla="*/ 299 w 352"/>
                <a:gd name="T3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2" h="104">
                  <a:moveTo>
                    <a:pt x="299" y="0"/>
                  </a:moveTo>
                  <a:lnTo>
                    <a:pt x="54" y="0"/>
                  </a:lnTo>
                  <a:lnTo>
                    <a:pt x="33" y="4"/>
                  </a:lnTo>
                  <a:lnTo>
                    <a:pt x="16" y="16"/>
                  </a:lnTo>
                  <a:lnTo>
                    <a:pt x="5" y="32"/>
                  </a:lnTo>
                  <a:lnTo>
                    <a:pt x="0" y="52"/>
                  </a:lnTo>
                  <a:lnTo>
                    <a:pt x="5" y="73"/>
                  </a:lnTo>
                  <a:lnTo>
                    <a:pt x="16" y="89"/>
                  </a:lnTo>
                  <a:lnTo>
                    <a:pt x="33" y="101"/>
                  </a:lnTo>
                  <a:lnTo>
                    <a:pt x="54" y="104"/>
                  </a:lnTo>
                  <a:lnTo>
                    <a:pt x="299" y="104"/>
                  </a:lnTo>
                  <a:lnTo>
                    <a:pt x="320" y="101"/>
                  </a:lnTo>
                  <a:lnTo>
                    <a:pt x="336" y="89"/>
                  </a:lnTo>
                  <a:lnTo>
                    <a:pt x="348" y="73"/>
                  </a:lnTo>
                  <a:lnTo>
                    <a:pt x="352" y="52"/>
                  </a:lnTo>
                  <a:lnTo>
                    <a:pt x="348" y="32"/>
                  </a:lnTo>
                  <a:lnTo>
                    <a:pt x="336" y="16"/>
                  </a:lnTo>
                  <a:lnTo>
                    <a:pt x="320" y="4"/>
                  </a:lnTo>
                  <a:lnTo>
                    <a:pt x="299"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8" name="Freeform 19"/>
            <p:cNvSpPr>
              <a:spLocks/>
            </p:cNvSpPr>
            <p:nvPr/>
          </p:nvSpPr>
          <p:spPr bwMode="gray">
            <a:xfrm>
              <a:off x="7546976" y="4179888"/>
              <a:ext cx="557213" cy="165100"/>
            </a:xfrm>
            <a:custGeom>
              <a:avLst/>
              <a:gdLst>
                <a:gd name="T0" fmla="*/ 297 w 351"/>
                <a:gd name="T1" fmla="*/ 0 h 104"/>
                <a:gd name="T2" fmla="*/ 52 w 351"/>
                <a:gd name="T3" fmla="*/ 0 h 104"/>
                <a:gd name="T4" fmla="*/ 31 w 351"/>
                <a:gd name="T5" fmla="*/ 4 h 104"/>
                <a:gd name="T6" fmla="*/ 15 w 351"/>
                <a:gd name="T7" fmla="*/ 16 h 104"/>
                <a:gd name="T8" fmla="*/ 3 w 351"/>
                <a:gd name="T9" fmla="*/ 32 h 104"/>
                <a:gd name="T10" fmla="*/ 0 w 351"/>
                <a:gd name="T11" fmla="*/ 52 h 104"/>
                <a:gd name="T12" fmla="*/ 3 w 351"/>
                <a:gd name="T13" fmla="*/ 72 h 104"/>
                <a:gd name="T14" fmla="*/ 15 w 351"/>
                <a:gd name="T15" fmla="*/ 89 h 104"/>
                <a:gd name="T16" fmla="*/ 31 w 351"/>
                <a:gd name="T17" fmla="*/ 101 h 104"/>
                <a:gd name="T18" fmla="*/ 52 w 351"/>
                <a:gd name="T19" fmla="*/ 104 h 104"/>
                <a:gd name="T20" fmla="*/ 297 w 351"/>
                <a:gd name="T21" fmla="*/ 104 h 104"/>
                <a:gd name="T22" fmla="*/ 318 w 351"/>
                <a:gd name="T23" fmla="*/ 101 h 104"/>
                <a:gd name="T24" fmla="*/ 336 w 351"/>
                <a:gd name="T25" fmla="*/ 89 h 104"/>
                <a:gd name="T26" fmla="*/ 346 w 351"/>
                <a:gd name="T27" fmla="*/ 72 h 104"/>
                <a:gd name="T28" fmla="*/ 351 w 351"/>
                <a:gd name="T29" fmla="*/ 52 h 104"/>
                <a:gd name="T30" fmla="*/ 346 w 351"/>
                <a:gd name="T31" fmla="*/ 32 h 104"/>
                <a:gd name="T32" fmla="*/ 336 w 351"/>
                <a:gd name="T33" fmla="*/ 16 h 104"/>
                <a:gd name="T34" fmla="*/ 318 w 351"/>
                <a:gd name="T35" fmla="*/ 4 h 104"/>
                <a:gd name="T36" fmla="*/ 297 w 351"/>
                <a:gd name="T3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1" h="104">
                  <a:moveTo>
                    <a:pt x="297" y="0"/>
                  </a:moveTo>
                  <a:lnTo>
                    <a:pt x="52" y="0"/>
                  </a:lnTo>
                  <a:lnTo>
                    <a:pt x="31" y="4"/>
                  </a:lnTo>
                  <a:lnTo>
                    <a:pt x="15" y="16"/>
                  </a:lnTo>
                  <a:lnTo>
                    <a:pt x="3" y="32"/>
                  </a:lnTo>
                  <a:lnTo>
                    <a:pt x="0" y="52"/>
                  </a:lnTo>
                  <a:lnTo>
                    <a:pt x="3" y="72"/>
                  </a:lnTo>
                  <a:lnTo>
                    <a:pt x="15" y="89"/>
                  </a:lnTo>
                  <a:lnTo>
                    <a:pt x="31" y="101"/>
                  </a:lnTo>
                  <a:lnTo>
                    <a:pt x="52" y="104"/>
                  </a:lnTo>
                  <a:lnTo>
                    <a:pt x="297" y="104"/>
                  </a:lnTo>
                  <a:lnTo>
                    <a:pt x="318" y="101"/>
                  </a:lnTo>
                  <a:lnTo>
                    <a:pt x="336" y="89"/>
                  </a:lnTo>
                  <a:lnTo>
                    <a:pt x="346" y="72"/>
                  </a:lnTo>
                  <a:lnTo>
                    <a:pt x="351" y="52"/>
                  </a:lnTo>
                  <a:lnTo>
                    <a:pt x="346" y="32"/>
                  </a:lnTo>
                  <a:lnTo>
                    <a:pt x="336" y="16"/>
                  </a:lnTo>
                  <a:lnTo>
                    <a:pt x="318" y="4"/>
                  </a:lnTo>
                  <a:lnTo>
                    <a:pt x="297"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9" name="Freeform 20"/>
            <p:cNvSpPr>
              <a:spLocks/>
            </p:cNvSpPr>
            <p:nvPr/>
          </p:nvSpPr>
          <p:spPr bwMode="gray">
            <a:xfrm>
              <a:off x="6619876" y="4179888"/>
              <a:ext cx="615950" cy="165100"/>
            </a:xfrm>
            <a:custGeom>
              <a:avLst/>
              <a:gdLst>
                <a:gd name="T0" fmla="*/ 334 w 388"/>
                <a:gd name="T1" fmla="*/ 0 h 104"/>
                <a:gd name="T2" fmla="*/ 53 w 388"/>
                <a:gd name="T3" fmla="*/ 0 h 104"/>
                <a:gd name="T4" fmla="*/ 32 w 388"/>
                <a:gd name="T5" fmla="*/ 4 h 104"/>
                <a:gd name="T6" fmla="*/ 16 w 388"/>
                <a:gd name="T7" fmla="*/ 16 h 104"/>
                <a:gd name="T8" fmla="*/ 4 w 388"/>
                <a:gd name="T9" fmla="*/ 32 h 104"/>
                <a:gd name="T10" fmla="*/ 0 w 388"/>
                <a:gd name="T11" fmla="*/ 52 h 104"/>
                <a:gd name="T12" fmla="*/ 4 w 388"/>
                <a:gd name="T13" fmla="*/ 72 h 104"/>
                <a:gd name="T14" fmla="*/ 16 w 388"/>
                <a:gd name="T15" fmla="*/ 89 h 104"/>
                <a:gd name="T16" fmla="*/ 32 w 388"/>
                <a:gd name="T17" fmla="*/ 101 h 104"/>
                <a:gd name="T18" fmla="*/ 53 w 388"/>
                <a:gd name="T19" fmla="*/ 104 h 104"/>
                <a:gd name="T20" fmla="*/ 334 w 388"/>
                <a:gd name="T21" fmla="*/ 104 h 104"/>
                <a:gd name="T22" fmla="*/ 355 w 388"/>
                <a:gd name="T23" fmla="*/ 101 h 104"/>
                <a:gd name="T24" fmla="*/ 371 w 388"/>
                <a:gd name="T25" fmla="*/ 89 h 104"/>
                <a:gd name="T26" fmla="*/ 383 w 388"/>
                <a:gd name="T27" fmla="*/ 72 h 104"/>
                <a:gd name="T28" fmla="*/ 388 w 388"/>
                <a:gd name="T29" fmla="*/ 52 h 104"/>
                <a:gd name="T30" fmla="*/ 383 w 388"/>
                <a:gd name="T31" fmla="*/ 32 h 104"/>
                <a:gd name="T32" fmla="*/ 371 w 388"/>
                <a:gd name="T33" fmla="*/ 16 h 104"/>
                <a:gd name="T34" fmla="*/ 355 w 388"/>
                <a:gd name="T35" fmla="*/ 4 h 104"/>
                <a:gd name="T36" fmla="*/ 334 w 388"/>
                <a:gd name="T3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8" h="104">
                  <a:moveTo>
                    <a:pt x="334" y="0"/>
                  </a:moveTo>
                  <a:lnTo>
                    <a:pt x="53" y="0"/>
                  </a:lnTo>
                  <a:lnTo>
                    <a:pt x="32" y="4"/>
                  </a:lnTo>
                  <a:lnTo>
                    <a:pt x="16" y="16"/>
                  </a:lnTo>
                  <a:lnTo>
                    <a:pt x="4" y="32"/>
                  </a:lnTo>
                  <a:lnTo>
                    <a:pt x="0" y="52"/>
                  </a:lnTo>
                  <a:lnTo>
                    <a:pt x="4" y="72"/>
                  </a:lnTo>
                  <a:lnTo>
                    <a:pt x="16" y="89"/>
                  </a:lnTo>
                  <a:lnTo>
                    <a:pt x="32" y="101"/>
                  </a:lnTo>
                  <a:lnTo>
                    <a:pt x="53" y="104"/>
                  </a:lnTo>
                  <a:lnTo>
                    <a:pt x="334" y="104"/>
                  </a:lnTo>
                  <a:lnTo>
                    <a:pt x="355" y="101"/>
                  </a:lnTo>
                  <a:lnTo>
                    <a:pt x="371" y="89"/>
                  </a:lnTo>
                  <a:lnTo>
                    <a:pt x="383" y="72"/>
                  </a:lnTo>
                  <a:lnTo>
                    <a:pt x="388" y="52"/>
                  </a:lnTo>
                  <a:lnTo>
                    <a:pt x="383" y="32"/>
                  </a:lnTo>
                  <a:lnTo>
                    <a:pt x="371" y="16"/>
                  </a:lnTo>
                  <a:lnTo>
                    <a:pt x="355" y="4"/>
                  </a:lnTo>
                  <a:lnTo>
                    <a:pt x="334"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0" name="Freeform 21"/>
            <p:cNvSpPr>
              <a:spLocks/>
            </p:cNvSpPr>
            <p:nvPr/>
          </p:nvSpPr>
          <p:spPr bwMode="gray">
            <a:xfrm>
              <a:off x="6381751" y="4791075"/>
              <a:ext cx="612775" cy="165100"/>
            </a:xfrm>
            <a:custGeom>
              <a:avLst/>
              <a:gdLst>
                <a:gd name="T0" fmla="*/ 334 w 386"/>
                <a:gd name="T1" fmla="*/ 0 h 104"/>
                <a:gd name="T2" fmla="*/ 53 w 386"/>
                <a:gd name="T3" fmla="*/ 0 h 104"/>
                <a:gd name="T4" fmla="*/ 32 w 386"/>
                <a:gd name="T5" fmla="*/ 4 h 104"/>
                <a:gd name="T6" fmla="*/ 16 w 386"/>
                <a:gd name="T7" fmla="*/ 16 h 104"/>
                <a:gd name="T8" fmla="*/ 4 w 386"/>
                <a:gd name="T9" fmla="*/ 32 h 104"/>
                <a:gd name="T10" fmla="*/ 0 w 386"/>
                <a:gd name="T11" fmla="*/ 52 h 104"/>
                <a:gd name="T12" fmla="*/ 4 w 386"/>
                <a:gd name="T13" fmla="*/ 73 h 104"/>
                <a:gd name="T14" fmla="*/ 16 w 386"/>
                <a:gd name="T15" fmla="*/ 89 h 104"/>
                <a:gd name="T16" fmla="*/ 32 w 386"/>
                <a:gd name="T17" fmla="*/ 101 h 104"/>
                <a:gd name="T18" fmla="*/ 53 w 386"/>
                <a:gd name="T19" fmla="*/ 104 h 104"/>
                <a:gd name="T20" fmla="*/ 334 w 386"/>
                <a:gd name="T21" fmla="*/ 104 h 104"/>
                <a:gd name="T22" fmla="*/ 355 w 386"/>
                <a:gd name="T23" fmla="*/ 101 h 104"/>
                <a:gd name="T24" fmla="*/ 371 w 386"/>
                <a:gd name="T25" fmla="*/ 89 h 104"/>
                <a:gd name="T26" fmla="*/ 383 w 386"/>
                <a:gd name="T27" fmla="*/ 73 h 104"/>
                <a:gd name="T28" fmla="*/ 386 w 386"/>
                <a:gd name="T29" fmla="*/ 52 h 104"/>
                <a:gd name="T30" fmla="*/ 383 w 386"/>
                <a:gd name="T31" fmla="*/ 32 h 104"/>
                <a:gd name="T32" fmla="*/ 371 w 386"/>
                <a:gd name="T33" fmla="*/ 16 h 104"/>
                <a:gd name="T34" fmla="*/ 355 w 386"/>
                <a:gd name="T35" fmla="*/ 4 h 104"/>
                <a:gd name="T36" fmla="*/ 334 w 386"/>
                <a:gd name="T3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6" h="104">
                  <a:moveTo>
                    <a:pt x="334" y="0"/>
                  </a:moveTo>
                  <a:lnTo>
                    <a:pt x="53" y="0"/>
                  </a:lnTo>
                  <a:lnTo>
                    <a:pt x="32" y="4"/>
                  </a:lnTo>
                  <a:lnTo>
                    <a:pt x="16" y="16"/>
                  </a:lnTo>
                  <a:lnTo>
                    <a:pt x="4" y="32"/>
                  </a:lnTo>
                  <a:lnTo>
                    <a:pt x="0" y="52"/>
                  </a:lnTo>
                  <a:lnTo>
                    <a:pt x="4" y="73"/>
                  </a:lnTo>
                  <a:lnTo>
                    <a:pt x="16" y="89"/>
                  </a:lnTo>
                  <a:lnTo>
                    <a:pt x="32" y="101"/>
                  </a:lnTo>
                  <a:lnTo>
                    <a:pt x="53" y="104"/>
                  </a:lnTo>
                  <a:lnTo>
                    <a:pt x="334" y="104"/>
                  </a:lnTo>
                  <a:lnTo>
                    <a:pt x="355" y="101"/>
                  </a:lnTo>
                  <a:lnTo>
                    <a:pt x="371" y="89"/>
                  </a:lnTo>
                  <a:lnTo>
                    <a:pt x="383" y="73"/>
                  </a:lnTo>
                  <a:lnTo>
                    <a:pt x="386" y="52"/>
                  </a:lnTo>
                  <a:lnTo>
                    <a:pt x="383" y="32"/>
                  </a:lnTo>
                  <a:lnTo>
                    <a:pt x="371" y="16"/>
                  </a:lnTo>
                  <a:lnTo>
                    <a:pt x="355" y="4"/>
                  </a:lnTo>
                  <a:lnTo>
                    <a:pt x="334"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1" name="Freeform 22"/>
            <p:cNvSpPr>
              <a:spLocks/>
            </p:cNvSpPr>
            <p:nvPr/>
          </p:nvSpPr>
          <p:spPr bwMode="gray">
            <a:xfrm>
              <a:off x="6437313" y="5021263"/>
              <a:ext cx="557213" cy="166688"/>
            </a:xfrm>
            <a:custGeom>
              <a:avLst/>
              <a:gdLst>
                <a:gd name="T0" fmla="*/ 299 w 351"/>
                <a:gd name="T1" fmla="*/ 0 h 105"/>
                <a:gd name="T2" fmla="*/ 54 w 351"/>
                <a:gd name="T3" fmla="*/ 0 h 105"/>
                <a:gd name="T4" fmla="*/ 33 w 351"/>
                <a:gd name="T5" fmla="*/ 5 h 105"/>
                <a:gd name="T6" fmla="*/ 15 w 351"/>
                <a:gd name="T7" fmla="*/ 17 h 105"/>
                <a:gd name="T8" fmla="*/ 5 w 351"/>
                <a:gd name="T9" fmla="*/ 33 h 105"/>
                <a:gd name="T10" fmla="*/ 0 w 351"/>
                <a:gd name="T11" fmla="*/ 52 h 105"/>
                <a:gd name="T12" fmla="*/ 5 w 351"/>
                <a:gd name="T13" fmla="*/ 73 h 105"/>
                <a:gd name="T14" fmla="*/ 15 w 351"/>
                <a:gd name="T15" fmla="*/ 90 h 105"/>
                <a:gd name="T16" fmla="*/ 33 w 351"/>
                <a:gd name="T17" fmla="*/ 102 h 105"/>
                <a:gd name="T18" fmla="*/ 54 w 351"/>
                <a:gd name="T19" fmla="*/ 105 h 105"/>
                <a:gd name="T20" fmla="*/ 299 w 351"/>
                <a:gd name="T21" fmla="*/ 105 h 105"/>
                <a:gd name="T22" fmla="*/ 320 w 351"/>
                <a:gd name="T23" fmla="*/ 102 h 105"/>
                <a:gd name="T24" fmla="*/ 336 w 351"/>
                <a:gd name="T25" fmla="*/ 90 h 105"/>
                <a:gd name="T26" fmla="*/ 348 w 351"/>
                <a:gd name="T27" fmla="*/ 73 h 105"/>
                <a:gd name="T28" fmla="*/ 351 w 351"/>
                <a:gd name="T29" fmla="*/ 52 h 105"/>
                <a:gd name="T30" fmla="*/ 348 w 351"/>
                <a:gd name="T31" fmla="*/ 33 h 105"/>
                <a:gd name="T32" fmla="*/ 336 w 351"/>
                <a:gd name="T33" fmla="*/ 17 h 105"/>
                <a:gd name="T34" fmla="*/ 320 w 351"/>
                <a:gd name="T35" fmla="*/ 5 h 105"/>
                <a:gd name="T36" fmla="*/ 299 w 351"/>
                <a:gd name="T3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1" h="105">
                  <a:moveTo>
                    <a:pt x="299" y="0"/>
                  </a:moveTo>
                  <a:lnTo>
                    <a:pt x="54" y="0"/>
                  </a:lnTo>
                  <a:lnTo>
                    <a:pt x="33" y="5"/>
                  </a:lnTo>
                  <a:lnTo>
                    <a:pt x="15" y="17"/>
                  </a:lnTo>
                  <a:lnTo>
                    <a:pt x="5" y="33"/>
                  </a:lnTo>
                  <a:lnTo>
                    <a:pt x="0" y="52"/>
                  </a:lnTo>
                  <a:lnTo>
                    <a:pt x="5" y="73"/>
                  </a:lnTo>
                  <a:lnTo>
                    <a:pt x="15" y="90"/>
                  </a:lnTo>
                  <a:lnTo>
                    <a:pt x="33" y="102"/>
                  </a:lnTo>
                  <a:lnTo>
                    <a:pt x="54" y="105"/>
                  </a:lnTo>
                  <a:lnTo>
                    <a:pt x="299" y="105"/>
                  </a:lnTo>
                  <a:lnTo>
                    <a:pt x="320" y="102"/>
                  </a:lnTo>
                  <a:lnTo>
                    <a:pt x="336" y="90"/>
                  </a:lnTo>
                  <a:lnTo>
                    <a:pt x="348" y="73"/>
                  </a:lnTo>
                  <a:lnTo>
                    <a:pt x="351" y="52"/>
                  </a:lnTo>
                  <a:lnTo>
                    <a:pt x="348" y="33"/>
                  </a:lnTo>
                  <a:lnTo>
                    <a:pt x="336" y="17"/>
                  </a:lnTo>
                  <a:lnTo>
                    <a:pt x="320" y="5"/>
                  </a:lnTo>
                  <a:lnTo>
                    <a:pt x="299"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2" name="Freeform 23"/>
            <p:cNvSpPr>
              <a:spLocks/>
            </p:cNvSpPr>
            <p:nvPr/>
          </p:nvSpPr>
          <p:spPr bwMode="gray">
            <a:xfrm>
              <a:off x="6450013" y="3332163"/>
              <a:ext cx="346075" cy="544513"/>
            </a:xfrm>
            <a:custGeom>
              <a:avLst/>
              <a:gdLst>
                <a:gd name="T0" fmla="*/ 126 w 218"/>
                <a:gd name="T1" fmla="*/ 18 h 343"/>
                <a:gd name="T2" fmla="*/ 101 w 218"/>
                <a:gd name="T3" fmla="*/ 49 h 343"/>
                <a:gd name="T4" fmla="*/ 77 w 218"/>
                <a:gd name="T5" fmla="*/ 83 h 343"/>
                <a:gd name="T6" fmla="*/ 56 w 218"/>
                <a:gd name="T7" fmla="*/ 122 h 343"/>
                <a:gd name="T8" fmla="*/ 37 w 218"/>
                <a:gd name="T9" fmla="*/ 166 h 343"/>
                <a:gd name="T10" fmla="*/ 19 w 218"/>
                <a:gd name="T11" fmla="*/ 218 h 343"/>
                <a:gd name="T12" fmla="*/ 1 w 218"/>
                <a:gd name="T13" fmla="*/ 278 h 343"/>
                <a:gd name="T14" fmla="*/ 0 w 218"/>
                <a:gd name="T15" fmla="*/ 294 h 343"/>
                <a:gd name="T16" fmla="*/ 4 w 218"/>
                <a:gd name="T17" fmla="*/ 311 h 343"/>
                <a:gd name="T18" fmla="*/ 12 w 218"/>
                <a:gd name="T19" fmla="*/ 324 h 343"/>
                <a:gd name="T20" fmla="*/ 23 w 218"/>
                <a:gd name="T21" fmla="*/ 334 h 343"/>
                <a:gd name="T22" fmla="*/ 40 w 218"/>
                <a:gd name="T23" fmla="*/ 342 h 343"/>
                <a:gd name="T24" fmla="*/ 56 w 218"/>
                <a:gd name="T25" fmla="*/ 343 h 343"/>
                <a:gd name="T26" fmla="*/ 73 w 218"/>
                <a:gd name="T27" fmla="*/ 339 h 343"/>
                <a:gd name="T28" fmla="*/ 86 w 218"/>
                <a:gd name="T29" fmla="*/ 331 h 343"/>
                <a:gd name="T30" fmla="*/ 98 w 218"/>
                <a:gd name="T31" fmla="*/ 319 h 343"/>
                <a:gd name="T32" fmla="*/ 104 w 218"/>
                <a:gd name="T33" fmla="*/ 305 h 343"/>
                <a:gd name="T34" fmla="*/ 119 w 218"/>
                <a:gd name="T35" fmla="*/ 253 h 343"/>
                <a:gd name="T36" fmla="*/ 133 w 218"/>
                <a:gd name="T37" fmla="*/ 208 h 343"/>
                <a:gd name="T38" fmla="*/ 150 w 218"/>
                <a:gd name="T39" fmla="*/ 171 h 343"/>
                <a:gd name="T40" fmla="*/ 166 w 218"/>
                <a:gd name="T41" fmla="*/ 140 h 343"/>
                <a:gd name="T42" fmla="*/ 185 w 218"/>
                <a:gd name="T43" fmla="*/ 111 h 343"/>
                <a:gd name="T44" fmla="*/ 205 w 218"/>
                <a:gd name="T45" fmla="*/ 86 h 343"/>
                <a:gd name="T46" fmla="*/ 214 w 218"/>
                <a:gd name="T47" fmla="*/ 73 h 343"/>
                <a:gd name="T48" fmla="*/ 218 w 218"/>
                <a:gd name="T49" fmla="*/ 56 h 343"/>
                <a:gd name="T50" fmla="*/ 217 w 218"/>
                <a:gd name="T51" fmla="*/ 41 h 343"/>
                <a:gd name="T52" fmla="*/ 211 w 218"/>
                <a:gd name="T53" fmla="*/ 27 h 343"/>
                <a:gd name="T54" fmla="*/ 200 w 218"/>
                <a:gd name="T55" fmla="*/ 13 h 343"/>
                <a:gd name="T56" fmla="*/ 185 w 218"/>
                <a:gd name="T57" fmla="*/ 4 h 343"/>
                <a:gd name="T58" fmla="*/ 171 w 218"/>
                <a:gd name="T59" fmla="*/ 0 h 343"/>
                <a:gd name="T60" fmla="*/ 154 w 218"/>
                <a:gd name="T61" fmla="*/ 1 h 343"/>
                <a:gd name="T62" fmla="*/ 139 w 218"/>
                <a:gd name="T63" fmla="*/ 7 h 343"/>
                <a:gd name="T64" fmla="*/ 126 w 218"/>
                <a:gd name="T65" fmla="*/ 18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8" h="343">
                  <a:moveTo>
                    <a:pt x="126" y="18"/>
                  </a:moveTo>
                  <a:lnTo>
                    <a:pt x="101" y="49"/>
                  </a:lnTo>
                  <a:lnTo>
                    <a:pt x="77" y="83"/>
                  </a:lnTo>
                  <a:lnTo>
                    <a:pt x="56" y="122"/>
                  </a:lnTo>
                  <a:lnTo>
                    <a:pt x="37" y="166"/>
                  </a:lnTo>
                  <a:lnTo>
                    <a:pt x="19" y="218"/>
                  </a:lnTo>
                  <a:lnTo>
                    <a:pt x="1" y="278"/>
                  </a:lnTo>
                  <a:lnTo>
                    <a:pt x="0" y="294"/>
                  </a:lnTo>
                  <a:lnTo>
                    <a:pt x="4" y="311"/>
                  </a:lnTo>
                  <a:lnTo>
                    <a:pt x="12" y="324"/>
                  </a:lnTo>
                  <a:lnTo>
                    <a:pt x="23" y="334"/>
                  </a:lnTo>
                  <a:lnTo>
                    <a:pt x="40" y="342"/>
                  </a:lnTo>
                  <a:lnTo>
                    <a:pt x="56" y="343"/>
                  </a:lnTo>
                  <a:lnTo>
                    <a:pt x="73" y="339"/>
                  </a:lnTo>
                  <a:lnTo>
                    <a:pt x="86" y="331"/>
                  </a:lnTo>
                  <a:lnTo>
                    <a:pt x="98" y="319"/>
                  </a:lnTo>
                  <a:lnTo>
                    <a:pt x="104" y="305"/>
                  </a:lnTo>
                  <a:lnTo>
                    <a:pt x="119" y="253"/>
                  </a:lnTo>
                  <a:lnTo>
                    <a:pt x="133" y="208"/>
                  </a:lnTo>
                  <a:lnTo>
                    <a:pt x="150" y="171"/>
                  </a:lnTo>
                  <a:lnTo>
                    <a:pt x="166" y="140"/>
                  </a:lnTo>
                  <a:lnTo>
                    <a:pt x="185" y="111"/>
                  </a:lnTo>
                  <a:lnTo>
                    <a:pt x="205" y="86"/>
                  </a:lnTo>
                  <a:lnTo>
                    <a:pt x="214" y="73"/>
                  </a:lnTo>
                  <a:lnTo>
                    <a:pt x="218" y="56"/>
                  </a:lnTo>
                  <a:lnTo>
                    <a:pt x="217" y="41"/>
                  </a:lnTo>
                  <a:lnTo>
                    <a:pt x="211" y="27"/>
                  </a:lnTo>
                  <a:lnTo>
                    <a:pt x="200" y="13"/>
                  </a:lnTo>
                  <a:lnTo>
                    <a:pt x="185" y="4"/>
                  </a:lnTo>
                  <a:lnTo>
                    <a:pt x="171" y="0"/>
                  </a:lnTo>
                  <a:lnTo>
                    <a:pt x="154" y="1"/>
                  </a:lnTo>
                  <a:lnTo>
                    <a:pt x="139" y="7"/>
                  </a:lnTo>
                  <a:lnTo>
                    <a:pt x="126" y="18"/>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3" name="Freeform 24"/>
            <p:cNvSpPr>
              <a:spLocks/>
            </p:cNvSpPr>
            <p:nvPr/>
          </p:nvSpPr>
          <p:spPr bwMode="gray">
            <a:xfrm>
              <a:off x="6805613" y="5257800"/>
              <a:ext cx="347663" cy="546100"/>
            </a:xfrm>
            <a:custGeom>
              <a:avLst/>
              <a:gdLst>
                <a:gd name="T0" fmla="*/ 92 w 219"/>
                <a:gd name="T1" fmla="*/ 326 h 344"/>
                <a:gd name="T2" fmla="*/ 119 w 219"/>
                <a:gd name="T3" fmla="*/ 295 h 344"/>
                <a:gd name="T4" fmla="*/ 141 w 219"/>
                <a:gd name="T5" fmla="*/ 260 h 344"/>
                <a:gd name="T6" fmla="*/ 162 w 219"/>
                <a:gd name="T7" fmla="*/ 222 h 344"/>
                <a:gd name="T8" fmla="*/ 181 w 219"/>
                <a:gd name="T9" fmla="*/ 177 h 344"/>
                <a:gd name="T10" fmla="*/ 199 w 219"/>
                <a:gd name="T11" fmla="*/ 125 h 344"/>
                <a:gd name="T12" fmla="*/ 217 w 219"/>
                <a:gd name="T13" fmla="*/ 66 h 344"/>
                <a:gd name="T14" fmla="*/ 219 w 219"/>
                <a:gd name="T15" fmla="*/ 49 h 344"/>
                <a:gd name="T16" fmla="*/ 214 w 219"/>
                <a:gd name="T17" fmla="*/ 33 h 344"/>
                <a:gd name="T18" fmla="*/ 207 w 219"/>
                <a:gd name="T19" fmla="*/ 19 h 344"/>
                <a:gd name="T20" fmla="*/ 195 w 219"/>
                <a:gd name="T21" fmla="*/ 9 h 344"/>
                <a:gd name="T22" fmla="*/ 179 w 219"/>
                <a:gd name="T23" fmla="*/ 2 h 344"/>
                <a:gd name="T24" fmla="*/ 162 w 219"/>
                <a:gd name="T25" fmla="*/ 0 h 344"/>
                <a:gd name="T26" fmla="*/ 146 w 219"/>
                <a:gd name="T27" fmla="*/ 5 h 344"/>
                <a:gd name="T28" fmla="*/ 132 w 219"/>
                <a:gd name="T29" fmla="*/ 12 h 344"/>
                <a:gd name="T30" fmla="*/ 121 w 219"/>
                <a:gd name="T31" fmla="*/ 24 h 344"/>
                <a:gd name="T32" fmla="*/ 115 w 219"/>
                <a:gd name="T33" fmla="*/ 40 h 344"/>
                <a:gd name="T34" fmla="*/ 100 w 219"/>
                <a:gd name="T35" fmla="*/ 91 h 344"/>
                <a:gd name="T36" fmla="*/ 85 w 219"/>
                <a:gd name="T37" fmla="*/ 135 h 344"/>
                <a:gd name="T38" fmla="*/ 69 w 219"/>
                <a:gd name="T39" fmla="*/ 173 h 344"/>
                <a:gd name="T40" fmla="*/ 52 w 219"/>
                <a:gd name="T41" fmla="*/ 205 h 344"/>
                <a:gd name="T42" fmla="*/ 33 w 219"/>
                <a:gd name="T43" fmla="*/ 232 h 344"/>
                <a:gd name="T44" fmla="*/ 14 w 219"/>
                <a:gd name="T45" fmla="*/ 257 h 344"/>
                <a:gd name="T46" fmla="*/ 5 w 219"/>
                <a:gd name="T47" fmla="*/ 271 h 344"/>
                <a:gd name="T48" fmla="*/ 0 w 219"/>
                <a:gd name="T49" fmla="*/ 287 h 344"/>
                <a:gd name="T50" fmla="*/ 2 w 219"/>
                <a:gd name="T51" fmla="*/ 302 h 344"/>
                <a:gd name="T52" fmla="*/ 8 w 219"/>
                <a:gd name="T53" fmla="*/ 317 h 344"/>
                <a:gd name="T54" fmla="*/ 18 w 219"/>
                <a:gd name="T55" fmla="*/ 330 h 344"/>
                <a:gd name="T56" fmla="*/ 33 w 219"/>
                <a:gd name="T57" fmla="*/ 339 h 344"/>
                <a:gd name="T58" fmla="*/ 48 w 219"/>
                <a:gd name="T59" fmla="*/ 344 h 344"/>
                <a:gd name="T60" fmla="*/ 64 w 219"/>
                <a:gd name="T61" fmla="*/ 342 h 344"/>
                <a:gd name="T62" fmla="*/ 80 w 219"/>
                <a:gd name="T63" fmla="*/ 336 h 344"/>
                <a:gd name="T64" fmla="*/ 92 w 219"/>
                <a:gd name="T65" fmla="*/ 326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9" h="344">
                  <a:moveTo>
                    <a:pt x="92" y="326"/>
                  </a:moveTo>
                  <a:lnTo>
                    <a:pt x="119" y="295"/>
                  </a:lnTo>
                  <a:lnTo>
                    <a:pt x="141" y="260"/>
                  </a:lnTo>
                  <a:lnTo>
                    <a:pt x="162" y="222"/>
                  </a:lnTo>
                  <a:lnTo>
                    <a:pt x="181" y="177"/>
                  </a:lnTo>
                  <a:lnTo>
                    <a:pt x="199" y="125"/>
                  </a:lnTo>
                  <a:lnTo>
                    <a:pt x="217" y="66"/>
                  </a:lnTo>
                  <a:lnTo>
                    <a:pt x="219" y="49"/>
                  </a:lnTo>
                  <a:lnTo>
                    <a:pt x="214" y="33"/>
                  </a:lnTo>
                  <a:lnTo>
                    <a:pt x="207" y="19"/>
                  </a:lnTo>
                  <a:lnTo>
                    <a:pt x="195" y="9"/>
                  </a:lnTo>
                  <a:lnTo>
                    <a:pt x="179" y="2"/>
                  </a:lnTo>
                  <a:lnTo>
                    <a:pt x="162" y="0"/>
                  </a:lnTo>
                  <a:lnTo>
                    <a:pt x="146" y="5"/>
                  </a:lnTo>
                  <a:lnTo>
                    <a:pt x="132" y="12"/>
                  </a:lnTo>
                  <a:lnTo>
                    <a:pt x="121" y="24"/>
                  </a:lnTo>
                  <a:lnTo>
                    <a:pt x="115" y="40"/>
                  </a:lnTo>
                  <a:lnTo>
                    <a:pt x="100" y="91"/>
                  </a:lnTo>
                  <a:lnTo>
                    <a:pt x="85" y="135"/>
                  </a:lnTo>
                  <a:lnTo>
                    <a:pt x="69" y="173"/>
                  </a:lnTo>
                  <a:lnTo>
                    <a:pt x="52" y="205"/>
                  </a:lnTo>
                  <a:lnTo>
                    <a:pt x="33" y="232"/>
                  </a:lnTo>
                  <a:lnTo>
                    <a:pt x="14" y="257"/>
                  </a:lnTo>
                  <a:lnTo>
                    <a:pt x="5" y="271"/>
                  </a:lnTo>
                  <a:lnTo>
                    <a:pt x="0" y="287"/>
                  </a:lnTo>
                  <a:lnTo>
                    <a:pt x="2" y="302"/>
                  </a:lnTo>
                  <a:lnTo>
                    <a:pt x="8" y="317"/>
                  </a:lnTo>
                  <a:lnTo>
                    <a:pt x="18" y="330"/>
                  </a:lnTo>
                  <a:lnTo>
                    <a:pt x="33" y="339"/>
                  </a:lnTo>
                  <a:lnTo>
                    <a:pt x="48" y="344"/>
                  </a:lnTo>
                  <a:lnTo>
                    <a:pt x="64" y="342"/>
                  </a:lnTo>
                  <a:lnTo>
                    <a:pt x="80" y="336"/>
                  </a:lnTo>
                  <a:lnTo>
                    <a:pt x="92" y="326"/>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4" name="Freeform 25"/>
            <p:cNvSpPr>
              <a:spLocks/>
            </p:cNvSpPr>
            <p:nvPr/>
          </p:nvSpPr>
          <p:spPr bwMode="gray">
            <a:xfrm>
              <a:off x="7077076" y="4414838"/>
              <a:ext cx="182563" cy="541338"/>
            </a:xfrm>
            <a:custGeom>
              <a:avLst/>
              <a:gdLst>
                <a:gd name="T0" fmla="*/ 106 w 115"/>
                <a:gd name="T1" fmla="*/ 293 h 341"/>
                <a:gd name="T2" fmla="*/ 109 w 115"/>
                <a:gd name="T3" fmla="*/ 255 h 341"/>
                <a:gd name="T4" fmla="*/ 112 w 115"/>
                <a:gd name="T5" fmla="*/ 220 h 341"/>
                <a:gd name="T6" fmla="*/ 113 w 115"/>
                <a:gd name="T7" fmla="*/ 188 h 341"/>
                <a:gd name="T8" fmla="*/ 115 w 115"/>
                <a:gd name="T9" fmla="*/ 153 h 341"/>
                <a:gd name="T10" fmla="*/ 115 w 115"/>
                <a:gd name="T11" fmla="*/ 112 h 341"/>
                <a:gd name="T12" fmla="*/ 115 w 115"/>
                <a:gd name="T13" fmla="*/ 94 h 341"/>
                <a:gd name="T14" fmla="*/ 115 w 115"/>
                <a:gd name="T15" fmla="*/ 81 h 341"/>
                <a:gd name="T16" fmla="*/ 115 w 115"/>
                <a:gd name="T17" fmla="*/ 67 h 341"/>
                <a:gd name="T18" fmla="*/ 113 w 115"/>
                <a:gd name="T19" fmla="*/ 51 h 341"/>
                <a:gd name="T20" fmla="*/ 109 w 115"/>
                <a:gd name="T21" fmla="*/ 30 h 341"/>
                <a:gd name="T22" fmla="*/ 97 w 115"/>
                <a:gd name="T23" fmla="*/ 15 h 341"/>
                <a:gd name="T24" fmla="*/ 80 w 115"/>
                <a:gd name="T25" fmla="*/ 3 h 341"/>
                <a:gd name="T26" fmla="*/ 60 w 115"/>
                <a:gd name="T27" fmla="*/ 0 h 341"/>
                <a:gd name="T28" fmla="*/ 39 w 115"/>
                <a:gd name="T29" fmla="*/ 5 h 341"/>
                <a:gd name="T30" fmla="*/ 22 w 115"/>
                <a:gd name="T31" fmla="*/ 17 h 341"/>
                <a:gd name="T32" fmla="*/ 12 w 115"/>
                <a:gd name="T33" fmla="*/ 33 h 341"/>
                <a:gd name="T34" fmla="*/ 8 w 115"/>
                <a:gd name="T35" fmla="*/ 54 h 341"/>
                <a:gd name="T36" fmla="*/ 9 w 115"/>
                <a:gd name="T37" fmla="*/ 70 h 341"/>
                <a:gd name="T38" fmla="*/ 9 w 115"/>
                <a:gd name="T39" fmla="*/ 82 h 341"/>
                <a:gd name="T40" fmla="*/ 9 w 115"/>
                <a:gd name="T41" fmla="*/ 95 h 341"/>
                <a:gd name="T42" fmla="*/ 9 w 115"/>
                <a:gd name="T43" fmla="*/ 112 h 341"/>
                <a:gd name="T44" fmla="*/ 9 w 115"/>
                <a:gd name="T45" fmla="*/ 150 h 341"/>
                <a:gd name="T46" fmla="*/ 8 w 115"/>
                <a:gd name="T47" fmla="*/ 185 h 341"/>
                <a:gd name="T48" fmla="*/ 6 w 115"/>
                <a:gd name="T49" fmla="*/ 214 h 341"/>
                <a:gd name="T50" fmla="*/ 3 w 115"/>
                <a:gd name="T51" fmla="*/ 247 h 341"/>
                <a:gd name="T52" fmla="*/ 0 w 115"/>
                <a:gd name="T53" fmla="*/ 284 h 341"/>
                <a:gd name="T54" fmla="*/ 2 w 115"/>
                <a:gd name="T55" fmla="*/ 305 h 341"/>
                <a:gd name="T56" fmla="*/ 12 w 115"/>
                <a:gd name="T57" fmla="*/ 323 h 341"/>
                <a:gd name="T58" fmla="*/ 28 w 115"/>
                <a:gd name="T59" fmla="*/ 335 h 341"/>
                <a:gd name="T60" fmla="*/ 48 w 115"/>
                <a:gd name="T61" fmla="*/ 341 h 341"/>
                <a:gd name="T62" fmla="*/ 68 w 115"/>
                <a:gd name="T63" fmla="*/ 339 h 341"/>
                <a:gd name="T64" fmla="*/ 86 w 115"/>
                <a:gd name="T65" fmla="*/ 329 h 341"/>
                <a:gd name="T66" fmla="*/ 100 w 115"/>
                <a:gd name="T67" fmla="*/ 314 h 341"/>
                <a:gd name="T68" fmla="*/ 106 w 115"/>
                <a:gd name="T69" fmla="*/ 29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5" h="341">
                  <a:moveTo>
                    <a:pt x="106" y="293"/>
                  </a:moveTo>
                  <a:lnTo>
                    <a:pt x="109" y="255"/>
                  </a:lnTo>
                  <a:lnTo>
                    <a:pt x="112" y="220"/>
                  </a:lnTo>
                  <a:lnTo>
                    <a:pt x="113" y="188"/>
                  </a:lnTo>
                  <a:lnTo>
                    <a:pt x="115" y="153"/>
                  </a:lnTo>
                  <a:lnTo>
                    <a:pt x="115" y="112"/>
                  </a:lnTo>
                  <a:lnTo>
                    <a:pt x="115" y="94"/>
                  </a:lnTo>
                  <a:lnTo>
                    <a:pt x="115" y="81"/>
                  </a:lnTo>
                  <a:lnTo>
                    <a:pt x="115" y="67"/>
                  </a:lnTo>
                  <a:lnTo>
                    <a:pt x="113" y="51"/>
                  </a:lnTo>
                  <a:lnTo>
                    <a:pt x="109" y="30"/>
                  </a:lnTo>
                  <a:lnTo>
                    <a:pt x="97" y="15"/>
                  </a:lnTo>
                  <a:lnTo>
                    <a:pt x="80" y="3"/>
                  </a:lnTo>
                  <a:lnTo>
                    <a:pt x="60" y="0"/>
                  </a:lnTo>
                  <a:lnTo>
                    <a:pt x="39" y="5"/>
                  </a:lnTo>
                  <a:lnTo>
                    <a:pt x="22" y="17"/>
                  </a:lnTo>
                  <a:lnTo>
                    <a:pt x="12" y="33"/>
                  </a:lnTo>
                  <a:lnTo>
                    <a:pt x="8" y="54"/>
                  </a:lnTo>
                  <a:lnTo>
                    <a:pt x="9" y="70"/>
                  </a:lnTo>
                  <a:lnTo>
                    <a:pt x="9" y="82"/>
                  </a:lnTo>
                  <a:lnTo>
                    <a:pt x="9" y="95"/>
                  </a:lnTo>
                  <a:lnTo>
                    <a:pt x="9" y="112"/>
                  </a:lnTo>
                  <a:lnTo>
                    <a:pt x="9" y="150"/>
                  </a:lnTo>
                  <a:lnTo>
                    <a:pt x="8" y="185"/>
                  </a:lnTo>
                  <a:lnTo>
                    <a:pt x="6" y="214"/>
                  </a:lnTo>
                  <a:lnTo>
                    <a:pt x="3" y="247"/>
                  </a:lnTo>
                  <a:lnTo>
                    <a:pt x="0" y="284"/>
                  </a:lnTo>
                  <a:lnTo>
                    <a:pt x="2" y="305"/>
                  </a:lnTo>
                  <a:lnTo>
                    <a:pt x="12" y="323"/>
                  </a:lnTo>
                  <a:lnTo>
                    <a:pt x="28" y="335"/>
                  </a:lnTo>
                  <a:lnTo>
                    <a:pt x="48" y="341"/>
                  </a:lnTo>
                  <a:lnTo>
                    <a:pt x="68" y="339"/>
                  </a:lnTo>
                  <a:lnTo>
                    <a:pt x="86" y="329"/>
                  </a:lnTo>
                  <a:lnTo>
                    <a:pt x="100" y="314"/>
                  </a:lnTo>
                  <a:lnTo>
                    <a:pt x="106" y="293"/>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5" name="Freeform 26"/>
            <p:cNvSpPr>
              <a:spLocks/>
            </p:cNvSpPr>
            <p:nvPr/>
          </p:nvSpPr>
          <p:spPr bwMode="gray">
            <a:xfrm>
              <a:off x="7319963" y="4414838"/>
              <a:ext cx="188913" cy="541338"/>
            </a:xfrm>
            <a:custGeom>
              <a:avLst/>
              <a:gdLst>
                <a:gd name="T0" fmla="*/ 104 w 119"/>
                <a:gd name="T1" fmla="*/ 296 h 341"/>
                <a:gd name="T2" fmla="*/ 110 w 119"/>
                <a:gd name="T3" fmla="*/ 256 h 341"/>
                <a:gd name="T4" fmla="*/ 115 w 119"/>
                <a:gd name="T5" fmla="*/ 222 h 341"/>
                <a:gd name="T6" fmla="*/ 118 w 119"/>
                <a:gd name="T7" fmla="*/ 189 h 341"/>
                <a:gd name="T8" fmla="*/ 119 w 119"/>
                <a:gd name="T9" fmla="*/ 153 h 341"/>
                <a:gd name="T10" fmla="*/ 119 w 119"/>
                <a:gd name="T11" fmla="*/ 112 h 341"/>
                <a:gd name="T12" fmla="*/ 119 w 119"/>
                <a:gd name="T13" fmla="*/ 94 h 341"/>
                <a:gd name="T14" fmla="*/ 119 w 119"/>
                <a:gd name="T15" fmla="*/ 81 h 341"/>
                <a:gd name="T16" fmla="*/ 119 w 119"/>
                <a:gd name="T17" fmla="*/ 67 h 341"/>
                <a:gd name="T18" fmla="*/ 118 w 119"/>
                <a:gd name="T19" fmla="*/ 49 h 341"/>
                <a:gd name="T20" fmla="*/ 113 w 119"/>
                <a:gd name="T21" fmla="*/ 30 h 341"/>
                <a:gd name="T22" fmla="*/ 100 w 119"/>
                <a:gd name="T23" fmla="*/ 14 h 341"/>
                <a:gd name="T24" fmla="*/ 83 w 119"/>
                <a:gd name="T25" fmla="*/ 3 h 341"/>
                <a:gd name="T26" fmla="*/ 63 w 119"/>
                <a:gd name="T27" fmla="*/ 0 h 341"/>
                <a:gd name="T28" fmla="*/ 42 w 119"/>
                <a:gd name="T29" fmla="*/ 5 h 341"/>
                <a:gd name="T30" fmla="*/ 25 w 119"/>
                <a:gd name="T31" fmla="*/ 17 h 341"/>
                <a:gd name="T32" fmla="*/ 15 w 119"/>
                <a:gd name="T33" fmla="*/ 34 h 341"/>
                <a:gd name="T34" fmla="*/ 12 w 119"/>
                <a:gd name="T35" fmla="*/ 55 h 341"/>
                <a:gd name="T36" fmla="*/ 14 w 119"/>
                <a:gd name="T37" fmla="*/ 70 h 341"/>
                <a:gd name="T38" fmla="*/ 14 w 119"/>
                <a:gd name="T39" fmla="*/ 84 h 341"/>
                <a:gd name="T40" fmla="*/ 14 w 119"/>
                <a:gd name="T41" fmla="*/ 95 h 341"/>
                <a:gd name="T42" fmla="*/ 14 w 119"/>
                <a:gd name="T43" fmla="*/ 112 h 341"/>
                <a:gd name="T44" fmla="*/ 14 w 119"/>
                <a:gd name="T45" fmla="*/ 150 h 341"/>
                <a:gd name="T46" fmla="*/ 12 w 119"/>
                <a:gd name="T47" fmla="*/ 183 h 341"/>
                <a:gd name="T48" fmla="*/ 9 w 119"/>
                <a:gd name="T49" fmla="*/ 213 h 341"/>
                <a:gd name="T50" fmla="*/ 5 w 119"/>
                <a:gd name="T51" fmla="*/ 246 h 341"/>
                <a:gd name="T52" fmla="*/ 0 w 119"/>
                <a:gd name="T53" fmla="*/ 283 h 341"/>
                <a:gd name="T54" fmla="*/ 2 w 119"/>
                <a:gd name="T55" fmla="*/ 302 h 341"/>
                <a:gd name="T56" fmla="*/ 11 w 119"/>
                <a:gd name="T57" fmla="*/ 320 h 341"/>
                <a:gd name="T58" fmla="*/ 25 w 119"/>
                <a:gd name="T59" fmla="*/ 333 h 341"/>
                <a:gd name="T60" fmla="*/ 46 w 119"/>
                <a:gd name="T61" fmla="*/ 341 h 341"/>
                <a:gd name="T62" fmla="*/ 67 w 119"/>
                <a:gd name="T63" fmla="*/ 339 h 341"/>
                <a:gd name="T64" fmla="*/ 85 w 119"/>
                <a:gd name="T65" fmla="*/ 330 h 341"/>
                <a:gd name="T66" fmla="*/ 98 w 119"/>
                <a:gd name="T67" fmla="*/ 316 h 341"/>
                <a:gd name="T68" fmla="*/ 104 w 119"/>
                <a:gd name="T69" fmla="*/ 296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9" h="341">
                  <a:moveTo>
                    <a:pt x="104" y="296"/>
                  </a:moveTo>
                  <a:lnTo>
                    <a:pt x="110" y="256"/>
                  </a:lnTo>
                  <a:lnTo>
                    <a:pt x="115" y="222"/>
                  </a:lnTo>
                  <a:lnTo>
                    <a:pt x="118" y="189"/>
                  </a:lnTo>
                  <a:lnTo>
                    <a:pt x="119" y="153"/>
                  </a:lnTo>
                  <a:lnTo>
                    <a:pt x="119" y="112"/>
                  </a:lnTo>
                  <a:lnTo>
                    <a:pt x="119" y="94"/>
                  </a:lnTo>
                  <a:lnTo>
                    <a:pt x="119" y="81"/>
                  </a:lnTo>
                  <a:lnTo>
                    <a:pt x="119" y="67"/>
                  </a:lnTo>
                  <a:lnTo>
                    <a:pt x="118" y="49"/>
                  </a:lnTo>
                  <a:lnTo>
                    <a:pt x="113" y="30"/>
                  </a:lnTo>
                  <a:lnTo>
                    <a:pt x="100" y="14"/>
                  </a:lnTo>
                  <a:lnTo>
                    <a:pt x="83" y="3"/>
                  </a:lnTo>
                  <a:lnTo>
                    <a:pt x="63" y="0"/>
                  </a:lnTo>
                  <a:lnTo>
                    <a:pt x="42" y="5"/>
                  </a:lnTo>
                  <a:lnTo>
                    <a:pt x="25" y="17"/>
                  </a:lnTo>
                  <a:lnTo>
                    <a:pt x="15" y="34"/>
                  </a:lnTo>
                  <a:lnTo>
                    <a:pt x="12" y="55"/>
                  </a:lnTo>
                  <a:lnTo>
                    <a:pt x="14" y="70"/>
                  </a:lnTo>
                  <a:lnTo>
                    <a:pt x="14" y="84"/>
                  </a:lnTo>
                  <a:lnTo>
                    <a:pt x="14" y="95"/>
                  </a:lnTo>
                  <a:lnTo>
                    <a:pt x="14" y="112"/>
                  </a:lnTo>
                  <a:lnTo>
                    <a:pt x="14" y="150"/>
                  </a:lnTo>
                  <a:lnTo>
                    <a:pt x="12" y="183"/>
                  </a:lnTo>
                  <a:lnTo>
                    <a:pt x="9" y="213"/>
                  </a:lnTo>
                  <a:lnTo>
                    <a:pt x="5" y="246"/>
                  </a:lnTo>
                  <a:lnTo>
                    <a:pt x="0" y="283"/>
                  </a:lnTo>
                  <a:lnTo>
                    <a:pt x="2" y="302"/>
                  </a:lnTo>
                  <a:lnTo>
                    <a:pt x="11" y="320"/>
                  </a:lnTo>
                  <a:lnTo>
                    <a:pt x="25" y="333"/>
                  </a:lnTo>
                  <a:lnTo>
                    <a:pt x="46" y="341"/>
                  </a:lnTo>
                  <a:lnTo>
                    <a:pt x="67" y="339"/>
                  </a:lnTo>
                  <a:lnTo>
                    <a:pt x="85" y="330"/>
                  </a:lnTo>
                  <a:lnTo>
                    <a:pt x="98" y="316"/>
                  </a:lnTo>
                  <a:lnTo>
                    <a:pt x="104" y="296"/>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6" name="Freeform 27"/>
            <p:cNvSpPr>
              <a:spLocks/>
            </p:cNvSpPr>
            <p:nvPr/>
          </p:nvSpPr>
          <p:spPr bwMode="gray">
            <a:xfrm>
              <a:off x="7081838" y="3540125"/>
              <a:ext cx="349250" cy="573088"/>
            </a:xfrm>
            <a:custGeom>
              <a:avLst/>
              <a:gdLst>
                <a:gd name="T0" fmla="*/ 219 w 220"/>
                <a:gd name="T1" fmla="*/ 296 h 361"/>
                <a:gd name="T2" fmla="*/ 199 w 220"/>
                <a:gd name="T3" fmla="*/ 232 h 361"/>
                <a:gd name="T4" fmla="*/ 178 w 220"/>
                <a:gd name="T5" fmla="*/ 174 h 361"/>
                <a:gd name="T6" fmla="*/ 155 w 220"/>
                <a:gd name="T7" fmla="*/ 122 h 361"/>
                <a:gd name="T8" fmla="*/ 128 w 220"/>
                <a:gd name="T9" fmla="*/ 73 h 361"/>
                <a:gd name="T10" fmla="*/ 98 w 220"/>
                <a:gd name="T11" fmla="*/ 23 h 361"/>
                <a:gd name="T12" fmla="*/ 86 w 220"/>
                <a:gd name="T13" fmla="*/ 12 h 361"/>
                <a:gd name="T14" fmla="*/ 73 w 220"/>
                <a:gd name="T15" fmla="*/ 3 h 361"/>
                <a:gd name="T16" fmla="*/ 57 w 220"/>
                <a:gd name="T17" fmla="*/ 0 h 361"/>
                <a:gd name="T18" fmla="*/ 40 w 220"/>
                <a:gd name="T19" fmla="*/ 1 h 361"/>
                <a:gd name="T20" fmla="*/ 25 w 220"/>
                <a:gd name="T21" fmla="*/ 7 h 361"/>
                <a:gd name="T22" fmla="*/ 12 w 220"/>
                <a:gd name="T23" fmla="*/ 17 h 361"/>
                <a:gd name="T24" fmla="*/ 5 w 220"/>
                <a:gd name="T25" fmla="*/ 32 h 361"/>
                <a:gd name="T26" fmla="*/ 0 w 220"/>
                <a:gd name="T27" fmla="*/ 47 h 361"/>
                <a:gd name="T28" fmla="*/ 2 w 220"/>
                <a:gd name="T29" fmla="*/ 64 h 361"/>
                <a:gd name="T30" fmla="*/ 7 w 220"/>
                <a:gd name="T31" fmla="*/ 78 h 361"/>
                <a:gd name="T32" fmla="*/ 34 w 220"/>
                <a:gd name="T33" fmla="*/ 122 h 361"/>
                <a:gd name="T34" fmla="*/ 58 w 220"/>
                <a:gd name="T35" fmla="*/ 165 h 361"/>
                <a:gd name="T36" fmla="*/ 79 w 220"/>
                <a:gd name="T37" fmla="*/ 212 h 361"/>
                <a:gd name="T38" fmla="*/ 98 w 220"/>
                <a:gd name="T39" fmla="*/ 264 h 361"/>
                <a:gd name="T40" fmla="*/ 116 w 220"/>
                <a:gd name="T41" fmla="*/ 321 h 361"/>
                <a:gd name="T42" fmla="*/ 122 w 220"/>
                <a:gd name="T43" fmla="*/ 337 h 361"/>
                <a:gd name="T44" fmla="*/ 134 w 220"/>
                <a:gd name="T45" fmla="*/ 349 h 361"/>
                <a:gd name="T46" fmla="*/ 147 w 220"/>
                <a:gd name="T47" fmla="*/ 357 h 361"/>
                <a:gd name="T48" fmla="*/ 164 w 220"/>
                <a:gd name="T49" fmla="*/ 361 h 361"/>
                <a:gd name="T50" fmla="*/ 180 w 220"/>
                <a:gd name="T51" fmla="*/ 359 h 361"/>
                <a:gd name="T52" fmla="*/ 195 w 220"/>
                <a:gd name="T53" fmla="*/ 352 h 361"/>
                <a:gd name="T54" fmla="*/ 208 w 220"/>
                <a:gd name="T55" fmla="*/ 342 h 361"/>
                <a:gd name="T56" fmla="*/ 216 w 220"/>
                <a:gd name="T57" fmla="*/ 328 h 361"/>
                <a:gd name="T58" fmla="*/ 220 w 220"/>
                <a:gd name="T59" fmla="*/ 312 h 361"/>
                <a:gd name="T60" fmla="*/ 219 w 220"/>
                <a:gd name="T61" fmla="*/ 296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0" h="361">
                  <a:moveTo>
                    <a:pt x="219" y="296"/>
                  </a:moveTo>
                  <a:lnTo>
                    <a:pt x="199" y="232"/>
                  </a:lnTo>
                  <a:lnTo>
                    <a:pt x="178" y="174"/>
                  </a:lnTo>
                  <a:lnTo>
                    <a:pt x="155" y="122"/>
                  </a:lnTo>
                  <a:lnTo>
                    <a:pt x="128" y="73"/>
                  </a:lnTo>
                  <a:lnTo>
                    <a:pt x="98" y="23"/>
                  </a:lnTo>
                  <a:lnTo>
                    <a:pt x="86" y="12"/>
                  </a:lnTo>
                  <a:lnTo>
                    <a:pt x="73" y="3"/>
                  </a:lnTo>
                  <a:lnTo>
                    <a:pt x="57" y="0"/>
                  </a:lnTo>
                  <a:lnTo>
                    <a:pt x="40" y="1"/>
                  </a:lnTo>
                  <a:lnTo>
                    <a:pt x="25" y="7"/>
                  </a:lnTo>
                  <a:lnTo>
                    <a:pt x="12" y="17"/>
                  </a:lnTo>
                  <a:lnTo>
                    <a:pt x="5" y="32"/>
                  </a:lnTo>
                  <a:lnTo>
                    <a:pt x="0" y="47"/>
                  </a:lnTo>
                  <a:lnTo>
                    <a:pt x="2" y="64"/>
                  </a:lnTo>
                  <a:lnTo>
                    <a:pt x="7" y="78"/>
                  </a:lnTo>
                  <a:lnTo>
                    <a:pt x="34" y="122"/>
                  </a:lnTo>
                  <a:lnTo>
                    <a:pt x="58" y="165"/>
                  </a:lnTo>
                  <a:lnTo>
                    <a:pt x="79" y="212"/>
                  </a:lnTo>
                  <a:lnTo>
                    <a:pt x="98" y="264"/>
                  </a:lnTo>
                  <a:lnTo>
                    <a:pt x="116" y="321"/>
                  </a:lnTo>
                  <a:lnTo>
                    <a:pt x="122" y="337"/>
                  </a:lnTo>
                  <a:lnTo>
                    <a:pt x="134" y="349"/>
                  </a:lnTo>
                  <a:lnTo>
                    <a:pt x="147" y="357"/>
                  </a:lnTo>
                  <a:lnTo>
                    <a:pt x="164" y="361"/>
                  </a:lnTo>
                  <a:lnTo>
                    <a:pt x="180" y="359"/>
                  </a:lnTo>
                  <a:lnTo>
                    <a:pt x="195" y="352"/>
                  </a:lnTo>
                  <a:lnTo>
                    <a:pt x="208" y="342"/>
                  </a:lnTo>
                  <a:lnTo>
                    <a:pt x="216" y="328"/>
                  </a:lnTo>
                  <a:lnTo>
                    <a:pt x="220" y="312"/>
                  </a:lnTo>
                  <a:lnTo>
                    <a:pt x="219" y="296"/>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7" name="Freeform 28"/>
            <p:cNvSpPr>
              <a:spLocks/>
            </p:cNvSpPr>
            <p:nvPr/>
          </p:nvSpPr>
          <p:spPr bwMode="gray">
            <a:xfrm>
              <a:off x="5751513" y="3940175"/>
              <a:ext cx="558800" cy="166688"/>
            </a:xfrm>
            <a:custGeom>
              <a:avLst/>
              <a:gdLst>
                <a:gd name="T0" fmla="*/ 298 w 352"/>
                <a:gd name="T1" fmla="*/ 0 h 105"/>
                <a:gd name="T2" fmla="*/ 53 w 352"/>
                <a:gd name="T3" fmla="*/ 0 h 105"/>
                <a:gd name="T4" fmla="*/ 32 w 352"/>
                <a:gd name="T5" fmla="*/ 5 h 105"/>
                <a:gd name="T6" fmla="*/ 15 w 352"/>
                <a:gd name="T7" fmla="*/ 15 h 105"/>
                <a:gd name="T8" fmla="*/ 4 w 352"/>
                <a:gd name="T9" fmla="*/ 32 h 105"/>
                <a:gd name="T10" fmla="*/ 0 w 352"/>
                <a:gd name="T11" fmla="*/ 52 h 105"/>
                <a:gd name="T12" fmla="*/ 4 w 352"/>
                <a:gd name="T13" fmla="*/ 73 h 105"/>
                <a:gd name="T14" fmla="*/ 15 w 352"/>
                <a:gd name="T15" fmla="*/ 90 h 105"/>
                <a:gd name="T16" fmla="*/ 32 w 352"/>
                <a:gd name="T17" fmla="*/ 100 h 105"/>
                <a:gd name="T18" fmla="*/ 53 w 352"/>
                <a:gd name="T19" fmla="*/ 105 h 105"/>
                <a:gd name="T20" fmla="*/ 298 w 352"/>
                <a:gd name="T21" fmla="*/ 105 h 105"/>
                <a:gd name="T22" fmla="*/ 319 w 352"/>
                <a:gd name="T23" fmla="*/ 100 h 105"/>
                <a:gd name="T24" fmla="*/ 336 w 352"/>
                <a:gd name="T25" fmla="*/ 90 h 105"/>
                <a:gd name="T26" fmla="*/ 348 w 352"/>
                <a:gd name="T27" fmla="*/ 73 h 105"/>
                <a:gd name="T28" fmla="*/ 352 w 352"/>
                <a:gd name="T29" fmla="*/ 52 h 105"/>
                <a:gd name="T30" fmla="*/ 348 w 352"/>
                <a:gd name="T31" fmla="*/ 32 h 105"/>
                <a:gd name="T32" fmla="*/ 336 w 352"/>
                <a:gd name="T33" fmla="*/ 15 h 105"/>
                <a:gd name="T34" fmla="*/ 319 w 352"/>
                <a:gd name="T35" fmla="*/ 5 h 105"/>
                <a:gd name="T36" fmla="*/ 298 w 352"/>
                <a:gd name="T3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2" h="105">
                  <a:moveTo>
                    <a:pt x="298" y="0"/>
                  </a:moveTo>
                  <a:lnTo>
                    <a:pt x="53" y="0"/>
                  </a:lnTo>
                  <a:lnTo>
                    <a:pt x="32" y="5"/>
                  </a:lnTo>
                  <a:lnTo>
                    <a:pt x="15" y="15"/>
                  </a:lnTo>
                  <a:lnTo>
                    <a:pt x="4" y="32"/>
                  </a:lnTo>
                  <a:lnTo>
                    <a:pt x="0" y="52"/>
                  </a:lnTo>
                  <a:lnTo>
                    <a:pt x="4" y="73"/>
                  </a:lnTo>
                  <a:lnTo>
                    <a:pt x="15" y="90"/>
                  </a:lnTo>
                  <a:lnTo>
                    <a:pt x="32" y="100"/>
                  </a:lnTo>
                  <a:lnTo>
                    <a:pt x="53" y="105"/>
                  </a:lnTo>
                  <a:lnTo>
                    <a:pt x="298" y="105"/>
                  </a:lnTo>
                  <a:lnTo>
                    <a:pt x="319" y="100"/>
                  </a:lnTo>
                  <a:lnTo>
                    <a:pt x="336" y="90"/>
                  </a:lnTo>
                  <a:lnTo>
                    <a:pt x="348" y="73"/>
                  </a:lnTo>
                  <a:lnTo>
                    <a:pt x="352" y="52"/>
                  </a:lnTo>
                  <a:lnTo>
                    <a:pt x="348" y="32"/>
                  </a:lnTo>
                  <a:lnTo>
                    <a:pt x="336" y="15"/>
                  </a:lnTo>
                  <a:lnTo>
                    <a:pt x="319" y="5"/>
                  </a:lnTo>
                  <a:lnTo>
                    <a:pt x="298"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8" name="Freeform 29"/>
            <p:cNvSpPr>
              <a:spLocks/>
            </p:cNvSpPr>
            <p:nvPr/>
          </p:nvSpPr>
          <p:spPr bwMode="gray">
            <a:xfrm>
              <a:off x="7310438" y="5021263"/>
              <a:ext cx="560388" cy="166688"/>
            </a:xfrm>
            <a:custGeom>
              <a:avLst/>
              <a:gdLst>
                <a:gd name="T0" fmla="*/ 299 w 353"/>
                <a:gd name="T1" fmla="*/ 0 h 105"/>
                <a:gd name="T2" fmla="*/ 54 w 353"/>
                <a:gd name="T3" fmla="*/ 0 h 105"/>
                <a:gd name="T4" fmla="*/ 33 w 353"/>
                <a:gd name="T5" fmla="*/ 5 h 105"/>
                <a:gd name="T6" fmla="*/ 17 w 353"/>
                <a:gd name="T7" fmla="*/ 17 h 105"/>
                <a:gd name="T8" fmla="*/ 5 w 353"/>
                <a:gd name="T9" fmla="*/ 33 h 105"/>
                <a:gd name="T10" fmla="*/ 0 w 353"/>
                <a:gd name="T11" fmla="*/ 52 h 105"/>
                <a:gd name="T12" fmla="*/ 5 w 353"/>
                <a:gd name="T13" fmla="*/ 73 h 105"/>
                <a:gd name="T14" fmla="*/ 17 w 353"/>
                <a:gd name="T15" fmla="*/ 90 h 105"/>
                <a:gd name="T16" fmla="*/ 33 w 353"/>
                <a:gd name="T17" fmla="*/ 102 h 105"/>
                <a:gd name="T18" fmla="*/ 54 w 353"/>
                <a:gd name="T19" fmla="*/ 105 h 105"/>
                <a:gd name="T20" fmla="*/ 299 w 353"/>
                <a:gd name="T21" fmla="*/ 105 h 105"/>
                <a:gd name="T22" fmla="*/ 320 w 353"/>
                <a:gd name="T23" fmla="*/ 102 h 105"/>
                <a:gd name="T24" fmla="*/ 336 w 353"/>
                <a:gd name="T25" fmla="*/ 90 h 105"/>
                <a:gd name="T26" fmla="*/ 348 w 353"/>
                <a:gd name="T27" fmla="*/ 73 h 105"/>
                <a:gd name="T28" fmla="*/ 353 w 353"/>
                <a:gd name="T29" fmla="*/ 52 h 105"/>
                <a:gd name="T30" fmla="*/ 348 w 353"/>
                <a:gd name="T31" fmla="*/ 33 h 105"/>
                <a:gd name="T32" fmla="*/ 336 w 353"/>
                <a:gd name="T33" fmla="*/ 17 h 105"/>
                <a:gd name="T34" fmla="*/ 320 w 353"/>
                <a:gd name="T35" fmla="*/ 5 h 105"/>
                <a:gd name="T36" fmla="*/ 299 w 353"/>
                <a:gd name="T3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3" h="105">
                  <a:moveTo>
                    <a:pt x="299" y="0"/>
                  </a:moveTo>
                  <a:lnTo>
                    <a:pt x="54" y="0"/>
                  </a:lnTo>
                  <a:lnTo>
                    <a:pt x="33" y="5"/>
                  </a:lnTo>
                  <a:lnTo>
                    <a:pt x="17" y="17"/>
                  </a:lnTo>
                  <a:lnTo>
                    <a:pt x="5" y="33"/>
                  </a:lnTo>
                  <a:lnTo>
                    <a:pt x="0" y="52"/>
                  </a:lnTo>
                  <a:lnTo>
                    <a:pt x="5" y="73"/>
                  </a:lnTo>
                  <a:lnTo>
                    <a:pt x="17" y="90"/>
                  </a:lnTo>
                  <a:lnTo>
                    <a:pt x="33" y="102"/>
                  </a:lnTo>
                  <a:lnTo>
                    <a:pt x="54" y="105"/>
                  </a:lnTo>
                  <a:lnTo>
                    <a:pt x="299" y="105"/>
                  </a:lnTo>
                  <a:lnTo>
                    <a:pt x="320" y="102"/>
                  </a:lnTo>
                  <a:lnTo>
                    <a:pt x="336" y="90"/>
                  </a:lnTo>
                  <a:lnTo>
                    <a:pt x="348" y="73"/>
                  </a:lnTo>
                  <a:lnTo>
                    <a:pt x="353" y="52"/>
                  </a:lnTo>
                  <a:lnTo>
                    <a:pt x="348" y="33"/>
                  </a:lnTo>
                  <a:lnTo>
                    <a:pt x="336" y="17"/>
                  </a:lnTo>
                  <a:lnTo>
                    <a:pt x="320" y="5"/>
                  </a:lnTo>
                  <a:lnTo>
                    <a:pt x="299"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9" name="Freeform 30"/>
            <p:cNvSpPr>
              <a:spLocks/>
            </p:cNvSpPr>
            <p:nvPr/>
          </p:nvSpPr>
          <p:spPr bwMode="gray">
            <a:xfrm>
              <a:off x="622301" y="3733800"/>
              <a:ext cx="392113" cy="762000"/>
            </a:xfrm>
            <a:custGeom>
              <a:avLst/>
              <a:gdLst>
                <a:gd name="T0" fmla="*/ 0 w 247"/>
                <a:gd name="T1" fmla="*/ 480 h 480"/>
                <a:gd name="T2" fmla="*/ 87 w 247"/>
                <a:gd name="T3" fmla="*/ 0 h 480"/>
                <a:gd name="T4" fmla="*/ 247 w 247"/>
                <a:gd name="T5" fmla="*/ 0 h 480"/>
                <a:gd name="T6" fmla="*/ 161 w 247"/>
                <a:gd name="T7" fmla="*/ 480 h 480"/>
                <a:gd name="T8" fmla="*/ 0 w 247"/>
                <a:gd name="T9" fmla="*/ 480 h 480"/>
              </a:gdLst>
              <a:ahLst/>
              <a:cxnLst>
                <a:cxn ang="0">
                  <a:pos x="T0" y="T1"/>
                </a:cxn>
                <a:cxn ang="0">
                  <a:pos x="T2" y="T3"/>
                </a:cxn>
                <a:cxn ang="0">
                  <a:pos x="T4" y="T5"/>
                </a:cxn>
                <a:cxn ang="0">
                  <a:pos x="T6" y="T7"/>
                </a:cxn>
                <a:cxn ang="0">
                  <a:pos x="T8" y="T9"/>
                </a:cxn>
              </a:cxnLst>
              <a:rect l="0" t="0" r="r" b="b"/>
              <a:pathLst>
                <a:path w="247" h="480">
                  <a:moveTo>
                    <a:pt x="0" y="480"/>
                  </a:moveTo>
                  <a:lnTo>
                    <a:pt x="87" y="0"/>
                  </a:lnTo>
                  <a:lnTo>
                    <a:pt x="247" y="0"/>
                  </a:lnTo>
                  <a:lnTo>
                    <a:pt x="161" y="480"/>
                  </a:lnTo>
                  <a:lnTo>
                    <a:pt x="0" y="48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0" name="Freeform 31"/>
            <p:cNvSpPr>
              <a:spLocks/>
            </p:cNvSpPr>
            <p:nvPr/>
          </p:nvSpPr>
          <p:spPr bwMode="gray">
            <a:xfrm>
              <a:off x="968376" y="3925888"/>
              <a:ext cx="679450" cy="569913"/>
            </a:xfrm>
            <a:custGeom>
              <a:avLst/>
              <a:gdLst>
                <a:gd name="T0" fmla="*/ 62 w 428"/>
                <a:gd name="T1" fmla="*/ 11 h 359"/>
                <a:gd name="T2" fmla="*/ 190 w 428"/>
                <a:gd name="T3" fmla="*/ 11 h 359"/>
                <a:gd name="T4" fmla="*/ 181 w 428"/>
                <a:gd name="T5" fmla="*/ 64 h 359"/>
                <a:gd name="T6" fmla="*/ 205 w 428"/>
                <a:gd name="T7" fmla="*/ 42 h 359"/>
                <a:gd name="T8" fmla="*/ 228 w 428"/>
                <a:gd name="T9" fmla="*/ 24 h 359"/>
                <a:gd name="T10" fmla="*/ 254 w 428"/>
                <a:gd name="T11" fmla="*/ 11 h 359"/>
                <a:gd name="T12" fmla="*/ 282 w 428"/>
                <a:gd name="T13" fmla="*/ 3 h 359"/>
                <a:gd name="T14" fmla="*/ 312 w 428"/>
                <a:gd name="T15" fmla="*/ 0 h 359"/>
                <a:gd name="T16" fmla="*/ 344 w 428"/>
                <a:gd name="T17" fmla="*/ 3 h 359"/>
                <a:gd name="T18" fmla="*/ 371 w 428"/>
                <a:gd name="T19" fmla="*/ 11 h 359"/>
                <a:gd name="T20" fmla="*/ 393 w 428"/>
                <a:gd name="T21" fmla="*/ 23 h 359"/>
                <a:gd name="T22" fmla="*/ 410 w 428"/>
                <a:gd name="T23" fmla="*/ 39 h 359"/>
                <a:gd name="T24" fmla="*/ 420 w 428"/>
                <a:gd name="T25" fmla="*/ 61 h 359"/>
                <a:gd name="T26" fmla="*/ 426 w 428"/>
                <a:gd name="T27" fmla="*/ 87 h 359"/>
                <a:gd name="T28" fmla="*/ 428 w 428"/>
                <a:gd name="T29" fmla="*/ 116 h 359"/>
                <a:gd name="T30" fmla="*/ 423 w 428"/>
                <a:gd name="T31" fmla="*/ 151 h 359"/>
                <a:gd name="T32" fmla="*/ 386 w 428"/>
                <a:gd name="T33" fmla="*/ 359 h 359"/>
                <a:gd name="T34" fmla="*/ 245 w 428"/>
                <a:gd name="T35" fmla="*/ 359 h 359"/>
                <a:gd name="T36" fmla="*/ 277 w 428"/>
                <a:gd name="T37" fmla="*/ 176 h 359"/>
                <a:gd name="T38" fmla="*/ 280 w 428"/>
                <a:gd name="T39" fmla="*/ 158 h 359"/>
                <a:gd name="T40" fmla="*/ 279 w 428"/>
                <a:gd name="T41" fmla="*/ 143 h 359"/>
                <a:gd name="T42" fmla="*/ 276 w 428"/>
                <a:gd name="T43" fmla="*/ 130 h 359"/>
                <a:gd name="T44" fmla="*/ 269 w 428"/>
                <a:gd name="T45" fmla="*/ 119 h 359"/>
                <a:gd name="T46" fmla="*/ 257 w 428"/>
                <a:gd name="T47" fmla="*/ 112 h 359"/>
                <a:gd name="T48" fmla="*/ 240 w 428"/>
                <a:gd name="T49" fmla="*/ 111 h 359"/>
                <a:gd name="T50" fmla="*/ 220 w 428"/>
                <a:gd name="T51" fmla="*/ 112 h 359"/>
                <a:gd name="T52" fmla="*/ 205 w 428"/>
                <a:gd name="T53" fmla="*/ 119 h 359"/>
                <a:gd name="T54" fmla="*/ 193 w 428"/>
                <a:gd name="T55" fmla="*/ 130 h 359"/>
                <a:gd name="T56" fmla="*/ 184 w 428"/>
                <a:gd name="T57" fmla="*/ 143 h 359"/>
                <a:gd name="T58" fmla="*/ 176 w 428"/>
                <a:gd name="T59" fmla="*/ 161 h 359"/>
                <a:gd name="T60" fmla="*/ 172 w 428"/>
                <a:gd name="T61" fmla="*/ 182 h 359"/>
                <a:gd name="T62" fmla="*/ 141 w 428"/>
                <a:gd name="T63" fmla="*/ 359 h 359"/>
                <a:gd name="T64" fmla="*/ 0 w 428"/>
                <a:gd name="T65" fmla="*/ 359 h 359"/>
                <a:gd name="T66" fmla="*/ 62 w 428"/>
                <a:gd name="T67" fmla="*/ 11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8" h="359">
                  <a:moveTo>
                    <a:pt x="62" y="11"/>
                  </a:moveTo>
                  <a:lnTo>
                    <a:pt x="190" y="11"/>
                  </a:lnTo>
                  <a:lnTo>
                    <a:pt x="181" y="64"/>
                  </a:lnTo>
                  <a:lnTo>
                    <a:pt x="205" y="42"/>
                  </a:lnTo>
                  <a:lnTo>
                    <a:pt x="228" y="24"/>
                  </a:lnTo>
                  <a:lnTo>
                    <a:pt x="254" y="11"/>
                  </a:lnTo>
                  <a:lnTo>
                    <a:pt x="282" y="3"/>
                  </a:lnTo>
                  <a:lnTo>
                    <a:pt x="312" y="0"/>
                  </a:lnTo>
                  <a:lnTo>
                    <a:pt x="344" y="3"/>
                  </a:lnTo>
                  <a:lnTo>
                    <a:pt x="371" y="11"/>
                  </a:lnTo>
                  <a:lnTo>
                    <a:pt x="393" y="23"/>
                  </a:lnTo>
                  <a:lnTo>
                    <a:pt x="410" y="39"/>
                  </a:lnTo>
                  <a:lnTo>
                    <a:pt x="420" y="61"/>
                  </a:lnTo>
                  <a:lnTo>
                    <a:pt x="426" y="87"/>
                  </a:lnTo>
                  <a:lnTo>
                    <a:pt x="428" y="116"/>
                  </a:lnTo>
                  <a:lnTo>
                    <a:pt x="423" y="151"/>
                  </a:lnTo>
                  <a:lnTo>
                    <a:pt x="386" y="359"/>
                  </a:lnTo>
                  <a:lnTo>
                    <a:pt x="245" y="359"/>
                  </a:lnTo>
                  <a:lnTo>
                    <a:pt x="277" y="176"/>
                  </a:lnTo>
                  <a:lnTo>
                    <a:pt x="280" y="158"/>
                  </a:lnTo>
                  <a:lnTo>
                    <a:pt x="279" y="143"/>
                  </a:lnTo>
                  <a:lnTo>
                    <a:pt x="276" y="130"/>
                  </a:lnTo>
                  <a:lnTo>
                    <a:pt x="269" y="119"/>
                  </a:lnTo>
                  <a:lnTo>
                    <a:pt x="257" y="112"/>
                  </a:lnTo>
                  <a:lnTo>
                    <a:pt x="240" y="111"/>
                  </a:lnTo>
                  <a:lnTo>
                    <a:pt x="220" y="112"/>
                  </a:lnTo>
                  <a:lnTo>
                    <a:pt x="205" y="119"/>
                  </a:lnTo>
                  <a:lnTo>
                    <a:pt x="193" y="130"/>
                  </a:lnTo>
                  <a:lnTo>
                    <a:pt x="184" y="143"/>
                  </a:lnTo>
                  <a:lnTo>
                    <a:pt x="176" y="161"/>
                  </a:lnTo>
                  <a:lnTo>
                    <a:pt x="172" y="182"/>
                  </a:lnTo>
                  <a:lnTo>
                    <a:pt x="141" y="359"/>
                  </a:lnTo>
                  <a:lnTo>
                    <a:pt x="0" y="359"/>
                  </a:lnTo>
                  <a:lnTo>
                    <a:pt x="62" y="11"/>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1" name="Freeform 32"/>
            <p:cNvSpPr>
              <a:spLocks/>
            </p:cNvSpPr>
            <p:nvPr/>
          </p:nvSpPr>
          <p:spPr bwMode="gray">
            <a:xfrm>
              <a:off x="1687513" y="3768725"/>
              <a:ext cx="433388" cy="731838"/>
            </a:xfrm>
            <a:custGeom>
              <a:avLst/>
              <a:gdLst>
                <a:gd name="T0" fmla="*/ 210 w 273"/>
                <a:gd name="T1" fmla="*/ 458 h 461"/>
                <a:gd name="T2" fmla="*/ 157 w 273"/>
                <a:gd name="T3" fmla="*/ 461 h 461"/>
                <a:gd name="T4" fmla="*/ 116 w 273"/>
                <a:gd name="T5" fmla="*/ 461 h 461"/>
                <a:gd name="T6" fmla="*/ 82 w 273"/>
                <a:gd name="T7" fmla="*/ 459 h 461"/>
                <a:gd name="T8" fmla="*/ 56 w 273"/>
                <a:gd name="T9" fmla="*/ 453 h 461"/>
                <a:gd name="T10" fmla="*/ 39 w 273"/>
                <a:gd name="T11" fmla="*/ 446 h 461"/>
                <a:gd name="T12" fmla="*/ 25 w 273"/>
                <a:gd name="T13" fmla="*/ 434 h 461"/>
                <a:gd name="T14" fmla="*/ 19 w 273"/>
                <a:gd name="T15" fmla="*/ 416 h 461"/>
                <a:gd name="T16" fmla="*/ 16 w 273"/>
                <a:gd name="T17" fmla="*/ 395 h 461"/>
                <a:gd name="T18" fmla="*/ 18 w 273"/>
                <a:gd name="T19" fmla="*/ 369 h 461"/>
                <a:gd name="T20" fmla="*/ 24 w 273"/>
                <a:gd name="T21" fmla="*/ 336 h 461"/>
                <a:gd name="T22" fmla="*/ 49 w 273"/>
                <a:gd name="T23" fmla="*/ 189 h 461"/>
                <a:gd name="T24" fmla="*/ 0 w 273"/>
                <a:gd name="T25" fmla="*/ 189 h 461"/>
                <a:gd name="T26" fmla="*/ 13 w 273"/>
                <a:gd name="T27" fmla="*/ 110 h 461"/>
                <a:gd name="T28" fmla="*/ 65 w 273"/>
                <a:gd name="T29" fmla="*/ 110 h 461"/>
                <a:gd name="T30" fmla="*/ 86 w 273"/>
                <a:gd name="T31" fmla="*/ 0 h 461"/>
                <a:gd name="T32" fmla="*/ 224 w 273"/>
                <a:gd name="T33" fmla="*/ 0 h 461"/>
                <a:gd name="T34" fmla="*/ 205 w 273"/>
                <a:gd name="T35" fmla="*/ 110 h 461"/>
                <a:gd name="T36" fmla="*/ 273 w 273"/>
                <a:gd name="T37" fmla="*/ 110 h 461"/>
                <a:gd name="T38" fmla="*/ 259 w 273"/>
                <a:gd name="T39" fmla="*/ 189 h 461"/>
                <a:gd name="T40" fmla="*/ 190 w 273"/>
                <a:gd name="T41" fmla="*/ 189 h 461"/>
                <a:gd name="T42" fmla="*/ 168 w 273"/>
                <a:gd name="T43" fmla="*/ 317 h 461"/>
                <a:gd name="T44" fmla="*/ 166 w 273"/>
                <a:gd name="T45" fmla="*/ 333 h 461"/>
                <a:gd name="T46" fmla="*/ 166 w 273"/>
                <a:gd name="T47" fmla="*/ 345 h 461"/>
                <a:gd name="T48" fmla="*/ 172 w 273"/>
                <a:gd name="T49" fmla="*/ 354 h 461"/>
                <a:gd name="T50" fmla="*/ 184 w 273"/>
                <a:gd name="T51" fmla="*/ 358 h 461"/>
                <a:gd name="T52" fmla="*/ 205 w 273"/>
                <a:gd name="T53" fmla="*/ 360 h 461"/>
                <a:gd name="T54" fmla="*/ 227 w 273"/>
                <a:gd name="T55" fmla="*/ 360 h 461"/>
                <a:gd name="T56" fmla="*/ 210 w 273"/>
                <a:gd name="T57" fmla="*/ 458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3" h="461">
                  <a:moveTo>
                    <a:pt x="210" y="458"/>
                  </a:moveTo>
                  <a:lnTo>
                    <a:pt x="157" y="461"/>
                  </a:lnTo>
                  <a:lnTo>
                    <a:pt x="116" y="461"/>
                  </a:lnTo>
                  <a:lnTo>
                    <a:pt x="82" y="459"/>
                  </a:lnTo>
                  <a:lnTo>
                    <a:pt x="56" y="453"/>
                  </a:lnTo>
                  <a:lnTo>
                    <a:pt x="39" y="446"/>
                  </a:lnTo>
                  <a:lnTo>
                    <a:pt x="25" y="434"/>
                  </a:lnTo>
                  <a:lnTo>
                    <a:pt x="19" y="416"/>
                  </a:lnTo>
                  <a:lnTo>
                    <a:pt x="16" y="395"/>
                  </a:lnTo>
                  <a:lnTo>
                    <a:pt x="18" y="369"/>
                  </a:lnTo>
                  <a:lnTo>
                    <a:pt x="24" y="336"/>
                  </a:lnTo>
                  <a:lnTo>
                    <a:pt x="49" y="189"/>
                  </a:lnTo>
                  <a:lnTo>
                    <a:pt x="0" y="189"/>
                  </a:lnTo>
                  <a:lnTo>
                    <a:pt x="13" y="110"/>
                  </a:lnTo>
                  <a:lnTo>
                    <a:pt x="65" y="110"/>
                  </a:lnTo>
                  <a:lnTo>
                    <a:pt x="86" y="0"/>
                  </a:lnTo>
                  <a:lnTo>
                    <a:pt x="224" y="0"/>
                  </a:lnTo>
                  <a:lnTo>
                    <a:pt x="205" y="110"/>
                  </a:lnTo>
                  <a:lnTo>
                    <a:pt x="273" y="110"/>
                  </a:lnTo>
                  <a:lnTo>
                    <a:pt x="259" y="189"/>
                  </a:lnTo>
                  <a:lnTo>
                    <a:pt x="190" y="189"/>
                  </a:lnTo>
                  <a:lnTo>
                    <a:pt x="168" y="317"/>
                  </a:lnTo>
                  <a:lnTo>
                    <a:pt x="166" y="333"/>
                  </a:lnTo>
                  <a:lnTo>
                    <a:pt x="166" y="345"/>
                  </a:lnTo>
                  <a:lnTo>
                    <a:pt x="172" y="354"/>
                  </a:lnTo>
                  <a:lnTo>
                    <a:pt x="184" y="358"/>
                  </a:lnTo>
                  <a:lnTo>
                    <a:pt x="205" y="360"/>
                  </a:lnTo>
                  <a:lnTo>
                    <a:pt x="227" y="360"/>
                  </a:lnTo>
                  <a:lnTo>
                    <a:pt x="210" y="458"/>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2" name="Freeform 33"/>
            <p:cNvSpPr>
              <a:spLocks noEditPoints="1"/>
            </p:cNvSpPr>
            <p:nvPr/>
          </p:nvSpPr>
          <p:spPr bwMode="gray">
            <a:xfrm>
              <a:off x="2085976" y="3925888"/>
              <a:ext cx="655638" cy="585788"/>
            </a:xfrm>
            <a:custGeom>
              <a:avLst/>
              <a:gdLst>
                <a:gd name="T0" fmla="*/ 152 w 413"/>
                <a:gd name="T1" fmla="*/ 146 h 369"/>
                <a:gd name="T2" fmla="*/ 158 w 413"/>
                <a:gd name="T3" fmla="*/ 125 h 369"/>
                <a:gd name="T4" fmla="*/ 170 w 413"/>
                <a:gd name="T5" fmla="*/ 109 h 369"/>
                <a:gd name="T6" fmla="*/ 184 w 413"/>
                <a:gd name="T7" fmla="*/ 96 h 369"/>
                <a:gd name="T8" fmla="*/ 205 w 413"/>
                <a:gd name="T9" fmla="*/ 88 h 369"/>
                <a:gd name="T10" fmla="*/ 229 w 413"/>
                <a:gd name="T11" fmla="*/ 85 h 369"/>
                <a:gd name="T12" fmla="*/ 247 w 413"/>
                <a:gd name="T13" fmla="*/ 88 h 369"/>
                <a:gd name="T14" fmla="*/ 263 w 413"/>
                <a:gd name="T15" fmla="*/ 97 h 369"/>
                <a:gd name="T16" fmla="*/ 274 w 413"/>
                <a:gd name="T17" fmla="*/ 111 h 369"/>
                <a:gd name="T18" fmla="*/ 280 w 413"/>
                <a:gd name="T19" fmla="*/ 127 h 369"/>
                <a:gd name="T20" fmla="*/ 280 w 413"/>
                <a:gd name="T21" fmla="*/ 146 h 369"/>
                <a:gd name="T22" fmla="*/ 152 w 413"/>
                <a:gd name="T23" fmla="*/ 146 h 369"/>
                <a:gd name="T24" fmla="*/ 409 w 413"/>
                <a:gd name="T25" fmla="*/ 216 h 369"/>
                <a:gd name="T26" fmla="*/ 413 w 413"/>
                <a:gd name="T27" fmla="*/ 176 h 369"/>
                <a:gd name="T28" fmla="*/ 412 w 413"/>
                <a:gd name="T29" fmla="*/ 139 h 369"/>
                <a:gd name="T30" fmla="*/ 404 w 413"/>
                <a:gd name="T31" fmla="*/ 105 h 369"/>
                <a:gd name="T32" fmla="*/ 391 w 413"/>
                <a:gd name="T33" fmla="*/ 75 h 369"/>
                <a:gd name="T34" fmla="*/ 372 w 413"/>
                <a:gd name="T35" fmla="*/ 50 h 369"/>
                <a:gd name="T36" fmla="*/ 346 w 413"/>
                <a:gd name="T37" fmla="*/ 29 h 369"/>
                <a:gd name="T38" fmla="*/ 315 w 413"/>
                <a:gd name="T39" fmla="*/ 14 h 369"/>
                <a:gd name="T40" fmla="*/ 280 w 413"/>
                <a:gd name="T41" fmla="*/ 3 h 369"/>
                <a:gd name="T42" fmla="*/ 238 w 413"/>
                <a:gd name="T43" fmla="*/ 0 h 369"/>
                <a:gd name="T44" fmla="*/ 196 w 413"/>
                <a:gd name="T45" fmla="*/ 3 h 369"/>
                <a:gd name="T46" fmla="*/ 156 w 413"/>
                <a:gd name="T47" fmla="*/ 14 h 369"/>
                <a:gd name="T48" fmla="*/ 119 w 413"/>
                <a:gd name="T49" fmla="*/ 30 h 369"/>
                <a:gd name="T50" fmla="*/ 85 w 413"/>
                <a:gd name="T51" fmla="*/ 51 h 369"/>
                <a:gd name="T52" fmla="*/ 57 w 413"/>
                <a:gd name="T53" fmla="*/ 79 h 369"/>
                <a:gd name="T54" fmla="*/ 33 w 413"/>
                <a:gd name="T55" fmla="*/ 111 h 369"/>
                <a:gd name="T56" fmla="*/ 14 w 413"/>
                <a:gd name="T57" fmla="*/ 148 h 369"/>
                <a:gd name="T58" fmla="*/ 3 w 413"/>
                <a:gd name="T59" fmla="*/ 188 h 369"/>
                <a:gd name="T60" fmla="*/ 0 w 413"/>
                <a:gd name="T61" fmla="*/ 225 h 369"/>
                <a:gd name="T62" fmla="*/ 3 w 413"/>
                <a:gd name="T63" fmla="*/ 258 h 369"/>
                <a:gd name="T64" fmla="*/ 12 w 413"/>
                <a:gd name="T65" fmla="*/ 287 h 369"/>
                <a:gd name="T66" fmla="*/ 27 w 413"/>
                <a:gd name="T67" fmla="*/ 311 h 369"/>
                <a:gd name="T68" fmla="*/ 48 w 413"/>
                <a:gd name="T69" fmla="*/ 332 h 369"/>
                <a:gd name="T70" fmla="*/ 73 w 413"/>
                <a:gd name="T71" fmla="*/ 348 h 369"/>
                <a:gd name="T72" fmla="*/ 103 w 413"/>
                <a:gd name="T73" fmla="*/ 360 h 369"/>
                <a:gd name="T74" fmla="*/ 137 w 413"/>
                <a:gd name="T75" fmla="*/ 366 h 369"/>
                <a:gd name="T76" fmla="*/ 173 w 413"/>
                <a:gd name="T77" fmla="*/ 369 h 369"/>
                <a:gd name="T78" fmla="*/ 204 w 413"/>
                <a:gd name="T79" fmla="*/ 368 h 369"/>
                <a:gd name="T80" fmla="*/ 236 w 413"/>
                <a:gd name="T81" fmla="*/ 363 h 369"/>
                <a:gd name="T82" fmla="*/ 268 w 413"/>
                <a:gd name="T83" fmla="*/ 356 h 369"/>
                <a:gd name="T84" fmla="*/ 297 w 413"/>
                <a:gd name="T85" fmla="*/ 344 h 369"/>
                <a:gd name="T86" fmla="*/ 326 w 413"/>
                <a:gd name="T87" fmla="*/ 328 h 369"/>
                <a:gd name="T88" fmla="*/ 351 w 413"/>
                <a:gd name="T89" fmla="*/ 308 h 369"/>
                <a:gd name="T90" fmla="*/ 373 w 413"/>
                <a:gd name="T91" fmla="*/ 283 h 369"/>
                <a:gd name="T92" fmla="*/ 391 w 413"/>
                <a:gd name="T93" fmla="*/ 253 h 369"/>
                <a:gd name="T94" fmla="*/ 256 w 413"/>
                <a:gd name="T95" fmla="*/ 253 h 369"/>
                <a:gd name="T96" fmla="*/ 244 w 413"/>
                <a:gd name="T97" fmla="*/ 267 h 369"/>
                <a:gd name="T98" fmla="*/ 229 w 413"/>
                <a:gd name="T99" fmla="*/ 277 h 369"/>
                <a:gd name="T100" fmla="*/ 214 w 413"/>
                <a:gd name="T101" fmla="*/ 282 h 369"/>
                <a:gd name="T102" fmla="*/ 196 w 413"/>
                <a:gd name="T103" fmla="*/ 285 h 369"/>
                <a:gd name="T104" fmla="*/ 176 w 413"/>
                <a:gd name="T105" fmla="*/ 282 h 369"/>
                <a:gd name="T106" fmla="*/ 158 w 413"/>
                <a:gd name="T107" fmla="*/ 271 h 369"/>
                <a:gd name="T108" fmla="*/ 146 w 413"/>
                <a:gd name="T109" fmla="*/ 258 h 369"/>
                <a:gd name="T110" fmla="*/ 138 w 413"/>
                <a:gd name="T111" fmla="*/ 238 h 369"/>
                <a:gd name="T112" fmla="*/ 140 w 413"/>
                <a:gd name="T113" fmla="*/ 216 h 369"/>
                <a:gd name="T114" fmla="*/ 409 w 413"/>
                <a:gd name="T115" fmla="*/ 216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3" h="369">
                  <a:moveTo>
                    <a:pt x="152" y="146"/>
                  </a:moveTo>
                  <a:lnTo>
                    <a:pt x="158" y="125"/>
                  </a:lnTo>
                  <a:lnTo>
                    <a:pt x="170" y="109"/>
                  </a:lnTo>
                  <a:lnTo>
                    <a:pt x="184" y="96"/>
                  </a:lnTo>
                  <a:lnTo>
                    <a:pt x="205" y="88"/>
                  </a:lnTo>
                  <a:lnTo>
                    <a:pt x="229" y="85"/>
                  </a:lnTo>
                  <a:lnTo>
                    <a:pt x="247" y="88"/>
                  </a:lnTo>
                  <a:lnTo>
                    <a:pt x="263" y="97"/>
                  </a:lnTo>
                  <a:lnTo>
                    <a:pt x="274" y="111"/>
                  </a:lnTo>
                  <a:lnTo>
                    <a:pt x="280" y="127"/>
                  </a:lnTo>
                  <a:lnTo>
                    <a:pt x="280" y="146"/>
                  </a:lnTo>
                  <a:lnTo>
                    <a:pt x="152" y="146"/>
                  </a:lnTo>
                  <a:close/>
                  <a:moveTo>
                    <a:pt x="409" y="216"/>
                  </a:moveTo>
                  <a:lnTo>
                    <a:pt x="413" y="176"/>
                  </a:lnTo>
                  <a:lnTo>
                    <a:pt x="412" y="139"/>
                  </a:lnTo>
                  <a:lnTo>
                    <a:pt x="404" y="105"/>
                  </a:lnTo>
                  <a:lnTo>
                    <a:pt x="391" y="75"/>
                  </a:lnTo>
                  <a:lnTo>
                    <a:pt x="372" y="50"/>
                  </a:lnTo>
                  <a:lnTo>
                    <a:pt x="346" y="29"/>
                  </a:lnTo>
                  <a:lnTo>
                    <a:pt x="315" y="14"/>
                  </a:lnTo>
                  <a:lnTo>
                    <a:pt x="280" y="3"/>
                  </a:lnTo>
                  <a:lnTo>
                    <a:pt x="238" y="0"/>
                  </a:lnTo>
                  <a:lnTo>
                    <a:pt x="196" y="3"/>
                  </a:lnTo>
                  <a:lnTo>
                    <a:pt x="156" y="14"/>
                  </a:lnTo>
                  <a:lnTo>
                    <a:pt x="119" y="30"/>
                  </a:lnTo>
                  <a:lnTo>
                    <a:pt x="85" y="51"/>
                  </a:lnTo>
                  <a:lnTo>
                    <a:pt x="57" y="79"/>
                  </a:lnTo>
                  <a:lnTo>
                    <a:pt x="33" y="111"/>
                  </a:lnTo>
                  <a:lnTo>
                    <a:pt x="14" y="148"/>
                  </a:lnTo>
                  <a:lnTo>
                    <a:pt x="3" y="188"/>
                  </a:lnTo>
                  <a:lnTo>
                    <a:pt x="0" y="225"/>
                  </a:lnTo>
                  <a:lnTo>
                    <a:pt x="3" y="258"/>
                  </a:lnTo>
                  <a:lnTo>
                    <a:pt x="12" y="287"/>
                  </a:lnTo>
                  <a:lnTo>
                    <a:pt x="27" y="311"/>
                  </a:lnTo>
                  <a:lnTo>
                    <a:pt x="48" y="332"/>
                  </a:lnTo>
                  <a:lnTo>
                    <a:pt x="73" y="348"/>
                  </a:lnTo>
                  <a:lnTo>
                    <a:pt x="103" y="360"/>
                  </a:lnTo>
                  <a:lnTo>
                    <a:pt x="137" y="366"/>
                  </a:lnTo>
                  <a:lnTo>
                    <a:pt x="173" y="369"/>
                  </a:lnTo>
                  <a:lnTo>
                    <a:pt x="204" y="368"/>
                  </a:lnTo>
                  <a:lnTo>
                    <a:pt x="236" y="363"/>
                  </a:lnTo>
                  <a:lnTo>
                    <a:pt x="268" y="356"/>
                  </a:lnTo>
                  <a:lnTo>
                    <a:pt x="297" y="344"/>
                  </a:lnTo>
                  <a:lnTo>
                    <a:pt x="326" y="328"/>
                  </a:lnTo>
                  <a:lnTo>
                    <a:pt x="351" y="308"/>
                  </a:lnTo>
                  <a:lnTo>
                    <a:pt x="373" y="283"/>
                  </a:lnTo>
                  <a:lnTo>
                    <a:pt x="391" y="253"/>
                  </a:lnTo>
                  <a:lnTo>
                    <a:pt x="256" y="253"/>
                  </a:lnTo>
                  <a:lnTo>
                    <a:pt x="244" y="267"/>
                  </a:lnTo>
                  <a:lnTo>
                    <a:pt x="229" y="277"/>
                  </a:lnTo>
                  <a:lnTo>
                    <a:pt x="214" y="282"/>
                  </a:lnTo>
                  <a:lnTo>
                    <a:pt x="196" y="285"/>
                  </a:lnTo>
                  <a:lnTo>
                    <a:pt x="176" y="282"/>
                  </a:lnTo>
                  <a:lnTo>
                    <a:pt x="158" y="271"/>
                  </a:lnTo>
                  <a:lnTo>
                    <a:pt x="146" y="258"/>
                  </a:lnTo>
                  <a:lnTo>
                    <a:pt x="138" y="238"/>
                  </a:lnTo>
                  <a:lnTo>
                    <a:pt x="140" y="216"/>
                  </a:lnTo>
                  <a:lnTo>
                    <a:pt x="409" y="216"/>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3" name="Freeform 34"/>
            <p:cNvSpPr>
              <a:spLocks/>
            </p:cNvSpPr>
            <p:nvPr/>
          </p:nvSpPr>
          <p:spPr bwMode="gray">
            <a:xfrm>
              <a:off x="2744788" y="3925888"/>
              <a:ext cx="509588" cy="569913"/>
            </a:xfrm>
            <a:custGeom>
              <a:avLst/>
              <a:gdLst>
                <a:gd name="T0" fmla="*/ 62 w 321"/>
                <a:gd name="T1" fmla="*/ 11 h 359"/>
                <a:gd name="T2" fmla="*/ 190 w 321"/>
                <a:gd name="T3" fmla="*/ 11 h 359"/>
                <a:gd name="T4" fmla="*/ 178 w 321"/>
                <a:gd name="T5" fmla="*/ 81 h 359"/>
                <a:gd name="T6" fmla="*/ 180 w 321"/>
                <a:gd name="T7" fmla="*/ 81 h 359"/>
                <a:gd name="T8" fmla="*/ 199 w 321"/>
                <a:gd name="T9" fmla="*/ 51 h 359"/>
                <a:gd name="T10" fmla="*/ 220 w 321"/>
                <a:gd name="T11" fmla="*/ 29 h 359"/>
                <a:gd name="T12" fmla="*/ 245 w 321"/>
                <a:gd name="T13" fmla="*/ 12 h 359"/>
                <a:gd name="T14" fmla="*/ 272 w 321"/>
                <a:gd name="T15" fmla="*/ 3 h 359"/>
                <a:gd name="T16" fmla="*/ 303 w 321"/>
                <a:gd name="T17" fmla="*/ 0 h 359"/>
                <a:gd name="T18" fmla="*/ 312 w 321"/>
                <a:gd name="T19" fmla="*/ 2 h 359"/>
                <a:gd name="T20" fmla="*/ 321 w 321"/>
                <a:gd name="T21" fmla="*/ 2 h 359"/>
                <a:gd name="T22" fmla="*/ 297 w 321"/>
                <a:gd name="T23" fmla="*/ 140 h 359"/>
                <a:gd name="T24" fmla="*/ 282 w 321"/>
                <a:gd name="T25" fmla="*/ 139 h 359"/>
                <a:gd name="T26" fmla="*/ 269 w 321"/>
                <a:gd name="T27" fmla="*/ 137 h 359"/>
                <a:gd name="T28" fmla="*/ 241 w 321"/>
                <a:gd name="T29" fmla="*/ 139 h 359"/>
                <a:gd name="T30" fmla="*/ 218 w 321"/>
                <a:gd name="T31" fmla="*/ 146 h 359"/>
                <a:gd name="T32" fmla="*/ 199 w 321"/>
                <a:gd name="T33" fmla="*/ 160 h 359"/>
                <a:gd name="T34" fmla="*/ 184 w 321"/>
                <a:gd name="T35" fmla="*/ 179 h 359"/>
                <a:gd name="T36" fmla="*/ 171 w 321"/>
                <a:gd name="T37" fmla="*/ 206 h 359"/>
                <a:gd name="T38" fmla="*/ 163 w 321"/>
                <a:gd name="T39" fmla="*/ 238 h 359"/>
                <a:gd name="T40" fmla="*/ 141 w 321"/>
                <a:gd name="T41" fmla="*/ 359 h 359"/>
                <a:gd name="T42" fmla="*/ 0 w 321"/>
                <a:gd name="T43" fmla="*/ 359 h 359"/>
                <a:gd name="T44" fmla="*/ 62 w 321"/>
                <a:gd name="T45" fmla="*/ 11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1" h="359">
                  <a:moveTo>
                    <a:pt x="62" y="11"/>
                  </a:moveTo>
                  <a:lnTo>
                    <a:pt x="190" y="11"/>
                  </a:lnTo>
                  <a:lnTo>
                    <a:pt x="178" y="81"/>
                  </a:lnTo>
                  <a:lnTo>
                    <a:pt x="180" y="81"/>
                  </a:lnTo>
                  <a:lnTo>
                    <a:pt x="199" y="51"/>
                  </a:lnTo>
                  <a:lnTo>
                    <a:pt x="220" y="29"/>
                  </a:lnTo>
                  <a:lnTo>
                    <a:pt x="245" y="12"/>
                  </a:lnTo>
                  <a:lnTo>
                    <a:pt x="272" y="3"/>
                  </a:lnTo>
                  <a:lnTo>
                    <a:pt x="303" y="0"/>
                  </a:lnTo>
                  <a:lnTo>
                    <a:pt x="312" y="2"/>
                  </a:lnTo>
                  <a:lnTo>
                    <a:pt x="321" y="2"/>
                  </a:lnTo>
                  <a:lnTo>
                    <a:pt x="297" y="140"/>
                  </a:lnTo>
                  <a:lnTo>
                    <a:pt x="282" y="139"/>
                  </a:lnTo>
                  <a:lnTo>
                    <a:pt x="269" y="137"/>
                  </a:lnTo>
                  <a:lnTo>
                    <a:pt x="241" y="139"/>
                  </a:lnTo>
                  <a:lnTo>
                    <a:pt x="218" y="146"/>
                  </a:lnTo>
                  <a:lnTo>
                    <a:pt x="199" y="160"/>
                  </a:lnTo>
                  <a:lnTo>
                    <a:pt x="184" y="179"/>
                  </a:lnTo>
                  <a:lnTo>
                    <a:pt x="171" y="206"/>
                  </a:lnTo>
                  <a:lnTo>
                    <a:pt x="163" y="238"/>
                  </a:lnTo>
                  <a:lnTo>
                    <a:pt x="141" y="359"/>
                  </a:lnTo>
                  <a:lnTo>
                    <a:pt x="0" y="359"/>
                  </a:lnTo>
                  <a:lnTo>
                    <a:pt x="62" y="11"/>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4" name="Freeform 35"/>
            <p:cNvSpPr>
              <a:spLocks/>
            </p:cNvSpPr>
            <p:nvPr/>
          </p:nvSpPr>
          <p:spPr bwMode="gray">
            <a:xfrm>
              <a:off x="3214688" y="3925888"/>
              <a:ext cx="679450" cy="569913"/>
            </a:xfrm>
            <a:custGeom>
              <a:avLst/>
              <a:gdLst>
                <a:gd name="T0" fmla="*/ 62 w 428"/>
                <a:gd name="T1" fmla="*/ 11 h 359"/>
                <a:gd name="T2" fmla="*/ 191 w 428"/>
                <a:gd name="T3" fmla="*/ 11 h 359"/>
                <a:gd name="T4" fmla="*/ 181 w 428"/>
                <a:gd name="T5" fmla="*/ 64 h 359"/>
                <a:gd name="T6" fmla="*/ 205 w 428"/>
                <a:gd name="T7" fmla="*/ 42 h 359"/>
                <a:gd name="T8" fmla="*/ 230 w 428"/>
                <a:gd name="T9" fmla="*/ 24 h 359"/>
                <a:gd name="T10" fmla="*/ 255 w 428"/>
                <a:gd name="T11" fmla="*/ 11 h 359"/>
                <a:gd name="T12" fmla="*/ 282 w 428"/>
                <a:gd name="T13" fmla="*/ 3 h 359"/>
                <a:gd name="T14" fmla="*/ 313 w 428"/>
                <a:gd name="T15" fmla="*/ 0 h 359"/>
                <a:gd name="T16" fmla="*/ 346 w 428"/>
                <a:gd name="T17" fmla="*/ 3 h 359"/>
                <a:gd name="T18" fmla="*/ 373 w 428"/>
                <a:gd name="T19" fmla="*/ 11 h 359"/>
                <a:gd name="T20" fmla="*/ 394 w 428"/>
                <a:gd name="T21" fmla="*/ 23 h 359"/>
                <a:gd name="T22" fmla="*/ 410 w 428"/>
                <a:gd name="T23" fmla="*/ 39 h 359"/>
                <a:gd name="T24" fmla="*/ 422 w 428"/>
                <a:gd name="T25" fmla="*/ 61 h 359"/>
                <a:gd name="T26" fmla="*/ 428 w 428"/>
                <a:gd name="T27" fmla="*/ 87 h 359"/>
                <a:gd name="T28" fmla="*/ 428 w 428"/>
                <a:gd name="T29" fmla="*/ 116 h 359"/>
                <a:gd name="T30" fmla="*/ 423 w 428"/>
                <a:gd name="T31" fmla="*/ 151 h 359"/>
                <a:gd name="T32" fmla="*/ 386 w 428"/>
                <a:gd name="T33" fmla="*/ 359 h 359"/>
                <a:gd name="T34" fmla="*/ 245 w 428"/>
                <a:gd name="T35" fmla="*/ 359 h 359"/>
                <a:gd name="T36" fmla="*/ 278 w 428"/>
                <a:gd name="T37" fmla="*/ 176 h 359"/>
                <a:gd name="T38" fmla="*/ 281 w 428"/>
                <a:gd name="T39" fmla="*/ 158 h 359"/>
                <a:gd name="T40" fmla="*/ 281 w 428"/>
                <a:gd name="T41" fmla="*/ 143 h 359"/>
                <a:gd name="T42" fmla="*/ 276 w 428"/>
                <a:gd name="T43" fmla="*/ 130 h 359"/>
                <a:gd name="T44" fmla="*/ 270 w 428"/>
                <a:gd name="T45" fmla="*/ 119 h 359"/>
                <a:gd name="T46" fmla="*/ 258 w 428"/>
                <a:gd name="T47" fmla="*/ 112 h 359"/>
                <a:gd name="T48" fmla="*/ 240 w 428"/>
                <a:gd name="T49" fmla="*/ 111 h 359"/>
                <a:gd name="T50" fmla="*/ 221 w 428"/>
                <a:gd name="T51" fmla="*/ 112 h 359"/>
                <a:gd name="T52" fmla="*/ 205 w 428"/>
                <a:gd name="T53" fmla="*/ 119 h 359"/>
                <a:gd name="T54" fmla="*/ 193 w 428"/>
                <a:gd name="T55" fmla="*/ 130 h 359"/>
                <a:gd name="T56" fmla="*/ 184 w 428"/>
                <a:gd name="T57" fmla="*/ 143 h 359"/>
                <a:gd name="T58" fmla="*/ 178 w 428"/>
                <a:gd name="T59" fmla="*/ 161 h 359"/>
                <a:gd name="T60" fmla="*/ 172 w 428"/>
                <a:gd name="T61" fmla="*/ 182 h 359"/>
                <a:gd name="T62" fmla="*/ 141 w 428"/>
                <a:gd name="T63" fmla="*/ 359 h 359"/>
                <a:gd name="T64" fmla="*/ 0 w 428"/>
                <a:gd name="T65" fmla="*/ 359 h 359"/>
                <a:gd name="T66" fmla="*/ 62 w 428"/>
                <a:gd name="T67" fmla="*/ 11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8" h="359">
                  <a:moveTo>
                    <a:pt x="62" y="11"/>
                  </a:moveTo>
                  <a:lnTo>
                    <a:pt x="191" y="11"/>
                  </a:lnTo>
                  <a:lnTo>
                    <a:pt x="181" y="64"/>
                  </a:lnTo>
                  <a:lnTo>
                    <a:pt x="205" y="42"/>
                  </a:lnTo>
                  <a:lnTo>
                    <a:pt x="230" y="24"/>
                  </a:lnTo>
                  <a:lnTo>
                    <a:pt x="255" y="11"/>
                  </a:lnTo>
                  <a:lnTo>
                    <a:pt x="282" y="3"/>
                  </a:lnTo>
                  <a:lnTo>
                    <a:pt x="313" y="0"/>
                  </a:lnTo>
                  <a:lnTo>
                    <a:pt x="346" y="3"/>
                  </a:lnTo>
                  <a:lnTo>
                    <a:pt x="373" y="11"/>
                  </a:lnTo>
                  <a:lnTo>
                    <a:pt x="394" y="23"/>
                  </a:lnTo>
                  <a:lnTo>
                    <a:pt x="410" y="39"/>
                  </a:lnTo>
                  <a:lnTo>
                    <a:pt x="422" y="61"/>
                  </a:lnTo>
                  <a:lnTo>
                    <a:pt x="428" y="87"/>
                  </a:lnTo>
                  <a:lnTo>
                    <a:pt x="428" y="116"/>
                  </a:lnTo>
                  <a:lnTo>
                    <a:pt x="423" y="151"/>
                  </a:lnTo>
                  <a:lnTo>
                    <a:pt x="386" y="359"/>
                  </a:lnTo>
                  <a:lnTo>
                    <a:pt x="245" y="359"/>
                  </a:lnTo>
                  <a:lnTo>
                    <a:pt x="278" y="176"/>
                  </a:lnTo>
                  <a:lnTo>
                    <a:pt x="281" y="158"/>
                  </a:lnTo>
                  <a:lnTo>
                    <a:pt x="281" y="143"/>
                  </a:lnTo>
                  <a:lnTo>
                    <a:pt x="276" y="130"/>
                  </a:lnTo>
                  <a:lnTo>
                    <a:pt x="270" y="119"/>
                  </a:lnTo>
                  <a:lnTo>
                    <a:pt x="258" y="112"/>
                  </a:lnTo>
                  <a:lnTo>
                    <a:pt x="240" y="111"/>
                  </a:lnTo>
                  <a:lnTo>
                    <a:pt x="221" y="112"/>
                  </a:lnTo>
                  <a:lnTo>
                    <a:pt x="205" y="119"/>
                  </a:lnTo>
                  <a:lnTo>
                    <a:pt x="193" y="130"/>
                  </a:lnTo>
                  <a:lnTo>
                    <a:pt x="184" y="143"/>
                  </a:lnTo>
                  <a:lnTo>
                    <a:pt x="178" y="161"/>
                  </a:lnTo>
                  <a:lnTo>
                    <a:pt x="172" y="182"/>
                  </a:lnTo>
                  <a:lnTo>
                    <a:pt x="141" y="359"/>
                  </a:lnTo>
                  <a:lnTo>
                    <a:pt x="0" y="359"/>
                  </a:lnTo>
                  <a:lnTo>
                    <a:pt x="62" y="11"/>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5" name="Freeform 36"/>
            <p:cNvSpPr>
              <a:spLocks noEditPoints="1"/>
            </p:cNvSpPr>
            <p:nvPr/>
          </p:nvSpPr>
          <p:spPr bwMode="gray">
            <a:xfrm>
              <a:off x="3919538" y="3925888"/>
              <a:ext cx="658813" cy="585788"/>
            </a:xfrm>
            <a:custGeom>
              <a:avLst/>
              <a:gdLst>
                <a:gd name="T0" fmla="*/ 153 w 415"/>
                <a:gd name="T1" fmla="*/ 146 h 369"/>
                <a:gd name="T2" fmla="*/ 159 w 415"/>
                <a:gd name="T3" fmla="*/ 125 h 369"/>
                <a:gd name="T4" fmla="*/ 171 w 415"/>
                <a:gd name="T5" fmla="*/ 109 h 369"/>
                <a:gd name="T6" fmla="*/ 186 w 415"/>
                <a:gd name="T7" fmla="*/ 96 h 369"/>
                <a:gd name="T8" fmla="*/ 205 w 415"/>
                <a:gd name="T9" fmla="*/ 88 h 369"/>
                <a:gd name="T10" fmla="*/ 229 w 415"/>
                <a:gd name="T11" fmla="*/ 85 h 369"/>
                <a:gd name="T12" fmla="*/ 248 w 415"/>
                <a:gd name="T13" fmla="*/ 88 h 369"/>
                <a:gd name="T14" fmla="*/ 263 w 415"/>
                <a:gd name="T15" fmla="*/ 97 h 369"/>
                <a:gd name="T16" fmla="*/ 275 w 415"/>
                <a:gd name="T17" fmla="*/ 111 h 369"/>
                <a:gd name="T18" fmla="*/ 281 w 415"/>
                <a:gd name="T19" fmla="*/ 127 h 369"/>
                <a:gd name="T20" fmla="*/ 281 w 415"/>
                <a:gd name="T21" fmla="*/ 146 h 369"/>
                <a:gd name="T22" fmla="*/ 153 w 415"/>
                <a:gd name="T23" fmla="*/ 146 h 369"/>
                <a:gd name="T24" fmla="*/ 409 w 415"/>
                <a:gd name="T25" fmla="*/ 216 h 369"/>
                <a:gd name="T26" fmla="*/ 415 w 415"/>
                <a:gd name="T27" fmla="*/ 176 h 369"/>
                <a:gd name="T28" fmla="*/ 413 w 415"/>
                <a:gd name="T29" fmla="*/ 139 h 369"/>
                <a:gd name="T30" fmla="*/ 406 w 415"/>
                <a:gd name="T31" fmla="*/ 105 h 369"/>
                <a:gd name="T32" fmla="*/ 393 w 415"/>
                <a:gd name="T33" fmla="*/ 75 h 369"/>
                <a:gd name="T34" fmla="*/ 372 w 415"/>
                <a:gd name="T35" fmla="*/ 50 h 369"/>
                <a:gd name="T36" fmla="*/ 346 w 415"/>
                <a:gd name="T37" fmla="*/ 29 h 369"/>
                <a:gd name="T38" fmla="*/ 317 w 415"/>
                <a:gd name="T39" fmla="*/ 14 h 369"/>
                <a:gd name="T40" fmla="*/ 281 w 415"/>
                <a:gd name="T41" fmla="*/ 3 h 369"/>
                <a:gd name="T42" fmla="*/ 239 w 415"/>
                <a:gd name="T43" fmla="*/ 0 h 369"/>
                <a:gd name="T44" fmla="*/ 196 w 415"/>
                <a:gd name="T45" fmla="*/ 3 h 369"/>
                <a:gd name="T46" fmla="*/ 158 w 415"/>
                <a:gd name="T47" fmla="*/ 14 h 369"/>
                <a:gd name="T48" fmla="*/ 121 w 415"/>
                <a:gd name="T49" fmla="*/ 30 h 369"/>
                <a:gd name="T50" fmla="*/ 86 w 415"/>
                <a:gd name="T51" fmla="*/ 51 h 369"/>
                <a:gd name="T52" fmla="*/ 57 w 415"/>
                <a:gd name="T53" fmla="*/ 79 h 369"/>
                <a:gd name="T54" fmla="*/ 33 w 415"/>
                <a:gd name="T55" fmla="*/ 111 h 369"/>
                <a:gd name="T56" fmla="*/ 15 w 415"/>
                <a:gd name="T57" fmla="*/ 148 h 369"/>
                <a:gd name="T58" fmla="*/ 3 w 415"/>
                <a:gd name="T59" fmla="*/ 188 h 369"/>
                <a:gd name="T60" fmla="*/ 0 w 415"/>
                <a:gd name="T61" fmla="*/ 225 h 369"/>
                <a:gd name="T62" fmla="*/ 3 w 415"/>
                <a:gd name="T63" fmla="*/ 258 h 369"/>
                <a:gd name="T64" fmla="*/ 14 w 415"/>
                <a:gd name="T65" fmla="*/ 287 h 369"/>
                <a:gd name="T66" fmla="*/ 28 w 415"/>
                <a:gd name="T67" fmla="*/ 311 h 369"/>
                <a:gd name="T68" fmla="*/ 49 w 415"/>
                <a:gd name="T69" fmla="*/ 332 h 369"/>
                <a:gd name="T70" fmla="*/ 74 w 415"/>
                <a:gd name="T71" fmla="*/ 348 h 369"/>
                <a:gd name="T72" fmla="*/ 104 w 415"/>
                <a:gd name="T73" fmla="*/ 360 h 369"/>
                <a:gd name="T74" fmla="*/ 137 w 415"/>
                <a:gd name="T75" fmla="*/ 366 h 369"/>
                <a:gd name="T76" fmla="*/ 174 w 415"/>
                <a:gd name="T77" fmla="*/ 369 h 369"/>
                <a:gd name="T78" fmla="*/ 205 w 415"/>
                <a:gd name="T79" fmla="*/ 368 h 369"/>
                <a:gd name="T80" fmla="*/ 236 w 415"/>
                <a:gd name="T81" fmla="*/ 363 h 369"/>
                <a:gd name="T82" fmla="*/ 268 w 415"/>
                <a:gd name="T83" fmla="*/ 356 h 369"/>
                <a:gd name="T84" fmla="*/ 299 w 415"/>
                <a:gd name="T85" fmla="*/ 344 h 369"/>
                <a:gd name="T86" fmla="*/ 327 w 415"/>
                <a:gd name="T87" fmla="*/ 328 h 369"/>
                <a:gd name="T88" fmla="*/ 352 w 415"/>
                <a:gd name="T89" fmla="*/ 308 h 369"/>
                <a:gd name="T90" fmla="*/ 373 w 415"/>
                <a:gd name="T91" fmla="*/ 283 h 369"/>
                <a:gd name="T92" fmla="*/ 391 w 415"/>
                <a:gd name="T93" fmla="*/ 253 h 369"/>
                <a:gd name="T94" fmla="*/ 256 w 415"/>
                <a:gd name="T95" fmla="*/ 253 h 369"/>
                <a:gd name="T96" fmla="*/ 244 w 415"/>
                <a:gd name="T97" fmla="*/ 267 h 369"/>
                <a:gd name="T98" fmla="*/ 231 w 415"/>
                <a:gd name="T99" fmla="*/ 277 h 369"/>
                <a:gd name="T100" fmla="*/ 214 w 415"/>
                <a:gd name="T101" fmla="*/ 282 h 369"/>
                <a:gd name="T102" fmla="*/ 198 w 415"/>
                <a:gd name="T103" fmla="*/ 285 h 369"/>
                <a:gd name="T104" fmla="*/ 177 w 415"/>
                <a:gd name="T105" fmla="*/ 282 h 369"/>
                <a:gd name="T106" fmla="*/ 159 w 415"/>
                <a:gd name="T107" fmla="*/ 271 h 369"/>
                <a:gd name="T108" fmla="*/ 146 w 415"/>
                <a:gd name="T109" fmla="*/ 258 h 369"/>
                <a:gd name="T110" fmla="*/ 140 w 415"/>
                <a:gd name="T111" fmla="*/ 238 h 369"/>
                <a:gd name="T112" fmla="*/ 140 w 415"/>
                <a:gd name="T113" fmla="*/ 216 h 369"/>
                <a:gd name="T114" fmla="*/ 409 w 415"/>
                <a:gd name="T115" fmla="*/ 216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5" h="369">
                  <a:moveTo>
                    <a:pt x="153" y="146"/>
                  </a:moveTo>
                  <a:lnTo>
                    <a:pt x="159" y="125"/>
                  </a:lnTo>
                  <a:lnTo>
                    <a:pt x="171" y="109"/>
                  </a:lnTo>
                  <a:lnTo>
                    <a:pt x="186" y="96"/>
                  </a:lnTo>
                  <a:lnTo>
                    <a:pt x="205" y="88"/>
                  </a:lnTo>
                  <a:lnTo>
                    <a:pt x="229" y="85"/>
                  </a:lnTo>
                  <a:lnTo>
                    <a:pt x="248" y="88"/>
                  </a:lnTo>
                  <a:lnTo>
                    <a:pt x="263" y="97"/>
                  </a:lnTo>
                  <a:lnTo>
                    <a:pt x="275" y="111"/>
                  </a:lnTo>
                  <a:lnTo>
                    <a:pt x="281" y="127"/>
                  </a:lnTo>
                  <a:lnTo>
                    <a:pt x="281" y="146"/>
                  </a:lnTo>
                  <a:lnTo>
                    <a:pt x="153" y="146"/>
                  </a:lnTo>
                  <a:close/>
                  <a:moveTo>
                    <a:pt x="409" y="216"/>
                  </a:moveTo>
                  <a:lnTo>
                    <a:pt x="415" y="176"/>
                  </a:lnTo>
                  <a:lnTo>
                    <a:pt x="413" y="139"/>
                  </a:lnTo>
                  <a:lnTo>
                    <a:pt x="406" y="105"/>
                  </a:lnTo>
                  <a:lnTo>
                    <a:pt x="393" y="75"/>
                  </a:lnTo>
                  <a:lnTo>
                    <a:pt x="372" y="50"/>
                  </a:lnTo>
                  <a:lnTo>
                    <a:pt x="346" y="29"/>
                  </a:lnTo>
                  <a:lnTo>
                    <a:pt x="317" y="14"/>
                  </a:lnTo>
                  <a:lnTo>
                    <a:pt x="281" y="3"/>
                  </a:lnTo>
                  <a:lnTo>
                    <a:pt x="239" y="0"/>
                  </a:lnTo>
                  <a:lnTo>
                    <a:pt x="196" y="3"/>
                  </a:lnTo>
                  <a:lnTo>
                    <a:pt x="158" y="14"/>
                  </a:lnTo>
                  <a:lnTo>
                    <a:pt x="121" y="30"/>
                  </a:lnTo>
                  <a:lnTo>
                    <a:pt x="86" y="51"/>
                  </a:lnTo>
                  <a:lnTo>
                    <a:pt x="57" y="79"/>
                  </a:lnTo>
                  <a:lnTo>
                    <a:pt x="33" y="111"/>
                  </a:lnTo>
                  <a:lnTo>
                    <a:pt x="15" y="148"/>
                  </a:lnTo>
                  <a:lnTo>
                    <a:pt x="3" y="188"/>
                  </a:lnTo>
                  <a:lnTo>
                    <a:pt x="0" y="225"/>
                  </a:lnTo>
                  <a:lnTo>
                    <a:pt x="3" y="258"/>
                  </a:lnTo>
                  <a:lnTo>
                    <a:pt x="14" y="287"/>
                  </a:lnTo>
                  <a:lnTo>
                    <a:pt x="28" y="311"/>
                  </a:lnTo>
                  <a:lnTo>
                    <a:pt x="49" y="332"/>
                  </a:lnTo>
                  <a:lnTo>
                    <a:pt x="74" y="348"/>
                  </a:lnTo>
                  <a:lnTo>
                    <a:pt x="104" y="360"/>
                  </a:lnTo>
                  <a:lnTo>
                    <a:pt x="137" y="366"/>
                  </a:lnTo>
                  <a:lnTo>
                    <a:pt x="174" y="369"/>
                  </a:lnTo>
                  <a:lnTo>
                    <a:pt x="205" y="368"/>
                  </a:lnTo>
                  <a:lnTo>
                    <a:pt x="236" y="363"/>
                  </a:lnTo>
                  <a:lnTo>
                    <a:pt x="268" y="356"/>
                  </a:lnTo>
                  <a:lnTo>
                    <a:pt x="299" y="344"/>
                  </a:lnTo>
                  <a:lnTo>
                    <a:pt x="327" y="328"/>
                  </a:lnTo>
                  <a:lnTo>
                    <a:pt x="352" y="308"/>
                  </a:lnTo>
                  <a:lnTo>
                    <a:pt x="373" y="283"/>
                  </a:lnTo>
                  <a:lnTo>
                    <a:pt x="391" y="253"/>
                  </a:lnTo>
                  <a:lnTo>
                    <a:pt x="256" y="253"/>
                  </a:lnTo>
                  <a:lnTo>
                    <a:pt x="244" y="267"/>
                  </a:lnTo>
                  <a:lnTo>
                    <a:pt x="231" y="277"/>
                  </a:lnTo>
                  <a:lnTo>
                    <a:pt x="214" y="282"/>
                  </a:lnTo>
                  <a:lnTo>
                    <a:pt x="198" y="285"/>
                  </a:lnTo>
                  <a:lnTo>
                    <a:pt x="177" y="282"/>
                  </a:lnTo>
                  <a:lnTo>
                    <a:pt x="159" y="271"/>
                  </a:lnTo>
                  <a:lnTo>
                    <a:pt x="146" y="258"/>
                  </a:lnTo>
                  <a:lnTo>
                    <a:pt x="140" y="238"/>
                  </a:lnTo>
                  <a:lnTo>
                    <a:pt x="140" y="216"/>
                  </a:lnTo>
                  <a:lnTo>
                    <a:pt x="409" y="216"/>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6" name="Freeform 37"/>
            <p:cNvSpPr>
              <a:spLocks/>
            </p:cNvSpPr>
            <p:nvPr/>
          </p:nvSpPr>
          <p:spPr bwMode="gray">
            <a:xfrm>
              <a:off x="4598988" y="3768725"/>
              <a:ext cx="434975" cy="731838"/>
            </a:xfrm>
            <a:custGeom>
              <a:avLst/>
              <a:gdLst>
                <a:gd name="T0" fmla="*/ 210 w 274"/>
                <a:gd name="T1" fmla="*/ 458 h 461"/>
                <a:gd name="T2" fmla="*/ 158 w 274"/>
                <a:gd name="T3" fmla="*/ 461 h 461"/>
                <a:gd name="T4" fmla="*/ 116 w 274"/>
                <a:gd name="T5" fmla="*/ 461 h 461"/>
                <a:gd name="T6" fmla="*/ 84 w 274"/>
                <a:gd name="T7" fmla="*/ 459 h 461"/>
                <a:gd name="T8" fmla="*/ 57 w 274"/>
                <a:gd name="T9" fmla="*/ 453 h 461"/>
                <a:gd name="T10" fmla="*/ 39 w 274"/>
                <a:gd name="T11" fmla="*/ 446 h 461"/>
                <a:gd name="T12" fmla="*/ 26 w 274"/>
                <a:gd name="T13" fmla="*/ 434 h 461"/>
                <a:gd name="T14" fmla="*/ 20 w 274"/>
                <a:gd name="T15" fmla="*/ 416 h 461"/>
                <a:gd name="T16" fmla="*/ 17 w 274"/>
                <a:gd name="T17" fmla="*/ 395 h 461"/>
                <a:gd name="T18" fmla="*/ 20 w 274"/>
                <a:gd name="T19" fmla="*/ 369 h 461"/>
                <a:gd name="T20" fmla="*/ 24 w 274"/>
                <a:gd name="T21" fmla="*/ 336 h 461"/>
                <a:gd name="T22" fmla="*/ 51 w 274"/>
                <a:gd name="T23" fmla="*/ 189 h 461"/>
                <a:gd name="T24" fmla="*/ 0 w 274"/>
                <a:gd name="T25" fmla="*/ 189 h 461"/>
                <a:gd name="T26" fmla="*/ 15 w 274"/>
                <a:gd name="T27" fmla="*/ 110 h 461"/>
                <a:gd name="T28" fmla="*/ 67 w 274"/>
                <a:gd name="T29" fmla="*/ 110 h 461"/>
                <a:gd name="T30" fmla="*/ 86 w 274"/>
                <a:gd name="T31" fmla="*/ 0 h 461"/>
                <a:gd name="T32" fmla="*/ 225 w 274"/>
                <a:gd name="T33" fmla="*/ 0 h 461"/>
                <a:gd name="T34" fmla="*/ 205 w 274"/>
                <a:gd name="T35" fmla="*/ 110 h 461"/>
                <a:gd name="T36" fmla="*/ 274 w 274"/>
                <a:gd name="T37" fmla="*/ 110 h 461"/>
                <a:gd name="T38" fmla="*/ 259 w 274"/>
                <a:gd name="T39" fmla="*/ 189 h 461"/>
                <a:gd name="T40" fmla="*/ 192 w 274"/>
                <a:gd name="T41" fmla="*/ 189 h 461"/>
                <a:gd name="T42" fmla="*/ 168 w 274"/>
                <a:gd name="T43" fmla="*/ 317 h 461"/>
                <a:gd name="T44" fmla="*/ 167 w 274"/>
                <a:gd name="T45" fmla="*/ 333 h 461"/>
                <a:gd name="T46" fmla="*/ 168 w 274"/>
                <a:gd name="T47" fmla="*/ 345 h 461"/>
                <a:gd name="T48" fmla="*/ 174 w 274"/>
                <a:gd name="T49" fmla="*/ 354 h 461"/>
                <a:gd name="T50" fmla="*/ 186 w 274"/>
                <a:gd name="T51" fmla="*/ 358 h 461"/>
                <a:gd name="T52" fmla="*/ 205 w 274"/>
                <a:gd name="T53" fmla="*/ 360 h 461"/>
                <a:gd name="T54" fmla="*/ 228 w 274"/>
                <a:gd name="T55" fmla="*/ 360 h 461"/>
                <a:gd name="T56" fmla="*/ 210 w 274"/>
                <a:gd name="T57" fmla="*/ 458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4" h="461">
                  <a:moveTo>
                    <a:pt x="210" y="458"/>
                  </a:moveTo>
                  <a:lnTo>
                    <a:pt x="158" y="461"/>
                  </a:lnTo>
                  <a:lnTo>
                    <a:pt x="116" y="461"/>
                  </a:lnTo>
                  <a:lnTo>
                    <a:pt x="84" y="459"/>
                  </a:lnTo>
                  <a:lnTo>
                    <a:pt x="57" y="453"/>
                  </a:lnTo>
                  <a:lnTo>
                    <a:pt x="39" y="446"/>
                  </a:lnTo>
                  <a:lnTo>
                    <a:pt x="26" y="434"/>
                  </a:lnTo>
                  <a:lnTo>
                    <a:pt x="20" y="416"/>
                  </a:lnTo>
                  <a:lnTo>
                    <a:pt x="17" y="395"/>
                  </a:lnTo>
                  <a:lnTo>
                    <a:pt x="20" y="369"/>
                  </a:lnTo>
                  <a:lnTo>
                    <a:pt x="24" y="336"/>
                  </a:lnTo>
                  <a:lnTo>
                    <a:pt x="51" y="189"/>
                  </a:lnTo>
                  <a:lnTo>
                    <a:pt x="0" y="189"/>
                  </a:lnTo>
                  <a:lnTo>
                    <a:pt x="15" y="110"/>
                  </a:lnTo>
                  <a:lnTo>
                    <a:pt x="67" y="110"/>
                  </a:lnTo>
                  <a:lnTo>
                    <a:pt x="86" y="0"/>
                  </a:lnTo>
                  <a:lnTo>
                    <a:pt x="225" y="0"/>
                  </a:lnTo>
                  <a:lnTo>
                    <a:pt x="205" y="110"/>
                  </a:lnTo>
                  <a:lnTo>
                    <a:pt x="274" y="110"/>
                  </a:lnTo>
                  <a:lnTo>
                    <a:pt x="259" y="189"/>
                  </a:lnTo>
                  <a:lnTo>
                    <a:pt x="192" y="189"/>
                  </a:lnTo>
                  <a:lnTo>
                    <a:pt x="168" y="317"/>
                  </a:lnTo>
                  <a:lnTo>
                    <a:pt x="167" y="333"/>
                  </a:lnTo>
                  <a:lnTo>
                    <a:pt x="168" y="345"/>
                  </a:lnTo>
                  <a:lnTo>
                    <a:pt x="174" y="354"/>
                  </a:lnTo>
                  <a:lnTo>
                    <a:pt x="186" y="358"/>
                  </a:lnTo>
                  <a:lnTo>
                    <a:pt x="205" y="360"/>
                  </a:lnTo>
                  <a:lnTo>
                    <a:pt x="228" y="360"/>
                  </a:lnTo>
                  <a:lnTo>
                    <a:pt x="210" y="458"/>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7" name="Freeform 38"/>
            <p:cNvSpPr>
              <a:spLocks/>
            </p:cNvSpPr>
            <p:nvPr/>
          </p:nvSpPr>
          <p:spPr bwMode="gray">
            <a:xfrm>
              <a:off x="5246688" y="3028950"/>
              <a:ext cx="2922588" cy="1466850"/>
            </a:xfrm>
            <a:custGeom>
              <a:avLst/>
              <a:gdLst>
                <a:gd name="T0" fmla="*/ 964 w 1841"/>
                <a:gd name="T1" fmla="*/ 0 h 924"/>
                <a:gd name="T2" fmla="*/ 874 w 1841"/>
                <a:gd name="T3" fmla="*/ 5 h 924"/>
                <a:gd name="T4" fmla="*/ 784 w 1841"/>
                <a:gd name="T5" fmla="*/ 17 h 924"/>
                <a:gd name="T6" fmla="*/ 698 w 1841"/>
                <a:gd name="T7" fmla="*/ 38 h 924"/>
                <a:gd name="T8" fmla="*/ 615 w 1841"/>
                <a:gd name="T9" fmla="*/ 64 h 924"/>
                <a:gd name="T10" fmla="*/ 536 w 1841"/>
                <a:gd name="T11" fmla="*/ 100 h 924"/>
                <a:gd name="T12" fmla="*/ 460 w 1841"/>
                <a:gd name="T13" fmla="*/ 140 h 924"/>
                <a:gd name="T14" fmla="*/ 389 w 1841"/>
                <a:gd name="T15" fmla="*/ 188 h 924"/>
                <a:gd name="T16" fmla="*/ 322 w 1841"/>
                <a:gd name="T17" fmla="*/ 241 h 924"/>
                <a:gd name="T18" fmla="*/ 261 w 1841"/>
                <a:gd name="T19" fmla="*/ 301 h 924"/>
                <a:gd name="T20" fmla="*/ 205 w 1841"/>
                <a:gd name="T21" fmla="*/ 365 h 924"/>
                <a:gd name="T22" fmla="*/ 156 w 1841"/>
                <a:gd name="T23" fmla="*/ 433 h 924"/>
                <a:gd name="T24" fmla="*/ 111 w 1841"/>
                <a:gd name="T25" fmla="*/ 506 h 924"/>
                <a:gd name="T26" fmla="*/ 74 w 1841"/>
                <a:gd name="T27" fmla="*/ 583 h 924"/>
                <a:gd name="T28" fmla="*/ 44 w 1841"/>
                <a:gd name="T29" fmla="*/ 664 h 924"/>
                <a:gd name="T30" fmla="*/ 22 w 1841"/>
                <a:gd name="T31" fmla="*/ 747 h 924"/>
                <a:gd name="T32" fmla="*/ 7 w 1841"/>
                <a:gd name="T33" fmla="*/ 835 h 924"/>
                <a:gd name="T34" fmla="*/ 0 w 1841"/>
                <a:gd name="T35" fmla="*/ 924 h 924"/>
                <a:gd name="T36" fmla="*/ 107 w 1841"/>
                <a:gd name="T37" fmla="*/ 924 h 924"/>
                <a:gd name="T38" fmla="*/ 114 w 1841"/>
                <a:gd name="T39" fmla="*/ 835 h 924"/>
                <a:gd name="T40" fmla="*/ 132 w 1841"/>
                <a:gd name="T41" fmla="*/ 748 h 924"/>
                <a:gd name="T42" fmla="*/ 156 w 1841"/>
                <a:gd name="T43" fmla="*/ 665 h 924"/>
                <a:gd name="T44" fmla="*/ 188 w 1841"/>
                <a:gd name="T45" fmla="*/ 586 h 924"/>
                <a:gd name="T46" fmla="*/ 228 w 1841"/>
                <a:gd name="T47" fmla="*/ 510 h 924"/>
                <a:gd name="T48" fmla="*/ 275 w 1841"/>
                <a:gd name="T49" fmla="*/ 439 h 924"/>
                <a:gd name="T50" fmla="*/ 328 w 1841"/>
                <a:gd name="T51" fmla="*/ 374 h 924"/>
                <a:gd name="T52" fmla="*/ 388 w 1841"/>
                <a:gd name="T53" fmla="*/ 311 h 924"/>
                <a:gd name="T54" fmla="*/ 451 w 1841"/>
                <a:gd name="T55" fmla="*/ 256 h 924"/>
                <a:gd name="T56" fmla="*/ 521 w 1841"/>
                <a:gd name="T57" fmla="*/ 207 h 924"/>
                <a:gd name="T58" fmla="*/ 596 w 1841"/>
                <a:gd name="T59" fmla="*/ 164 h 924"/>
                <a:gd name="T60" fmla="*/ 674 w 1841"/>
                <a:gd name="T61" fmla="*/ 127 h 924"/>
                <a:gd name="T62" fmla="*/ 758 w 1841"/>
                <a:gd name="T63" fmla="*/ 99 h 924"/>
                <a:gd name="T64" fmla="*/ 844 w 1841"/>
                <a:gd name="T65" fmla="*/ 78 h 924"/>
                <a:gd name="T66" fmla="*/ 932 w 1841"/>
                <a:gd name="T67" fmla="*/ 64 h 924"/>
                <a:gd name="T68" fmla="*/ 1024 w 1841"/>
                <a:gd name="T69" fmla="*/ 60 h 924"/>
                <a:gd name="T70" fmla="*/ 1111 w 1841"/>
                <a:gd name="T71" fmla="*/ 64 h 924"/>
                <a:gd name="T72" fmla="*/ 1198 w 1841"/>
                <a:gd name="T73" fmla="*/ 76 h 924"/>
                <a:gd name="T74" fmla="*/ 1281 w 1841"/>
                <a:gd name="T75" fmla="*/ 96 h 924"/>
                <a:gd name="T76" fmla="*/ 1361 w 1841"/>
                <a:gd name="T77" fmla="*/ 122 h 924"/>
                <a:gd name="T78" fmla="*/ 1437 w 1841"/>
                <a:gd name="T79" fmla="*/ 157 h 924"/>
                <a:gd name="T80" fmla="*/ 1510 w 1841"/>
                <a:gd name="T81" fmla="*/ 197 h 924"/>
                <a:gd name="T82" fmla="*/ 1578 w 1841"/>
                <a:gd name="T83" fmla="*/ 243 h 924"/>
                <a:gd name="T84" fmla="*/ 1642 w 1841"/>
                <a:gd name="T85" fmla="*/ 295 h 924"/>
                <a:gd name="T86" fmla="*/ 1700 w 1841"/>
                <a:gd name="T87" fmla="*/ 353 h 924"/>
                <a:gd name="T88" fmla="*/ 1754 w 1841"/>
                <a:gd name="T89" fmla="*/ 415 h 924"/>
                <a:gd name="T90" fmla="*/ 1801 w 1841"/>
                <a:gd name="T91" fmla="*/ 482 h 924"/>
                <a:gd name="T92" fmla="*/ 1841 w 1841"/>
                <a:gd name="T93" fmla="*/ 554 h 924"/>
                <a:gd name="T94" fmla="*/ 1800 w 1841"/>
                <a:gd name="T95" fmla="*/ 473 h 924"/>
                <a:gd name="T96" fmla="*/ 1751 w 1841"/>
                <a:gd name="T97" fmla="*/ 399 h 924"/>
                <a:gd name="T98" fmla="*/ 1696 w 1841"/>
                <a:gd name="T99" fmla="*/ 329 h 924"/>
                <a:gd name="T100" fmla="*/ 1633 w 1841"/>
                <a:gd name="T101" fmla="*/ 265 h 924"/>
                <a:gd name="T102" fmla="*/ 1565 w 1841"/>
                <a:gd name="T103" fmla="*/ 207 h 924"/>
                <a:gd name="T104" fmla="*/ 1492 w 1841"/>
                <a:gd name="T105" fmla="*/ 155 h 924"/>
                <a:gd name="T106" fmla="*/ 1413 w 1841"/>
                <a:gd name="T107" fmla="*/ 109 h 924"/>
                <a:gd name="T108" fmla="*/ 1331 w 1841"/>
                <a:gd name="T109" fmla="*/ 72 h 924"/>
                <a:gd name="T110" fmla="*/ 1245 w 1841"/>
                <a:gd name="T111" fmla="*/ 41 h 924"/>
                <a:gd name="T112" fmla="*/ 1155 w 1841"/>
                <a:gd name="T113" fmla="*/ 20 h 924"/>
                <a:gd name="T114" fmla="*/ 1061 w 1841"/>
                <a:gd name="T115" fmla="*/ 5 h 924"/>
                <a:gd name="T116" fmla="*/ 964 w 1841"/>
                <a:gd name="T117" fmla="*/ 0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41" h="924">
                  <a:moveTo>
                    <a:pt x="964" y="0"/>
                  </a:moveTo>
                  <a:lnTo>
                    <a:pt x="874" y="5"/>
                  </a:lnTo>
                  <a:lnTo>
                    <a:pt x="784" y="17"/>
                  </a:lnTo>
                  <a:lnTo>
                    <a:pt x="698" y="38"/>
                  </a:lnTo>
                  <a:lnTo>
                    <a:pt x="615" y="64"/>
                  </a:lnTo>
                  <a:lnTo>
                    <a:pt x="536" y="100"/>
                  </a:lnTo>
                  <a:lnTo>
                    <a:pt x="460" y="140"/>
                  </a:lnTo>
                  <a:lnTo>
                    <a:pt x="389" y="188"/>
                  </a:lnTo>
                  <a:lnTo>
                    <a:pt x="322" y="241"/>
                  </a:lnTo>
                  <a:lnTo>
                    <a:pt x="261" y="301"/>
                  </a:lnTo>
                  <a:lnTo>
                    <a:pt x="205" y="365"/>
                  </a:lnTo>
                  <a:lnTo>
                    <a:pt x="156" y="433"/>
                  </a:lnTo>
                  <a:lnTo>
                    <a:pt x="111" y="506"/>
                  </a:lnTo>
                  <a:lnTo>
                    <a:pt x="74" y="583"/>
                  </a:lnTo>
                  <a:lnTo>
                    <a:pt x="44" y="664"/>
                  </a:lnTo>
                  <a:lnTo>
                    <a:pt x="22" y="747"/>
                  </a:lnTo>
                  <a:lnTo>
                    <a:pt x="7" y="835"/>
                  </a:lnTo>
                  <a:lnTo>
                    <a:pt x="0" y="924"/>
                  </a:lnTo>
                  <a:lnTo>
                    <a:pt x="107" y="924"/>
                  </a:lnTo>
                  <a:lnTo>
                    <a:pt x="114" y="835"/>
                  </a:lnTo>
                  <a:lnTo>
                    <a:pt x="132" y="748"/>
                  </a:lnTo>
                  <a:lnTo>
                    <a:pt x="156" y="665"/>
                  </a:lnTo>
                  <a:lnTo>
                    <a:pt x="188" y="586"/>
                  </a:lnTo>
                  <a:lnTo>
                    <a:pt x="228" y="510"/>
                  </a:lnTo>
                  <a:lnTo>
                    <a:pt x="275" y="439"/>
                  </a:lnTo>
                  <a:lnTo>
                    <a:pt x="328" y="374"/>
                  </a:lnTo>
                  <a:lnTo>
                    <a:pt x="388" y="311"/>
                  </a:lnTo>
                  <a:lnTo>
                    <a:pt x="451" y="256"/>
                  </a:lnTo>
                  <a:lnTo>
                    <a:pt x="521" y="207"/>
                  </a:lnTo>
                  <a:lnTo>
                    <a:pt x="596" y="164"/>
                  </a:lnTo>
                  <a:lnTo>
                    <a:pt x="674" y="127"/>
                  </a:lnTo>
                  <a:lnTo>
                    <a:pt x="758" y="99"/>
                  </a:lnTo>
                  <a:lnTo>
                    <a:pt x="844" y="78"/>
                  </a:lnTo>
                  <a:lnTo>
                    <a:pt x="932" y="64"/>
                  </a:lnTo>
                  <a:lnTo>
                    <a:pt x="1024" y="60"/>
                  </a:lnTo>
                  <a:lnTo>
                    <a:pt x="1111" y="64"/>
                  </a:lnTo>
                  <a:lnTo>
                    <a:pt x="1198" y="76"/>
                  </a:lnTo>
                  <a:lnTo>
                    <a:pt x="1281" y="96"/>
                  </a:lnTo>
                  <a:lnTo>
                    <a:pt x="1361" y="122"/>
                  </a:lnTo>
                  <a:lnTo>
                    <a:pt x="1437" y="157"/>
                  </a:lnTo>
                  <a:lnTo>
                    <a:pt x="1510" y="197"/>
                  </a:lnTo>
                  <a:lnTo>
                    <a:pt x="1578" y="243"/>
                  </a:lnTo>
                  <a:lnTo>
                    <a:pt x="1642" y="295"/>
                  </a:lnTo>
                  <a:lnTo>
                    <a:pt x="1700" y="353"/>
                  </a:lnTo>
                  <a:lnTo>
                    <a:pt x="1754" y="415"/>
                  </a:lnTo>
                  <a:lnTo>
                    <a:pt x="1801" y="482"/>
                  </a:lnTo>
                  <a:lnTo>
                    <a:pt x="1841" y="554"/>
                  </a:lnTo>
                  <a:lnTo>
                    <a:pt x="1800" y="473"/>
                  </a:lnTo>
                  <a:lnTo>
                    <a:pt x="1751" y="399"/>
                  </a:lnTo>
                  <a:lnTo>
                    <a:pt x="1696" y="329"/>
                  </a:lnTo>
                  <a:lnTo>
                    <a:pt x="1633" y="265"/>
                  </a:lnTo>
                  <a:lnTo>
                    <a:pt x="1565" y="207"/>
                  </a:lnTo>
                  <a:lnTo>
                    <a:pt x="1492" y="155"/>
                  </a:lnTo>
                  <a:lnTo>
                    <a:pt x="1413" y="109"/>
                  </a:lnTo>
                  <a:lnTo>
                    <a:pt x="1331" y="72"/>
                  </a:lnTo>
                  <a:lnTo>
                    <a:pt x="1245" y="41"/>
                  </a:lnTo>
                  <a:lnTo>
                    <a:pt x="1155" y="20"/>
                  </a:lnTo>
                  <a:lnTo>
                    <a:pt x="1061" y="5"/>
                  </a:lnTo>
                  <a:lnTo>
                    <a:pt x="964"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8" name="Freeform 39"/>
            <p:cNvSpPr>
              <a:spLocks/>
            </p:cNvSpPr>
            <p:nvPr/>
          </p:nvSpPr>
          <p:spPr bwMode="gray">
            <a:xfrm>
              <a:off x="5476876" y="4621213"/>
              <a:ext cx="2924175" cy="1463675"/>
            </a:xfrm>
            <a:custGeom>
              <a:avLst/>
              <a:gdLst>
                <a:gd name="T0" fmla="*/ 877 w 1842"/>
                <a:gd name="T1" fmla="*/ 922 h 922"/>
                <a:gd name="T2" fmla="*/ 968 w 1842"/>
                <a:gd name="T3" fmla="*/ 917 h 922"/>
                <a:gd name="T4" fmla="*/ 1057 w 1842"/>
                <a:gd name="T5" fmla="*/ 905 h 922"/>
                <a:gd name="T6" fmla="*/ 1143 w 1842"/>
                <a:gd name="T7" fmla="*/ 884 h 922"/>
                <a:gd name="T8" fmla="*/ 1227 w 1842"/>
                <a:gd name="T9" fmla="*/ 858 h 922"/>
                <a:gd name="T10" fmla="*/ 1305 w 1842"/>
                <a:gd name="T11" fmla="*/ 823 h 922"/>
                <a:gd name="T12" fmla="*/ 1381 w 1842"/>
                <a:gd name="T13" fmla="*/ 782 h 922"/>
                <a:gd name="T14" fmla="*/ 1453 w 1842"/>
                <a:gd name="T15" fmla="*/ 734 h 922"/>
                <a:gd name="T16" fmla="*/ 1519 w 1842"/>
                <a:gd name="T17" fmla="*/ 681 h 922"/>
                <a:gd name="T18" fmla="*/ 1580 w 1842"/>
                <a:gd name="T19" fmla="*/ 623 h 922"/>
                <a:gd name="T20" fmla="*/ 1637 w 1842"/>
                <a:gd name="T21" fmla="*/ 559 h 922"/>
                <a:gd name="T22" fmla="*/ 1686 w 1842"/>
                <a:gd name="T23" fmla="*/ 490 h 922"/>
                <a:gd name="T24" fmla="*/ 1731 w 1842"/>
                <a:gd name="T25" fmla="*/ 416 h 922"/>
                <a:gd name="T26" fmla="*/ 1768 w 1842"/>
                <a:gd name="T27" fmla="*/ 340 h 922"/>
                <a:gd name="T28" fmla="*/ 1797 w 1842"/>
                <a:gd name="T29" fmla="*/ 258 h 922"/>
                <a:gd name="T30" fmla="*/ 1820 w 1842"/>
                <a:gd name="T31" fmla="*/ 175 h 922"/>
                <a:gd name="T32" fmla="*/ 1835 w 1842"/>
                <a:gd name="T33" fmla="*/ 89 h 922"/>
                <a:gd name="T34" fmla="*/ 1842 w 1842"/>
                <a:gd name="T35" fmla="*/ 0 h 922"/>
                <a:gd name="T36" fmla="*/ 1735 w 1842"/>
                <a:gd name="T37" fmla="*/ 0 h 922"/>
                <a:gd name="T38" fmla="*/ 1728 w 1842"/>
                <a:gd name="T39" fmla="*/ 87 h 922"/>
                <a:gd name="T40" fmla="*/ 1711 w 1842"/>
                <a:gd name="T41" fmla="*/ 174 h 922"/>
                <a:gd name="T42" fmla="*/ 1686 w 1842"/>
                <a:gd name="T43" fmla="*/ 257 h 922"/>
                <a:gd name="T44" fmla="*/ 1653 w 1842"/>
                <a:gd name="T45" fmla="*/ 337 h 922"/>
                <a:gd name="T46" fmla="*/ 1613 w 1842"/>
                <a:gd name="T47" fmla="*/ 412 h 922"/>
                <a:gd name="T48" fmla="*/ 1567 w 1842"/>
                <a:gd name="T49" fmla="*/ 483 h 922"/>
                <a:gd name="T50" fmla="*/ 1514 w 1842"/>
                <a:gd name="T51" fmla="*/ 550 h 922"/>
                <a:gd name="T52" fmla="*/ 1454 w 1842"/>
                <a:gd name="T53" fmla="*/ 611 h 922"/>
                <a:gd name="T54" fmla="*/ 1390 w 1842"/>
                <a:gd name="T55" fmla="*/ 666 h 922"/>
                <a:gd name="T56" fmla="*/ 1320 w 1842"/>
                <a:gd name="T57" fmla="*/ 716 h 922"/>
                <a:gd name="T58" fmla="*/ 1246 w 1842"/>
                <a:gd name="T59" fmla="*/ 759 h 922"/>
                <a:gd name="T60" fmla="*/ 1167 w 1842"/>
                <a:gd name="T61" fmla="*/ 795 h 922"/>
                <a:gd name="T62" fmla="*/ 1084 w 1842"/>
                <a:gd name="T63" fmla="*/ 823 h 922"/>
                <a:gd name="T64" fmla="*/ 999 w 1842"/>
                <a:gd name="T65" fmla="*/ 846 h 922"/>
                <a:gd name="T66" fmla="*/ 910 w 1842"/>
                <a:gd name="T67" fmla="*/ 858 h 922"/>
                <a:gd name="T68" fmla="*/ 818 w 1842"/>
                <a:gd name="T69" fmla="*/ 862 h 922"/>
                <a:gd name="T70" fmla="*/ 730 w 1842"/>
                <a:gd name="T71" fmla="*/ 858 h 922"/>
                <a:gd name="T72" fmla="*/ 644 w 1842"/>
                <a:gd name="T73" fmla="*/ 846 h 922"/>
                <a:gd name="T74" fmla="*/ 561 w 1842"/>
                <a:gd name="T75" fmla="*/ 826 h 922"/>
                <a:gd name="T76" fmla="*/ 480 w 1842"/>
                <a:gd name="T77" fmla="*/ 800 h 922"/>
                <a:gd name="T78" fmla="*/ 405 w 1842"/>
                <a:gd name="T79" fmla="*/ 765 h 922"/>
                <a:gd name="T80" fmla="*/ 332 w 1842"/>
                <a:gd name="T81" fmla="*/ 725 h 922"/>
                <a:gd name="T82" fmla="*/ 263 w 1842"/>
                <a:gd name="T83" fmla="*/ 679 h 922"/>
                <a:gd name="T84" fmla="*/ 199 w 1842"/>
                <a:gd name="T85" fmla="*/ 627 h 922"/>
                <a:gd name="T86" fmla="*/ 141 w 1842"/>
                <a:gd name="T87" fmla="*/ 569 h 922"/>
                <a:gd name="T88" fmla="*/ 88 w 1842"/>
                <a:gd name="T89" fmla="*/ 508 h 922"/>
                <a:gd name="T90" fmla="*/ 40 w 1842"/>
                <a:gd name="T91" fmla="*/ 441 h 922"/>
                <a:gd name="T92" fmla="*/ 0 w 1842"/>
                <a:gd name="T93" fmla="*/ 370 h 922"/>
                <a:gd name="T94" fmla="*/ 42 w 1842"/>
                <a:gd name="T95" fmla="*/ 449 h 922"/>
                <a:gd name="T96" fmla="*/ 91 w 1842"/>
                <a:gd name="T97" fmla="*/ 523 h 922"/>
                <a:gd name="T98" fmla="*/ 146 w 1842"/>
                <a:gd name="T99" fmla="*/ 593 h 922"/>
                <a:gd name="T100" fmla="*/ 208 w 1842"/>
                <a:gd name="T101" fmla="*/ 657 h 922"/>
                <a:gd name="T102" fmla="*/ 277 w 1842"/>
                <a:gd name="T103" fmla="*/ 716 h 922"/>
                <a:gd name="T104" fmla="*/ 350 w 1842"/>
                <a:gd name="T105" fmla="*/ 768 h 922"/>
                <a:gd name="T106" fmla="*/ 428 w 1842"/>
                <a:gd name="T107" fmla="*/ 813 h 922"/>
                <a:gd name="T108" fmla="*/ 510 w 1842"/>
                <a:gd name="T109" fmla="*/ 852 h 922"/>
                <a:gd name="T110" fmla="*/ 598 w 1842"/>
                <a:gd name="T111" fmla="*/ 881 h 922"/>
                <a:gd name="T112" fmla="*/ 687 w 1842"/>
                <a:gd name="T113" fmla="*/ 904 h 922"/>
                <a:gd name="T114" fmla="*/ 781 w 1842"/>
                <a:gd name="T115" fmla="*/ 917 h 922"/>
                <a:gd name="T116" fmla="*/ 877 w 1842"/>
                <a:gd name="T117" fmla="*/ 92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42" h="922">
                  <a:moveTo>
                    <a:pt x="877" y="922"/>
                  </a:moveTo>
                  <a:lnTo>
                    <a:pt x="968" y="917"/>
                  </a:lnTo>
                  <a:lnTo>
                    <a:pt x="1057" y="905"/>
                  </a:lnTo>
                  <a:lnTo>
                    <a:pt x="1143" y="884"/>
                  </a:lnTo>
                  <a:lnTo>
                    <a:pt x="1227" y="858"/>
                  </a:lnTo>
                  <a:lnTo>
                    <a:pt x="1305" y="823"/>
                  </a:lnTo>
                  <a:lnTo>
                    <a:pt x="1381" y="782"/>
                  </a:lnTo>
                  <a:lnTo>
                    <a:pt x="1453" y="734"/>
                  </a:lnTo>
                  <a:lnTo>
                    <a:pt x="1519" y="681"/>
                  </a:lnTo>
                  <a:lnTo>
                    <a:pt x="1580" y="623"/>
                  </a:lnTo>
                  <a:lnTo>
                    <a:pt x="1637" y="559"/>
                  </a:lnTo>
                  <a:lnTo>
                    <a:pt x="1686" y="490"/>
                  </a:lnTo>
                  <a:lnTo>
                    <a:pt x="1731" y="416"/>
                  </a:lnTo>
                  <a:lnTo>
                    <a:pt x="1768" y="340"/>
                  </a:lnTo>
                  <a:lnTo>
                    <a:pt x="1797" y="258"/>
                  </a:lnTo>
                  <a:lnTo>
                    <a:pt x="1820" y="175"/>
                  </a:lnTo>
                  <a:lnTo>
                    <a:pt x="1835" y="89"/>
                  </a:lnTo>
                  <a:lnTo>
                    <a:pt x="1842" y="0"/>
                  </a:lnTo>
                  <a:lnTo>
                    <a:pt x="1735" y="0"/>
                  </a:lnTo>
                  <a:lnTo>
                    <a:pt x="1728" y="87"/>
                  </a:lnTo>
                  <a:lnTo>
                    <a:pt x="1711" y="174"/>
                  </a:lnTo>
                  <a:lnTo>
                    <a:pt x="1686" y="257"/>
                  </a:lnTo>
                  <a:lnTo>
                    <a:pt x="1653" y="337"/>
                  </a:lnTo>
                  <a:lnTo>
                    <a:pt x="1613" y="412"/>
                  </a:lnTo>
                  <a:lnTo>
                    <a:pt x="1567" y="483"/>
                  </a:lnTo>
                  <a:lnTo>
                    <a:pt x="1514" y="550"/>
                  </a:lnTo>
                  <a:lnTo>
                    <a:pt x="1454" y="611"/>
                  </a:lnTo>
                  <a:lnTo>
                    <a:pt x="1390" y="666"/>
                  </a:lnTo>
                  <a:lnTo>
                    <a:pt x="1320" y="716"/>
                  </a:lnTo>
                  <a:lnTo>
                    <a:pt x="1246" y="759"/>
                  </a:lnTo>
                  <a:lnTo>
                    <a:pt x="1167" y="795"/>
                  </a:lnTo>
                  <a:lnTo>
                    <a:pt x="1084" y="823"/>
                  </a:lnTo>
                  <a:lnTo>
                    <a:pt x="999" y="846"/>
                  </a:lnTo>
                  <a:lnTo>
                    <a:pt x="910" y="858"/>
                  </a:lnTo>
                  <a:lnTo>
                    <a:pt x="818" y="862"/>
                  </a:lnTo>
                  <a:lnTo>
                    <a:pt x="730" y="858"/>
                  </a:lnTo>
                  <a:lnTo>
                    <a:pt x="644" y="846"/>
                  </a:lnTo>
                  <a:lnTo>
                    <a:pt x="561" y="826"/>
                  </a:lnTo>
                  <a:lnTo>
                    <a:pt x="480" y="800"/>
                  </a:lnTo>
                  <a:lnTo>
                    <a:pt x="405" y="765"/>
                  </a:lnTo>
                  <a:lnTo>
                    <a:pt x="332" y="725"/>
                  </a:lnTo>
                  <a:lnTo>
                    <a:pt x="263" y="679"/>
                  </a:lnTo>
                  <a:lnTo>
                    <a:pt x="199" y="627"/>
                  </a:lnTo>
                  <a:lnTo>
                    <a:pt x="141" y="569"/>
                  </a:lnTo>
                  <a:lnTo>
                    <a:pt x="88" y="508"/>
                  </a:lnTo>
                  <a:lnTo>
                    <a:pt x="40" y="441"/>
                  </a:lnTo>
                  <a:lnTo>
                    <a:pt x="0" y="370"/>
                  </a:lnTo>
                  <a:lnTo>
                    <a:pt x="42" y="449"/>
                  </a:lnTo>
                  <a:lnTo>
                    <a:pt x="91" y="523"/>
                  </a:lnTo>
                  <a:lnTo>
                    <a:pt x="146" y="593"/>
                  </a:lnTo>
                  <a:lnTo>
                    <a:pt x="208" y="657"/>
                  </a:lnTo>
                  <a:lnTo>
                    <a:pt x="277" y="716"/>
                  </a:lnTo>
                  <a:lnTo>
                    <a:pt x="350" y="768"/>
                  </a:lnTo>
                  <a:lnTo>
                    <a:pt x="428" y="813"/>
                  </a:lnTo>
                  <a:lnTo>
                    <a:pt x="510" y="852"/>
                  </a:lnTo>
                  <a:lnTo>
                    <a:pt x="598" y="881"/>
                  </a:lnTo>
                  <a:lnTo>
                    <a:pt x="687" y="904"/>
                  </a:lnTo>
                  <a:lnTo>
                    <a:pt x="781" y="917"/>
                  </a:lnTo>
                  <a:lnTo>
                    <a:pt x="877" y="922"/>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9" name="Freeform 40"/>
            <p:cNvSpPr>
              <a:spLocks noEditPoints="1"/>
            </p:cNvSpPr>
            <p:nvPr/>
          </p:nvSpPr>
          <p:spPr bwMode="gray">
            <a:xfrm>
              <a:off x="7761288" y="5873750"/>
              <a:ext cx="436563" cy="207963"/>
            </a:xfrm>
            <a:custGeom>
              <a:avLst/>
              <a:gdLst>
                <a:gd name="T0" fmla="*/ 202 w 275"/>
                <a:gd name="T1" fmla="*/ 97 h 131"/>
                <a:gd name="T2" fmla="*/ 240 w 275"/>
                <a:gd name="T3" fmla="*/ 0 h 131"/>
                <a:gd name="T4" fmla="*/ 275 w 275"/>
                <a:gd name="T5" fmla="*/ 0 h 131"/>
                <a:gd name="T6" fmla="*/ 275 w 275"/>
                <a:gd name="T7" fmla="*/ 131 h 131"/>
                <a:gd name="T8" fmla="*/ 251 w 275"/>
                <a:gd name="T9" fmla="*/ 131 h 131"/>
                <a:gd name="T10" fmla="*/ 251 w 275"/>
                <a:gd name="T11" fmla="*/ 26 h 131"/>
                <a:gd name="T12" fmla="*/ 251 w 275"/>
                <a:gd name="T13" fmla="*/ 26 h 131"/>
                <a:gd name="T14" fmla="*/ 210 w 275"/>
                <a:gd name="T15" fmla="*/ 131 h 131"/>
                <a:gd name="T16" fmla="*/ 193 w 275"/>
                <a:gd name="T17" fmla="*/ 131 h 131"/>
                <a:gd name="T18" fmla="*/ 152 w 275"/>
                <a:gd name="T19" fmla="*/ 26 h 131"/>
                <a:gd name="T20" fmla="*/ 152 w 275"/>
                <a:gd name="T21" fmla="*/ 26 h 131"/>
                <a:gd name="T22" fmla="*/ 152 w 275"/>
                <a:gd name="T23" fmla="*/ 131 h 131"/>
                <a:gd name="T24" fmla="*/ 128 w 275"/>
                <a:gd name="T25" fmla="*/ 131 h 131"/>
                <a:gd name="T26" fmla="*/ 128 w 275"/>
                <a:gd name="T27" fmla="*/ 0 h 131"/>
                <a:gd name="T28" fmla="*/ 164 w 275"/>
                <a:gd name="T29" fmla="*/ 0 h 131"/>
                <a:gd name="T30" fmla="*/ 202 w 275"/>
                <a:gd name="T31" fmla="*/ 97 h 131"/>
                <a:gd name="T32" fmla="*/ 106 w 275"/>
                <a:gd name="T33" fmla="*/ 20 h 131"/>
                <a:gd name="T34" fmla="*/ 64 w 275"/>
                <a:gd name="T35" fmla="*/ 20 h 131"/>
                <a:gd name="T36" fmla="*/ 64 w 275"/>
                <a:gd name="T37" fmla="*/ 131 h 131"/>
                <a:gd name="T38" fmla="*/ 40 w 275"/>
                <a:gd name="T39" fmla="*/ 131 h 131"/>
                <a:gd name="T40" fmla="*/ 40 w 275"/>
                <a:gd name="T41" fmla="*/ 20 h 131"/>
                <a:gd name="T42" fmla="*/ 0 w 275"/>
                <a:gd name="T43" fmla="*/ 20 h 131"/>
                <a:gd name="T44" fmla="*/ 0 w 275"/>
                <a:gd name="T45" fmla="*/ 0 h 131"/>
                <a:gd name="T46" fmla="*/ 106 w 275"/>
                <a:gd name="T47" fmla="*/ 0 h 131"/>
                <a:gd name="T48" fmla="*/ 106 w 275"/>
                <a:gd name="T49" fmla="*/ 2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5" h="131">
                  <a:moveTo>
                    <a:pt x="202" y="97"/>
                  </a:moveTo>
                  <a:lnTo>
                    <a:pt x="240" y="0"/>
                  </a:lnTo>
                  <a:lnTo>
                    <a:pt x="275" y="0"/>
                  </a:lnTo>
                  <a:lnTo>
                    <a:pt x="275" y="131"/>
                  </a:lnTo>
                  <a:lnTo>
                    <a:pt x="251" y="131"/>
                  </a:lnTo>
                  <a:lnTo>
                    <a:pt x="251" y="26"/>
                  </a:lnTo>
                  <a:lnTo>
                    <a:pt x="251" y="26"/>
                  </a:lnTo>
                  <a:lnTo>
                    <a:pt x="210" y="131"/>
                  </a:lnTo>
                  <a:lnTo>
                    <a:pt x="193" y="131"/>
                  </a:lnTo>
                  <a:lnTo>
                    <a:pt x="152" y="26"/>
                  </a:lnTo>
                  <a:lnTo>
                    <a:pt x="152" y="26"/>
                  </a:lnTo>
                  <a:lnTo>
                    <a:pt x="152" y="131"/>
                  </a:lnTo>
                  <a:lnTo>
                    <a:pt x="128" y="131"/>
                  </a:lnTo>
                  <a:lnTo>
                    <a:pt x="128" y="0"/>
                  </a:lnTo>
                  <a:lnTo>
                    <a:pt x="164" y="0"/>
                  </a:lnTo>
                  <a:lnTo>
                    <a:pt x="202" y="97"/>
                  </a:lnTo>
                  <a:close/>
                  <a:moveTo>
                    <a:pt x="106" y="20"/>
                  </a:moveTo>
                  <a:lnTo>
                    <a:pt x="64" y="20"/>
                  </a:lnTo>
                  <a:lnTo>
                    <a:pt x="64" y="131"/>
                  </a:lnTo>
                  <a:lnTo>
                    <a:pt x="40" y="131"/>
                  </a:lnTo>
                  <a:lnTo>
                    <a:pt x="40" y="20"/>
                  </a:lnTo>
                  <a:lnTo>
                    <a:pt x="0" y="20"/>
                  </a:lnTo>
                  <a:lnTo>
                    <a:pt x="0" y="0"/>
                  </a:lnTo>
                  <a:lnTo>
                    <a:pt x="106" y="0"/>
                  </a:lnTo>
                  <a:lnTo>
                    <a:pt x="106" y="2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grpSp>
      <p:sp>
        <p:nvSpPr>
          <p:cNvPr id="40" name="TextBox 39"/>
          <p:cNvSpPr txBox="1"/>
          <p:nvPr userDrawn="1"/>
        </p:nvSpPr>
        <p:spPr bwMode="gray">
          <a:xfrm>
            <a:off x="0" y="6427788"/>
            <a:ext cx="3049588" cy="430212"/>
          </a:xfrm>
          <a:prstGeom prst="rect">
            <a:avLst/>
          </a:prstGeom>
        </p:spPr>
        <p:txBody>
          <a:bodyPr wrap="none" lIns="228600" rIns="228600" bIns="201168" anchor="b"/>
          <a:lstStyle>
            <a:lvl1pPr>
              <a:tabLst>
                <a:tab pos="284163" algn="l"/>
              </a:tabLst>
              <a:defRPr>
                <a:solidFill>
                  <a:schemeClr val="tx1"/>
                </a:solidFill>
                <a:latin typeface="Arial" charset="0"/>
                <a:ea typeface="ＭＳ Ｐゴシック" charset="0"/>
                <a:cs typeface="ＭＳ Ｐゴシック" charset="0"/>
              </a:defRPr>
            </a:lvl1pPr>
            <a:lvl2pPr marL="37931725" indent="-37474525">
              <a:tabLst>
                <a:tab pos="284163" algn="l"/>
              </a:tabLst>
              <a:defRPr>
                <a:solidFill>
                  <a:schemeClr val="tx1"/>
                </a:solidFill>
                <a:latin typeface="Arial" charset="0"/>
                <a:ea typeface="ＭＳ Ｐゴシック" charset="0"/>
              </a:defRPr>
            </a:lvl2pPr>
            <a:lvl3pPr>
              <a:tabLst>
                <a:tab pos="284163" algn="l"/>
              </a:tabLst>
              <a:defRPr>
                <a:solidFill>
                  <a:schemeClr val="tx1"/>
                </a:solidFill>
                <a:latin typeface="Arial" charset="0"/>
                <a:ea typeface="ＭＳ Ｐゴシック" charset="0"/>
              </a:defRPr>
            </a:lvl3pPr>
            <a:lvl4pPr>
              <a:tabLst>
                <a:tab pos="284163" algn="l"/>
              </a:tabLst>
              <a:defRPr>
                <a:solidFill>
                  <a:schemeClr val="tx1"/>
                </a:solidFill>
                <a:latin typeface="Arial" charset="0"/>
                <a:ea typeface="ＭＳ Ｐゴシック" charset="0"/>
              </a:defRPr>
            </a:lvl4pPr>
            <a:lvl5pPr>
              <a:tabLst>
                <a:tab pos="284163" algn="l"/>
              </a:tabLst>
              <a:defRPr>
                <a:solidFill>
                  <a:schemeClr val="tx1"/>
                </a:solidFill>
                <a:latin typeface="Arial" charset="0"/>
                <a:ea typeface="ＭＳ Ｐゴシック" charset="0"/>
              </a:defRPr>
            </a:lvl5pPr>
            <a:lvl6pPr marL="457200" fontAlgn="base">
              <a:spcBef>
                <a:spcPct val="0"/>
              </a:spcBef>
              <a:spcAft>
                <a:spcPct val="0"/>
              </a:spcAft>
              <a:tabLst>
                <a:tab pos="284163" algn="l"/>
              </a:tabLst>
              <a:defRPr>
                <a:solidFill>
                  <a:schemeClr val="tx1"/>
                </a:solidFill>
                <a:latin typeface="Arial" charset="0"/>
                <a:ea typeface="ＭＳ Ｐゴシック" charset="0"/>
              </a:defRPr>
            </a:lvl6pPr>
            <a:lvl7pPr marL="914400" fontAlgn="base">
              <a:spcBef>
                <a:spcPct val="0"/>
              </a:spcBef>
              <a:spcAft>
                <a:spcPct val="0"/>
              </a:spcAft>
              <a:tabLst>
                <a:tab pos="284163" algn="l"/>
              </a:tabLst>
              <a:defRPr>
                <a:solidFill>
                  <a:schemeClr val="tx1"/>
                </a:solidFill>
                <a:latin typeface="Arial" charset="0"/>
                <a:ea typeface="ＭＳ Ｐゴシック" charset="0"/>
              </a:defRPr>
            </a:lvl7pPr>
            <a:lvl8pPr marL="1371600" fontAlgn="base">
              <a:spcBef>
                <a:spcPct val="0"/>
              </a:spcBef>
              <a:spcAft>
                <a:spcPct val="0"/>
              </a:spcAft>
              <a:tabLst>
                <a:tab pos="284163" algn="l"/>
              </a:tabLst>
              <a:defRPr>
                <a:solidFill>
                  <a:schemeClr val="tx1"/>
                </a:solidFill>
                <a:latin typeface="Arial" charset="0"/>
                <a:ea typeface="ＭＳ Ｐゴシック" charset="0"/>
              </a:defRPr>
            </a:lvl8pPr>
            <a:lvl9pPr marL="1828800" fontAlgn="base">
              <a:spcBef>
                <a:spcPct val="0"/>
              </a:spcBef>
              <a:spcAft>
                <a:spcPct val="0"/>
              </a:spcAft>
              <a:tabLst>
                <a:tab pos="284163" algn="l"/>
              </a:tabLst>
              <a:defRPr>
                <a:solidFill>
                  <a:schemeClr val="tx1"/>
                </a:solidFill>
                <a:latin typeface="Arial" charset="0"/>
                <a:ea typeface="ＭＳ Ｐゴシック" charset="0"/>
              </a:defRPr>
            </a:lvl9pPr>
          </a:lstStyle>
          <a:p>
            <a:pPr>
              <a:defRPr/>
            </a:pPr>
            <a:r>
              <a:rPr lang="en-US" sz="1000" dirty="0" smtClean="0"/>
              <a:t>www.internetsociety.org</a:t>
            </a:r>
          </a:p>
        </p:txBody>
      </p:sp>
      <p:sp>
        <p:nvSpPr>
          <p:cNvPr id="2" name="Title 1"/>
          <p:cNvSpPr>
            <a:spLocks noGrp="1"/>
          </p:cNvSpPr>
          <p:nvPr>
            <p:ph type="ctrTitle"/>
          </p:nvPr>
        </p:nvSpPr>
        <p:spPr bwMode="gray">
          <a:xfrm>
            <a:off x="228599" y="1089406"/>
            <a:ext cx="8689975" cy="618631"/>
          </a:xfrm>
        </p:spPr>
        <p:txBody>
          <a:bodyPr bIns="0" anchor="b">
            <a:noAutofit/>
          </a:bodyPr>
          <a:lstStyle>
            <a:lvl1pPr algn="l">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bwMode="gray">
          <a:xfrm>
            <a:off x="228600" y="1708038"/>
            <a:ext cx="8686800" cy="433965"/>
          </a:xfrm>
        </p:spPr>
        <p:txBody>
          <a:bodyPr tIns="137160">
            <a:noAutofit/>
          </a:bodyPr>
          <a:lstStyle>
            <a:lvl1pPr marL="0" indent="0" algn="l">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484315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Image">
    <p:spTree>
      <p:nvGrpSpPr>
        <p:cNvPr id="1" name=""/>
        <p:cNvGrpSpPr/>
        <p:nvPr/>
      </p:nvGrpSpPr>
      <p:grpSpPr>
        <a:xfrm>
          <a:off x="0" y="0"/>
          <a:ext cx="0" cy="0"/>
          <a:chOff x="0" y="0"/>
          <a:chExt cx="0" cy="0"/>
        </a:xfrm>
      </p:grpSpPr>
      <p:grpSp>
        <p:nvGrpSpPr>
          <p:cNvPr id="5" name="Group 45"/>
          <p:cNvGrpSpPr>
            <a:grpSpLocks noChangeAspect="1"/>
          </p:cNvGrpSpPr>
          <p:nvPr userDrawn="1"/>
        </p:nvGrpSpPr>
        <p:grpSpPr bwMode="gray">
          <a:xfrm>
            <a:off x="6895367" y="5831829"/>
            <a:ext cx="2015644" cy="791861"/>
            <a:chOff x="622301" y="3028950"/>
            <a:chExt cx="7778750" cy="3055938"/>
          </a:xfrm>
          <a:solidFill>
            <a:srgbClr val="0033A0"/>
          </a:solidFill>
        </p:grpSpPr>
        <p:sp>
          <p:nvSpPr>
            <p:cNvPr id="6" name="Freeform 5"/>
            <p:cNvSpPr>
              <a:spLocks/>
            </p:cNvSpPr>
            <p:nvPr/>
          </p:nvSpPr>
          <p:spPr bwMode="gray">
            <a:xfrm>
              <a:off x="4456113" y="4791075"/>
              <a:ext cx="695325" cy="742950"/>
            </a:xfrm>
            <a:custGeom>
              <a:avLst/>
              <a:gdLst>
                <a:gd name="T0" fmla="*/ 202 w 438"/>
                <a:gd name="T1" fmla="*/ 215 h 468"/>
                <a:gd name="T2" fmla="*/ 301 w 438"/>
                <a:gd name="T3" fmla="*/ 0 h 468"/>
                <a:gd name="T4" fmla="*/ 438 w 438"/>
                <a:gd name="T5" fmla="*/ 0 h 468"/>
                <a:gd name="T6" fmla="*/ 266 w 438"/>
                <a:gd name="T7" fmla="*/ 327 h 468"/>
                <a:gd name="T8" fmla="*/ 248 w 438"/>
                <a:gd name="T9" fmla="*/ 360 h 468"/>
                <a:gd name="T10" fmla="*/ 231 w 438"/>
                <a:gd name="T11" fmla="*/ 388 h 468"/>
                <a:gd name="T12" fmla="*/ 215 w 438"/>
                <a:gd name="T13" fmla="*/ 412 h 468"/>
                <a:gd name="T14" fmla="*/ 199 w 438"/>
                <a:gd name="T15" fmla="*/ 429 h 468"/>
                <a:gd name="T16" fmla="*/ 179 w 438"/>
                <a:gd name="T17" fmla="*/ 444 h 468"/>
                <a:gd name="T18" fmla="*/ 157 w 438"/>
                <a:gd name="T19" fmla="*/ 455 h 468"/>
                <a:gd name="T20" fmla="*/ 132 w 438"/>
                <a:gd name="T21" fmla="*/ 462 h 468"/>
                <a:gd name="T22" fmla="*/ 99 w 438"/>
                <a:gd name="T23" fmla="*/ 467 h 468"/>
                <a:gd name="T24" fmla="*/ 62 w 438"/>
                <a:gd name="T25" fmla="*/ 468 h 468"/>
                <a:gd name="T26" fmla="*/ 37 w 438"/>
                <a:gd name="T27" fmla="*/ 468 h 468"/>
                <a:gd name="T28" fmla="*/ 14 w 438"/>
                <a:gd name="T29" fmla="*/ 467 h 468"/>
                <a:gd name="T30" fmla="*/ 0 w 438"/>
                <a:gd name="T31" fmla="*/ 465 h 468"/>
                <a:gd name="T32" fmla="*/ 17 w 438"/>
                <a:gd name="T33" fmla="*/ 368 h 468"/>
                <a:gd name="T34" fmla="*/ 46 w 438"/>
                <a:gd name="T35" fmla="*/ 370 h 468"/>
                <a:gd name="T36" fmla="*/ 69 w 438"/>
                <a:gd name="T37" fmla="*/ 368 h 468"/>
                <a:gd name="T38" fmla="*/ 84 w 438"/>
                <a:gd name="T39" fmla="*/ 363 h 468"/>
                <a:gd name="T40" fmla="*/ 93 w 438"/>
                <a:gd name="T41" fmla="*/ 354 h 468"/>
                <a:gd name="T42" fmla="*/ 98 w 438"/>
                <a:gd name="T43" fmla="*/ 339 h 468"/>
                <a:gd name="T44" fmla="*/ 95 w 438"/>
                <a:gd name="T45" fmla="*/ 318 h 468"/>
                <a:gd name="T46" fmla="*/ 35 w 438"/>
                <a:gd name="T47" fmla="*/ 0 h 468"/>
                <a:gd name="T48" fmla="*/ 178 w 438"/>
                <a:gd name="T49" fmla="*/ 0 h 468"/>
                <a:gd name="T50" fmla="*/ 202 w 438"/>
                <a:gd name="T51" fmla="*/ 215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38" h="468">
                  <a:moveTo>
                    <a:pt x="202" y="215"/>
                  </a:moveTo>
                  <a:lnTo>
                    <a:pt x="301" y="0"/>
                  </a:lnTo>
                  <a:lnTo>
                    <a:pt x="438" y="0"/>
                  </a:lnTo>
                  <a:lnTo>
                    <a:pt x="266" y="327"/>
                  </a:lnTo>
                  <a:lnTo>
                    <a:pt x="248" y="360"/>
                  </a:lnTo>
                  <a:lnTo>
                    <a:pt x="231" y="388"/>
                  </a:lnTo>
                  <a:lnTo>
                    <a:pt x="215" y="412"/>
                  </a:lnTo>
                  <a:lnTo>
                    <a:pt x="199" y="429"/>
                  </a:lnTo>
                  <a:lnTo>
                    <a:pt x="179" y="444"/>
                  </a:lnTo>
                  <a:lnTo>
                    <a:pt x="157" y="455"/>
                  </a:lnTo>
                  <a:lnTo>
                    <a:pt x="132" y="462"/>
                  </a:lnTo>
                  <a:lnTo>
                    <a:pt x="99" y="467"/>
                  </a:lnTo>
                  <a:lnTo>
                    <a:pt x="62" y="468"/>
                  </a:lnTo>
                  <a:lnTo>
                    <a:pt x="37" y="468"/>
                  </a:lnTo>
                  <a:lnTo>
                    <a:pt x="14" y="467"/>
                  </a:lnTo>
                  <a:lnTo>
                    <a:pt x="0" y="465"/>
                  </a:lnTo>
                  <a:lnTo>
                    <a:pt x="17" y="368"/>
                  </a:lnTo>
                  <a:lnTo>
                    <a:pt x="46" y="370"/>
                  </a:lnTo>
                  <a:lnTo>
                    <a:pt x="69" y="368"/>
                  </a:lnTo>
                  <a:lnTo>
                    <a:pt x="84" y="363"/>
                  </a:lnTo>
                  <a:lnTo>
                    <a:pt x="93" y="354"/>
                  </a:lnTo>
                  <a:lnTo>
                    <a:pt x="98" y="339"/>
                  </a:lnTo>
                  <a:lnTo>
                    <a:pt x="95" y="318"/>
                  </a:lnTo>
                  <a:lnTo>
                    <a:pt x="35" y="0"/>
                  </a:lnTo>
                  <a:lnTo>
                    <a:pt x="178" y="0"/>
                  </a:lnTo>
                  <a:lnTo>
                    <a:pt x="202" y="215"/>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7" name="Freeform 6"/>
            <p:cNvSpPr>
              <a:spLocks noEditPoints="1"/>
            </p:cNvSpPr>
            <p:nvPr/>
          </p:nvSpPr>
          <p:spPr bwMode="gray">
            <a:xfrm>
              <a:off x="3376613" y="4776788"/>
              <a:ext cx="658813" cy="585788"/>
            </a:xfrm>
            <a:custGeom>
              <a:avLst/>
              <a:gdLst>
                <a:gd name="T0" fmla="*/ 153 w 415"/>
                <a:gd name="T1" fmla="*/ 146 h 369"/>
                <a:gd name="T2" fmla="*/ 159 w 415"/>
                <a:gd name="T3" fmla="*/ 125 h 369"/>
                <a:gd name="T4" fmla="*/ 171 w 415"/>
                <a:gd name="T5" fmla="*/ 108 h 369"/>
                <a:gd name="T6" fmla="*/ 186 w 415"/>
                <a:gd name="T7" fmla="*/ 95 h 369"/>
                <a:gd name="T8" fmla="*/ 207 w 415"/>
                <a:gd name="T9" fmla="*/ 88 h 369"/>
                <a:gd name="T10" fmla="*/ 229 w 415"/>
                <a:gd name="T11" fmla="*/ 85 h 369"/>
                <a:gd name="T12" fmla="*/ 248 w 415"/>
                <a:gd name="T13" fmla="*/ 88 h 369"/>
                <a:gd name="T14" fmla="*/ 263 w 415"/>
                <a:gd name="T15" fmla="*/ 96 h 369"/>
                <a:gd name="T16" fmla="*/ 275 w 415"/>
                <a:gd name="T17" fmla="*/ 110 h 369"/>
                <a:gd name="T18" fmla="*/ 281 w 415"/>
                <a:gd name="T19" fmla="*/ 126 h 369"/>
                <a:gd name="T20" fmla="*/ 281 w 415"/>
                <a:gd name="T21" fmla="*/ 146 h 369"/>
                <a:gd name="T22" fmla="*/ 153 w 415"/>
                <a:gd name="T23" fmla="*/ 146 h 369"/>
                <a:gd name="T24" fmla="*/ 411 w 415"/>
                <a:gd name="T25" fmla="*/ 215 h 369"/>
                <a:gd name="T26" fmla="*/ 415 w 415"/>
                <a:gd name="T27" fmla="*/ 175 h 369"/>
                <a:gd name="T28" fmla="*/ 413 w 415"/>
                <a:gd name="T29" fmla="*/ 138 h 369"/>
                <a:gd name="T30" fmla="*/ 406 w 415"/>
                <a:gd name="T31" fmla="*/ 104 h 369"/>
                <a:gd name="T32" fmla="*/ 393 w 415"/>
                <a:gd name="T33" fmla="*/ 74 h 369"/>
                <a:gd name="T34" fmla="*/ 373 w 415"/>
                <a:gd name="T35" fmla="*/ 49 h 369"/>
                <a:gd name="T36" fmla="*/ 348 w 415"/>
                <a:gd name="T37" fmla="*/ 28 h 369"/>
                <a:gd name="T38" fmla="*/ 317 w 415"/>
                <a:gd name="T39" fmla="*/ 13 h 369"/>
                <a:gd name="T40" fmla="*/ 281 w 415"/>
                <a:gd name="T41" fmla="*/ 3 h 369"/>
                <a:gd name="T42" fmla="*/ 240 w 415"/>
                <a:gd name="T43" fmla="*/ 0 h 369"/>
                <a:gd name="T44" fmla="*/ 198 w 415"/>
                <a:gd name="T45" fmla="*/ 3 h 369"/>
                <a:gd name="T46" fmla="*/ 158 w 415"/>
                <a:gd name="T47" fmla="*/ 13 h 369"/>
                <a:gd name="T48" fmla="*/ 121 w 415"/>
                <a:gd name="T49" fmla="*/ 30 h 369"/>
                <a:gd name="T50" fmla="*/ 86 w 415"/>
                <a:gd name="T51" fmla="*/ 50 h 369"/>
                <a:gd name="T52" fmla="*/ 58 w 415"/>
                <a:gd name="T53" fmla="*/ 79 h 369"/>
                <a:gd name="T54" fmla="*/ 34 w 415"/>
                <a:gd name="T55" fmla="*/ 110 h 369"/>
                <a:gd name="T56" fmla="*/ 15 w 415"/>
                <a:gd name="T57" fmla="*/ 147 h 369"/>
                <a:gd name="T58" fmla="*/ 5 w 415"/>
                <a:gd name="T59" fmla="*/ 187 h 369"/>
                <a:gd name="T60" fmla="*/ 0 w 415"/>
                <a:gd name="T61" fmla="*/ 224 h 369"/>
                <a:gd name="T62" fmla="*/ 5 w 415"/>
                <a:gd name="T63" fmla="*/ 257 h 369"/>
                <a:gd name="T64" fmla="*/ 14 w 415"/>
                <a:gd name="T65" fmla="*/ 287 h 369"/>
                <a:gd name="T66" fmla="*/ 28 w 415"/>
                <a:gd name="T67" fmla="*/ 311 h 369"/>
                <a:gd name="T68" fmla="*/ 49 w 415"/>
                <a:gd name="T69" fmla="*/ 331 h 369"/>
                <a:gd name="T70" fmla="*/ 75 w 415"/>
                <a:gd name="T71" fmla="*/ 348 h 369"/>
                <a:gd name="T72" fmla="*/ 104 w 415"/>
                <a:gd name="T73" fmla="*/ 358 h 369"/>
                <a:gd name="T74" fmla="*/ 137 w 415"/>
                <a:gd name="T75" fmla="*/ 366 h 369"/>
                <a:gd name="T76" fmla="*/ 174 w 415"/>
                <a:gd name="T77" fmla="*/ 369 h 369"/>
                <a:gd name="T78" fmla="*/ 205 w 415"/>
                <a:gd name="T79" fmla="*/ 367 h 369"/>
                <a:gd name="T80" fmla="*/ 238 w 415"/>
                <a:gd name="T81" fmla="*/ 363 h 369"/>
                <a:gd name="T82" fmla="*/ 269 w 415"/>
                <a:gd name="T83" fmla="*/ 355 h 369"/>
                <a:gd name="T84" fmla="*/ 299 w 415"/>
                <a:gd name="T85" fmla="*/ 343 h 369"/>
                <a:gd name="T86" fmla="*/ 327 w 415"/>
                <a:gd name="T87" fmla="*/ 327 h 369"/>
                <a:gd name="T88" fmla="*/ 353 w 415"/>
                <a:gd name="T89" fmla="*/ 308 h 369"/>
                <a:gd name="T90" fmla="*/ 375 w 415"/>
                <a:gd name="T91" fmla="*/ 282 h 369"/>
                <a:gd name="T92" fmla="*/ 391 w 415"/>
                <a:gd name="T93" fmla="*/ 253 h 369"/>
                <a:gd name="T94" fmla="*/ 257 w 415"/>
                <a:gd name="T95" fmla="*/ 253 h 369"/>
                <a:gd name="T96" fmla="*/ 246 w 415"/>
                <a:gd name="T97" fmla="*/ 266 h 369"/>
                <a:gd name="T98" fmla="*/ 231 w 415"/>
                <a:gd name="T99" fmla="*/ 275 h 369"/>
                <a:gd name="T100" fmla="*/ 214 w 415"/>
                <a:gd name="T101" fmla="*/ 281 h 369"/>
                <a:gd name="T102" fmla="*/ 198 w 415"/>
                <a:gd name="T103" fmla="*/ 284 h 369"/>
                <a:gd name="T104" fmla="*/ 177 w 415"/>
                <a:gd name="T105" fmla="*/ 279 h 369"/>
                <a:gd name="T106" fmla="*/ 159 w 415"/>
                <a:gd name="T107" fmla="*/ 270 h 369"/>
                <a:gd name="T108" fmla="*/ 147 w 415"/>
                <a:gd name="T109" fmla="*/ 257 h 369"/>
                <a:gd name="T110" fmla="*/ 140 w 415"/>
                <a:gd name="T111" fmla="*/ 238 h 369"/>
                <a:gd name="T112" fmla="*/ 140 w 415"/>
                <a:gd name="T113" fmla="*/ 215 h 369"/>
                <a:gd name="T114" fmla="*/ 411 w 415"/>
                <a:gd name="T115" fmla="*/ 215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5" h="369">
                  <a:moveTo>
                    <a:pt x="153" y="146"/>
                  </a:moveTo>
                  <a:lnTo>
                    <a:pt x="159" y="125"/>
                  </a:lnTo>
                  <a:lnTo>
                    <a:pt x="171" y="108"/>
                  </a:lnTo>
                  <a:lnTo>
                    <a:pt x="186" y="95"/>
                  </a:lnTo>
                  <a:lnTo>
                    <a:pt x="207" y="88"/>
                  </a:lnTo>
                  <a:lnTo>
                    <a:pt x="229" y="85"/>
                  </a:lnTo>
                  <a:lnTo>
                    <a:pt x="248" y="88"/>
                  </a:lnTo>
                  <a:lnTo>
                    <a:pt x="263" y="96"/>
                  </a:lnTo>
                  <a:lnTo>
                    <a:pt x="275" y="110"/>
                  </a:lnTo>
                  <a:lnTo>
                    <a:pt x="281" y="126"/>
                  </a:lnTo>
                  <a:lnTo>
                    <a:pt x="281" y="146"/>
                  </a:lnTo>
                  <a:lnTo>
                    <a:pt x="153" y="146"/>
                  </a:lnTo>
                  <a:close/>
                  <a:moveTo>
                    <a:pt x="411" y="215"/>
                  </a:moveTo>
                  <a:lnTo>
                    <a:pt x="415" y="175"/>
                  </a:lnTo>
                  <a:lnTo>
                    <a:pt x="413" y="138"/>
                  </a:lnTo>
                  <a:lnTo>
                    <a:pt x="406" y="104"/>
                  </a:lnTo>
                  <a:lnTo>
                    <a:pt x="393" y="74"/>
                  </a:lnTo>
                  <a:lnTo>
                    <a:pt x="373" y="49"/>
                  </a:lnTo>
                  <a:lnTo>
                    <a:pt x="348" y="28"/>
                  </a:lnTo>
                  <a:lnTo>
                    <a:pt x="317" y="13"/>
                  </a:lnTo>
                  <a:lnTo>
                    <a:pt x="281" y="3"/>
                  </a:lnTo>
                  <a:lnTo>
                    <a:pt x="240" y="0"/>
                  </a:lnTo>
                  <a:lnTo>
                    <a:pt x="198" y="3"/>
                  </a:lnTo>
                  <a:lnTo>
                    <a:pt x="158" y="13"/>
                  </a:lnTo>
                  <a:lnTo>
                    <a:pt x="121" y="30"/>
                  </a:lnTo>
                  <a:lnTo>
                    <a:pt x="86" y="50"/>
                  </a:lnTo>
                  <a:lnTo>
                    <a:pt x="58" y="79"/>
                  </a:lnTo>
                  <a:lnTo>
                    <a:pt x="34" y="110"/>
                  </a:lnTo>
                  <a:lnTo>
                    <a:pt x="15" y="147"/>
                  </a:lnTo>
                  <a:lnTo>
                    <a:pt x="5" y="187"/>
                  </a:lnTo>
                  <a:lnTo>
                    <a:pt x="0" y="224"/>
                  </a:lnTo>
                  <a:lnTo>
                    <a:pt x="5" y="257"/>
                  </a:lnTo>
                  <a:lnTo>
                    <a:pt x="14" y="287"/>
                  </a:lnTo>
                  <a:lnTo>
                    <a:pt x="28" y="311"/>
                  </a:lnTo>
                  <a:lnTo>
                    <a:pt x="49" y="331"/>
                  </a:lnTo>
                  <a:lnTo>
                    <a:pt x="75" y="348"/>
                  </a:lnTo>
                  <a:lnTo>
                    <a:pt x="104" y="358"/>
                  </a:lnTo>
                  <a:lnTo>
                    <a:pt x="137" y="366"/>
                  </a:lnTo>
                  <a:lnTo>
                    <a:pt x="174" y="369"/>
                  </a:lnTo>
                  <a:lnTo>
                    <a:pt x="205" y="367"/>
                  </a:lnTo>
                  <a:lnTo>
                    <a:pt x="238" y="363"/>
                  </a:lnTo>
                  <a:lnTo>
                    <a:pt x="269" y="355"/>
                  </a:lnTo>
                  <a:lnTo>
                    <a:pt x="299" y="343"/>
                  </a:lnTo>
                  <a:lnTo>
                    <a:pt x="327" y="327"/>
                  </a:lnTo>
                  <a:lnTo>
                    <a:pt x="353" y="308"/>
                  </a:lnTo>
                  <a:lnTo>
                    <a:pt x="375" y="282"/>
                  </a:lnTo>
                  <a:lnTo>
                    <a:pt x="391" y="253"/>
                  </a:lnTo>
                  <a:lnTo>
                    <a:pt x="257" y="253"/>
                  </a:lnTo>
                  <a:lnTo>
                    <a:pt x="246" y="266"/>
                  </a:lnTo>
                  <a:lnTo>
                    <a:pt x="231" y="275"/>
                  </a:lnTo>
                  <a:lnTo>
                    <a:pt x="214" y="281"/>
                  </a:lnTo>
                  <a:lnTo>
                    <a:pt x="198" y="284"/>
                  </a:lnTo>
                  <a:lnTo>
                    <a:pt x="177" y="279"/>
                  </a:lnTo>
                  <a:lnTo>
                    <a:pt x="159" y="270"/>
                  </a:lnTo>
                  <a:lnTo>
                    <a:pt x="147" y="257"/>
                  </a:lnTo>
                  <a:lnTo>
                    <a:pt x="140" y="238"/>
                  </a:lnTo>
                  <a:lnTo>
                    <a:pt x="140" y="215"/>
                  </a:lnTo>
                  <a:lnTo>
                    <a:pt x="411" y="215"/>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8" name="Freeform 9"/>
            <p:cNvSpPr>
              <a:spLocks/>
            </p:cNvSpPr>
            <p:nvPr/>
          </p:nvSpPr>
          <p:spPr bwMode="gray">
            <a:xfrm>
              <a:off x="4056063" y="4618038"/>
              <a:ext cx="434975" cy="731838"/>
            </a:xfrm>
            <a:custGeom>
              <a:avLst/>
              <a:gdLst>
                <a:gd name="T0" fmla="*/ 210 w 274"/>
                <a:gd name="T1" fmla="*/ 458 h 461"/>
                <a:gd name="T2" fmla="*/ 159 w 274"/>
                <a:gd name="T3" fmla="*/ 461 h 461"/>
                <a:gd name="T4" fmla="*/ 116 w 274"/>
                <a:gd name="T5" fmla="*/ 461 h 461"/>
                <a:gd name="T6" fmla="*/ 84 w 274"/>
                <a:gd name="T7" fmla="*/ 460 h 461"/>
                <a:gd name="T8" fmla="*/ 58 w 274"/>
                <a:gd name="T9" fmla="*/ 454 h 461"/>
                <a:gd name="T10" fmla="*/ 39 w 274"/>
                <a:gd name="T11" fmla="*/ 446 h 461"/>
                <a:gd name="T12" fmla="*/ 27 w 274"/>
                <a:gd name="T13" fmla="*/ 434 h 461"/>
                <a:gd name="T14" fmla="*/ 20 w 274"/>
                <a:gd name="T15" fmla="*/ 417 h 461"/>
                <a:gd name="T16" fmla="*/ 18 w 274"/>
                <a:gd name="T17" fmla="*/ 396 h 461"/>
                <a:gd name="T18" fmla="*/ 20 w 274"/>
                <a:gd name="T19" fmla="*/ 369 h 461"/>
                <a:gd name="T20" fmla="*/ 24 w 274"/>
                <a:gd name="T21" fmla="*/ 336 h 461"/>
                <a:gd name="T22" fmla="*/ 51 w 274"/>
                <a:gd name="T23" fmla="*/ 189 h 461"/>
                <a:gd name="T24" fmla="*/ 0 w 274"/>
                <a:gd name="T25" fmla="*/ 189 h 461"/>
                <a:gd name="T26" fmla="*/ 15 w 274"/>
                <a:gd name="T27" fmla="*/ 109 h 461"/>
                <a:gd name="T28" fmla="*/ 67 w 274"/>
                <a:gd name="T29" fmla="*/ 109 h 461"/>
                <a:gd name="T30" fmla="*/ 87 w 274"/>
                <a:gd name="T31" fmla="*/ 0 h 461"/>
                <a:gd name="T32" fmla="*/ 226 w 274"/>
                <a:gd name="T33" fmla="*/ 0 h 461"/>
                <a:gd name="T34" fmla="*/ 207 w 274"/>
                <a:gd name="T35" fmla="*/ 109 h 461"/>
                <a:gd name="T36" fmla="*/ 274 w 274"/>
                <a:gd name="T37" fmla="*/ 109 h 461"/>
                <a:gd name="T38" fmla="*/ 260 w 274"/>
                <a:gd name="T39" fmla="*/ 189 h 461"/>
                <a:gd name="T40" fmla="*/ 192 w 274"/>
                <a:gd name="T41" fmla="*/ 189 h 461"/>
                <a:gd name="T42" fmla="*/ 170 w 274"/>
                <a:gd name="T43" fmla="*/ 317 h 461"/>
                <a:gd name="T44" fmla="*/ 167 w 274"/>
                <a:gd name="T45" fmla="*/ 333 h 461"/>
                <a:gd name="T46" fmla="*/ 168 w 274"/>
                <a:gd name="T47" fmla="*/ 345 h 461"/>
                <a:gd name="T48" fmla="*/ 174 w 274"/>
                <a:gd name="T49" fmla="*/ 354 h 461"/>
                <a:gd name="T50" fmla="*/ 186 w 274"/>
                <a:gd name="T51" fmla="*/ 359 h 461"/>
                <a:gd name="T52" fmla="*/ 205 w 274"/>
                <a:gd name="T53" fmla="*/ 360 h 461"/>
                <a:gd name="T54" fmla="*/ 228 w 274"/>
                <a:gd name="T55" fmla="*/ 360 h 461"/>
                <a:gd name="T56" fmla="*/ 210 w 274"/>
                <a:gd name="T57" fmla="*/ 458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4" h="461">
                  <a:moveTo>
                    <a:pt x="210" y="458"/>
                  </a:moveTo>
                  <a:lnTo>
                    <a:pt x="159" y="461"/>
                  </a:lnTo>
                  <a:lnTo>
                    <a:pt x="116" y="461"/>
                  </a:lnTo>
                  <a:lnTo>
                    <a:pt x="84" y="460"/>
                  </a:lnTo>
                  <a:lnTo>
                    <a:pt x="58" y="454"/>
                  </a:lnTo>
                  <a:lnTo>
                    <a:pt x="39" y="446"/>
                  </a:lnTo>
                  <a:lnTo>
                    <a:pt x="27" y="434"/>
                  </a:lnTo>
                  <a:lnTo>
                    <a:pt x="20" y="417"/>
                  </a:lnTo>
                  <a:lnTo>
                    <a:pt x="18" y="396"/>
                  </a:lnTo>
                  <a:lnTo>
                    <a:pt x="20" y="369"/>
                  </a:lnTo>
                  <a:lnTo>
                    <a:pt x="24" y="336"/>
                  </a:lnTo>
                  <a:lnTo>
                    <a:pt x="51" y="189"/>
                  </a:lnTo>
                  <a:lnTo>
                    <a:pt x="0" y="189"/>
                  </a:lnTo>
                  <a:lnTo>
                    <a:pt x="15" y="109"/>
                  </a:lnTo>
                  <a:lnTo>
                    <a:pt x="67" y="109"/>
                  </a:lnTo>
                  <a:lnTo>
                    <a:pt x="87" y="0"/>
                  </a:lnTo>
                  <a:lnTo>
                    <a:pt x="226" y="0"/>
                  </a:lnTo>
                  <a:lnTo>
                    <a:pt x="207" y="109"/>
                  </a:lnTo>
                  <a:lnTo>
                    <a:pt x="274" y="109"/>
                  </a:lnTo>
                  <a:lnTo>
                    <a:pt x="260" y="189"/>
                  </a:lnTo>
                  <a:lnTo>
                    <a:pt x="192" y="189"/>
                  </a:lnTo>
                  <a:lnTo>
                    <a:pt x="170" y="317"/>
                  </a:lnTo>
                  <a:lnTo>
                    <a:pt x="167" y="333"/>
                  </a:lnTo>
                  <a:lnTo>
                    <a:pt x="168" y="345"/>
                  </a:lnTo>
                  <a:lnTo>
                    <a:pt x="174" y="354"/>
                  </a:lnTo>
                  <a:lnTo>
                    <a:pt x="186" y="359"/>
                  </a:lnTo>
                  <a:lnTo>
                    <a:pt x="205" y="360"/>
                  </a:lnTo>
                  <a:lnTo>
                    <a:pt x="228" y="360"/>
                  </a:lnTo>
                  <a:lnTo>
                    <a:pt x="210" y="458"/>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9" name="Freeform 10"/>
            <p:cNvSpPr>
              <a:spLocks/>
            </p:cNvSpPr>
            <p:nvPr/>
          </p:nvSpPr>
          <p:spPr bwMode="gray">
            <a:xfrm>
              <a:off x="985838" y="4564063"/>
              <a:ext cx="741363" cy="800100"/>
            </a:xfrm>
            <a:custGeom>
              <a:avLst/>
              <a:gdLst>
                <a:gd name="T0" fmla="*/ 314 w 467"/>
                <a:gd name="T1" fmla="*/ 137 h 504"/>
                <a:gd name="T2" fmla="*/ 299 w 467"/>
                <a:gd name="T3" fmla="*/ 119 h 504"/>
                <a:gd name="T4" fmla="*/ 259 w 467"/>
                <a:gd name="T5" fmla="*/ 110 h 504"/>
                <a:gd name="T6" fmla="*/ 219 w 467"/>
                <a:gd name="T7" fmla="*/ 117 h 504"/>
                <a:gd name="T8" fmla="*/ 203 w 467"/>
                <a:gd name="T9" fmla="*/ 138 h 504"/>
                <a:gd name="T10" fmla="*/ 210 w 467"/>
                <a:gd name="T11" fmla="*/ 159 h 504"/>
                <a:gd name="T12" fmla="*/ 235 w 467"/>
                <a:gd name="T13" fmla="*/ 174 h 504"/>
                <a:gd name="T14" fmla="*/ 275 w 467"/>
                <a:gd name="T15" fmla="*/ 184 h 504"/>
                <a:gd name="T16" fmla="*/ 320 w 467"/>
                <a:gd name="T17" fmla="*/ 196 h 504"/>
                <a:gd name="T18" fmla="*/ 368 w 467"/>
                <a:gd name="T19" fmla="*/ 213 h 504"/>
                <a:gd name="T20" fmla="*/ 408 w 467"/>
                <a:gd name="T21" fmla="*/ 233 h 504"/>
                <a:gd name="T22" fmla="*/ 437 w 467"/>
                <a:gd name="T23" fmla="*/ 266 h 504"/>
                <a:gd name="T24" fmla="*/ 451 w 467"/>
                <a:gd name="T25" fmla="*/ 311 h 504"/>
                <a:gd name="T26" fmla="*/ 439 w 467"/>
                <a:gd name="T27" fmla="*/ 375 h 504"/>
                <a:gd name="T28" fmla="*/ 402 w 467"/>
                <a:gd name="T29" fmla="*/ 431 h 504"/>
                <a:gd name="T30" fmla="*/ 345 w 467"/>
                <a:gd name="T31" fmla="*/ 473 h 504"/>
                <a:gd name="T32" fmla="*/ 274 w 467"/>
                <a:gd name="T33" fmla="*/ 497 h 504"/>
                <a:gd name="T34" fmla="*/ 189 w 467"/>
                <a:gd name="T35" fmla="*/ 504 h 504"/>
                <a:gd name="T36" fmla="*/ 112 w 467"/>
                <a:gd name="T37" fmla="*/ 495 h 504"/>
                <a:gd name="T38" fmla="*/ 54 w 467"/>
                <a:gd name="T39" fmla="*/ 467 h 504"/>
                <a:gd name="T40" fmla="*/ 17 w 467"/>
                <a:gd name="T41" fmla="*/ 424 h 504"/>
                <a:gd name="T42" fmla="*/ 0 w 467"/>
                <a:gd name="T43" fmla="*/ 372 h 504"/>
                <a:gd name="T44" fmla="*/ 155 w 467"/>
                <a:gd name="T45" fmla="*/ 343 h 504"/>
                <a:gd name="T46" fmla="*/ 164 w 467"/>
                <a:gd name="T47" fmla="*/ 373 h 504"/>
                <a:gd name="T48" fmla="*/ 188 w 467"/>
                <a:gd name="T49" fmla="*/ 390 h 504"/>
                <a:gd name="T50" fmla="*/ 217 w 467"/>
                <a:gd name="T51" fmla="*/ 394 h 504"/>
                <a:gd name="T52" fmla="*/ 259 w 467"/>
                <a:gd name="T53" fmla="*/ 388 h 504"/>
                <a:gd name="T54" fmla="*/ 286 w 467"/>
                <a:gd name="T55" fmla="*/ 372 h 504"/>
                <a:gd name="T56" fmla="*/ 290 w 467"/>
                <a:gd name="T57" fmla="*/ 348 h 504"/>
                <a:gd name="T58" fmla="*/ 272 w 467"/>
                <a:gd name="T59" fmla="*/ 330 h 504"/>
                <a:gd name="T60" fmla="*/ 240 w 467"/>
                <a:gd name="T61" fmla="*/ 318 h 504"/>
                <a:gd name="T62" fmla="*/ 197 w 467"/>
                <a:gd name="T63" fmla="*/ 306 h 504"/>
                <a:gd name="T64" fmla="*/ 149 w 467"/>
                <a:gd name="T65" fmla="*/ 294 h 504"/>
                <a:gd name="T66" fmla="*/ 104 w 467"/>
                <a:gd name="T67" fmla="*/ 275 h 504"/>
                <a:gd name="T68" fmla="*/ 69 w 467"/>
                <a:gd name="T69" fmla="*/ 248 h 504"/>
                <a:gd name="T70" fmla="*/ 48 w 467"/>
                <a:gd name="T71" fmla="*/ 208 h 504"/>
                <a:gd name="T72" fmla="*/ 46 w 467"/>
                <a:gd name="T73" fmla="*/ 153 h 504"/>
                <a:gd name="T74" fmla="*/ 70 w 467"/>
                <a:gd name="T75" fmla="*/ 94 h 504"/>
                <a:gd name="T76" fmla="*/ 113 w 467"/>
                <a:gd name="T77" fmla="*/ 48 h 504"/>
                <a:gd name="T78" fmla="*/ 174 w 467"/>
                <a:gd name="T79" fmla="*/ 18 h 504"/>
                <a:gd name="T80" fmla="*/ 246 w 467"/>
                <a:gd name="T81" fmla="*/ 1 h 504"/>
                <a:gd name="T82" fmla="*/ 327 w 467"/>
                <a:gd name="T83" fmla="*/ 3 h 504"/>
                <a:gd name="T84" fmla="*/ 394 w 467"/>
                <a:gd name="T85" fmla="*/ 21 h 504"/>
                <a:gd name="T86" fmla="*/ 439 w 467"/>
                <a:gd name="T87" fmla="*/ 54 h 504"/>
                <a:gd name="T88" fmla="*/ 463 w 467"/>
                <a:gd name="T89" fmla="*/ 100 h 504"/>
                <a:gd name="T90" fmla="*/ 467 w 467"/>
                <a:gd name="T91" fmla="*/ 1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7" h="504">
                  <a:moveTo>
                    <a:pt x="316" y="152"/>
                  </a:moveTo>
                  <a:lnTo>
                    <a:pt x="314" y="137"/>
                  </a:lnTo>
                  <a:lnTo>
                    <a:pt x="308" y="126"/>
                  </a:lnTo>
                  <a:lnTo>
                    <a:pt x="299" y="119"/>
                  </a:lnTo>
                  <a:lnTo>
                    <a:pt x="281" y="113"/>
                  </a:lnTo>
                  <a:lnTo>
                    <a:pt x="259" y="110"/>
                  </a:lnTo>
                  <a:lnTo>
                    <a:pt x="235" y="113"/>
                  </a:lnTo>
                  <a:lnTo>
                    <a:pt x="219" y="117"/>
                  </a:lnTo>
                  <a:lnTo>
                    <a:pt x="209" y="126"/>
                  </a:lnTo>
                  <a:lnTo>
                    <a:pt x="203" y="138"/>
                  </a:lnTo>
                  <a:lnTo>
                    <a:pt x="204" y="149"/>
                  </a:lnTo>
                  <a:lnTo>
                    <a:pt x="210" y="159"/>
                  </a:lnTo>
                  <a:lnTo>
                    <a:pt x="220" y="167"/>
                  </a:lnTo>
                  <a:lnTo>
                    <a:pt x="235" y="174"/>
                  </a:lnTo>
                  <a:lnTo>
                    <a:pt x="255" y="180"/>
                  </a:lnTo>
                  <a:lnTo>
                    <a:pt x="275" y="184"/>
                  </a:lnTo>
                  <a:lnTo>
                    <a:pt x="298" y="190"/>
                  </a:lnTo>
                  <a:lnTo>
                    <a:pt x="320" y="196"/>
                  </a:lnTo>
                  <a:lnTo>
                    <a:pt x="344" y="204"/>
                  </a:lnTo>
                  <a:lnTo>
                    <a:pt x="368" y="213"/>
                  </a:lnTo>
                  <a:lnTo>
                    <a:pt x="388" y="222"/>
                  </a:lnTo>
                  <a:lnTo>
                    <a:pt x="408" y="233"/>
                  </a:lnTo>
                  <a:lnTo>
                    <a:pt x="426" y="248"/>
                  </a:lnTo>
                  <a:lnTo>
                    <a:pt x="437" y="266"/>
                  </a:lnTo>
                  <a:lnTo>
                    <a:pt x="446" y="287"/>
                  </a:lnTo>
                  <a:lnTo>
                    <a:pt x="451" y="311"/>
                  </a:lnTo>
                  <a:lnTo>
                    <a:pt x="448" y="339"/>
                  </a:lnTo>
                  <a:lnTo>
                    <a:pt x="439" y="375"/>
                  </a:lnTo>
                  <a:lnTo>
                    <a:pt x="423" y="406"/>
                  </a:lnTo>
                  <a:lnTo>
                    <a:pt x="402" y="431"/>
                  </a:lnTo>
                  <a:lnTo>
                    <a:pt x="376" y="453"/>
                  </a:lnTo>
                  <a:lnTo>
                    <a:pt x="345" y="473"/>
                  </a:lnTo>
                  <a:lnTo>
                    <a:pt x="311" y="486"/>
                  </a:lnTo>
                  <a:lnTo>
                    <a:pt x="274" y="497"/>
                  </a:lnTo>
                  <a:lnTo>
                    <a:pt x="232" y="503"/>
                  </a:lnTo>
                  <a:lnTo>
                    <a:pt x="189" y="504"/>
                  </a:lnTo>
                  <a:lnTo>
                    <a:pt x="149" y="503"/>
                  </a:lnTo>
                  <a:lnTo>
                    <a:pt x="112" y="495"/>
                  </a:lnTo>
                  <a:lnTo>
                    <a:pt x="81" y="482"/>
                  </a:lnTo>
                  <a:lnTo>
                    <a:pt x="54" y="467"/>
                  </a:lnTo>
                  <a:lnTo>
                    <a:pt x="32" y="446"/>
                  </a:lnTo>
                  <a:lnTo>
                    <a:pt x="17" y="424"/>
                  </a:lnTo>
                  <a:lnTo>
                    <a:pt x="5" y="400"/>
                  </a:lnTo>
                  <a:lnTo>
                    <a:pt x="0" y="372"/>
                  </a:lnTo>
                  <a:lnTo>
                    <a:pt x="2" y="343"/>
                  </a:lnTo>
                  <a:lnTo>
                    <a:pt x="155" y="343"/>
                  </a:lnTo>
                  <a:lnTo>
                    <a:pt x="158" y="360"/>
                  </a:lnTo>
                  <a:lnTo>
                    <a:pt x="164" y="373"/>
                  </a:lnTo>
                  <a:lnTo>
                    <a:pt x="174" y="382"/>
                  </a:lnTo>
                  <a:lnTo>
                    <a:pt x="188" y="390"/>
                  </a:lnTo>
                  <a:lnTo>
                    <a:pt x="203" y="393"/>
                  </a:lnTo>
                  <a:lnTo>
                    <a:pt x="217" y="394"/>
                  </a:lnTo>
                  <a:lnTo>
                    <a:pt x="240" y="393"/>
                  </a:lnTo>
                  <a:lnTo>
                    <a:pt x="259" y="388"/>
                  </a:lnTo>
                  <a:lnTo>
                    <a:pt x="275" y="381"/>
                  </a:lnTo>
                  <a:lnTo>
                    <a:pt x="286" y="372"/>
                  </a:lnTo>
                  <a:lnTo>
                    <a:pt x="290" y="358"/>
                  </a:lnTo>
                  <a:lnTo>
                    <a:pt x="290" y="348"/>
                  </a:lnTo>
                  <a:lnTo>
                    <a:pt x="284" y="338"/>
                  </a:lnTo>
                  <a:lnTo>
                    <a:pt x="272" y="330"/>
                  </a:lnTo>
                  <a:lnTo>
                    <a:pt x="258" y="323"/>
                  </a:lnTo>
                  <a:lnTo>
                    <a:pt x="240" y="318"/>
                  </a:lnTo>
                  <a:lnTo>
                    <a:pt x="219" y="312"/>
                  </a:lnTo>
                  <a:lnTo>
                    <a:pt x="197" y="306"/>
                  </a:lnTo>
                  <a:lnTo>
                    <a:pt x="173" y="300"/>
                  </a:lnTo>
                  <a:lnTo>
                    <a:pt x="149" y="294"/>
                  </a:lnTo>
                  <a:lnTo>
                    <a:pt x="127" y="285"/>
                  </a:lnTo>
                  <a:lnTo>
                    <a:pt x="104" y="275"/>
                  </a:lnTo>
                  <a:lnTo>
                    <a:pt x="85" y="263"/>
                  </a:lnTo>
                  <a:lnTo>
                    <a:pt x="69" y="248"/>
                  </a:lnTo>
                  <a:lnTo>
                    <a:pt x="55" y="230"/>
                  </a:lnTo>
                  <a:lnTo>
                    <a:pt x="48" y="208"/>
                  </a:lnTo>
                  <a:lnTo>
                    <a:pt x="44" y="183"/>
                  </a:lnTo>
                  <a:lnTo>
                    <a:pt x="46" y="153"/>
                  </a:lnTo>
                  <a:lnTo>
                    <a:pt x="55" y="122"/>
                  </a:lnTo>
                  <a:lnTo>
                    <a:pt x="70" y="94"/>
                  </a:lnTo>
                  <a:lnTo>
                    <a:pt x="90" y="68"/>
                  </a:lnTo>
                  <a:lnTo>
                    <a:pt x="113" y="48"/>
                  </a:lnTo>
                  <a:lnTo>
                    <a:pt x="142" y="31"/>
                  </a:lnTo>
                  <a:lnTo>
                    <a:pt x="174" y="18"/>
                  </a:lnTo>
                  <a:lnTo>
                    <a:pt x="209" y="7"/>
                  </a:lnTo>
                  <a:lnTo>
                    <a:pt x="246" y="1"/>
                  </a:lnTo>
                  <a:lnTo>
                    <a:pt x="286" y="0"/>
                  </a:lnTo>
                  <a:lnTo>
                    <a:pt x="327" y="3"/>
                  </a:lnTo>
                  <a:lnTo>
                    <a:pt x="365" y="10"/>
                  </a:lnTo>
                  <a:lnTo>
                    <a:pt x="394" y="21"/>
                  </a:lnTo>
                  <a:lnTo>
                    <a:pt x="420" y="36"/>
                  </a:lnTo>
                  <a:lnTo>
                    <a:pt x="439" y="54"/>
                  </a:lnTo>
                  <a:lnTo>
                    <a:pt x="452" y="76"/>
                  </a:lnTo>
                  <a:lnTo>
                    <a:pt x="463" y="100"/>
                  </a:lnTo>
                  <a:lnTo>
                    <a:pt x="467" y="125"/>
                  </a:lnTo>
                  <a:lnTo>
                    <a:pt x="467" y="152"/>
                  </a:lnTo>
                  <a:lnTo>
                    <a:pt x="316" y="152"/>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0" name="Freeform 11"/>
            <p:cNvSpPr>
              <a:spLocks noEditPoints="1"/>
            </p:cNvSpPr>
            <p:nvPr/>
          </p:nvSpPr>
          <p:spPr bwMode="gray">
            <a:xfrm>
              <a:off x="1739901" y="4776788"/>
              <a:ext cx="655638" cy="585788"/>
            </a:xfrm>
            <a:custGeom>
              <a:avLst/>
              <a:gdLst>
                <a:gd name="T0" fmla="*/ 224 w 413"/>
                <a:gd name="T1" fmla="*/ 93 h 369"/>
                <a:gd name="T2" fmla="*/ 240 w 413"/>
                <a:gd name="T3" fmla="*/ 96 h 369"/>
                <a:gd name="T4" fmla="*/ 254 w 413"/>
                <a:gd name="T5" fmla="*/ 104 h 369"/>
                <a:gd name="T6" fmla="*/ 264 w 413"/>
                <a:gd name="T7" fmla="*/ 117 h 369"/>
                <a:gd name="T8" fmla="*/ 269 w 413"/>
                <a:gd name="T9" fmla="*/ 135 h 369"/>
                <a:gd name="T10" fmla="*/ 270 w 413"/>
                <a:gd name="T11" fmla="*/ 156 h 369"/>
                <a:gd name="T12" fmla="*/ 269 w 413"/>
                <a:gd name="T13" fmla="*/ 181 h 369"/>
                <a:gd name="T14" fmla="*/ 261 w 413"/>
                <a:gd name="T15" fmla="*/ 211 h 369"/>
                <a:gd name="T16" fmla="*/ 251 w 413"/>
                <a:gd name="T17" fmla="*/ 235 h 369"/>
                <a:gd name="T18" fmla="*/ 239 w 413"/>
                <a:gd name="T19" fmla="*/ 253 h 369"/>
                <a:gd name="T20" fmla="*/ 226 w 413"/>
                <a:gd name="T21" fmla="*/ 264 h 369"/>
                <a:gd name="T22" fmla="*/ 209 w 413"/>
                <a:gd name="T23" fmla="*/ 272 h 369"/>
                <a:gd name="T24" fmla="*/ 191 w 413"/>
                <a:gd name="T25" fmla="*/ 275 h 369"/>
                <a:gd name="T26" fmla="*/ 174 w 413"/>
                <a:gd name="T27" fmla="*/ 272 h 369"/>
                <a:gd name="T28" fmla="*/ 160 w 413"/>
                <a:gd name="T29" fmla="*/ 264 h 369"/>
                <a:gd name="T30" fmla="*/ 151 w 413"/>
                <a:gd name="T31" fmla="*/ 253 h 369"/>
                <a:gd name="T32" fmla="*/ 145 w 413"/>
                <a:gd name="T33" fmla="*/ 235 h 369"/>
                <a:gd name="T34" fmla="*/ 144 w 413"/>
                <a:gd name="T35" fmla="*/ 211 h 369"/>
                <a:gd name="T36" fmla="*/ 147 w 413"/>
                <a:gd name="T37" fmla="*/ 181 h 369"/>
                <a:gd name="T38" fmla="*/ 150 w 413"/>
                <a:gd name="T39" fmla="*/ 163 h 369"/>
                <a:gd name="T40" fmla="*/ 157 w 413"/>
                <a:gd name="T41" fmla="*/ 147 h 369"/>
                <a:gd name="T42" fmla="*/ 165 w 413"/>
                <a:gd name="T43" fmla="*/ 131 h 369"/>
                <a:gd name="T44" fmla="*/ 175 w 413"/>
                <a:gd name="T45" fmla="*/ 116 h 369"/>
                <a:gd name="T46" fmla="*/ 188 w 413"/>
                <a:gd name="T47" fmla="*/ 104 h 369"/>
                <a:gd name="T48" fmla="*/ 205 w 413"/>
                <a:gd name="T49" fmla="*/ 96 h 369"/>
                <a:gd name="T50" fmla="*/ 224 w 413"/>
                <a:gd name="T51" fmla="*/ 93 h 369"/>
                <a:gd name="T52" fmla="*/ 4 w 413"/>
                <a:gd name="T53" fmla="*/ 189 h 369"/>
                <a:gd name="T54" fmla="*/ 0 w 413"/>
                <a:gd name="T55" fmla="*/ 226 h 369"/>
                <a:gd name="T56" fmla="*/ 4 w 413"/>
                <a:gd name="T57" fmla="*/ 259 h 369"/>
                <a:gd name="T58" fmla="*/ 13 w 413"/>
                <a:gd name="T59" fmla="*/ 287 h 369"/>
                <a:gd name="T60" fmla="*/ 28 w 413"/>
                <a:gd name="T61" fmla="*/ 312 h 369"/>
                <a:gd name="T62" fmla="*/ 49 w 413"/>
                <a:gd name="T63" fmla="*/ 331 h 369"/>
                <a:gd name="T64" fmla="*/ 74 w 413"/>
                <a:gd name="T65" fmla="*/ 348 h 369"/>
                <a:gd name="T66" fmla="*/ 104 w 413"/>
                <a:gd name="T67" fmla="*/ 360 h 369"/>
                <a:gd name="T68" fmla="*/ 138 w 413"/>
                <a:gd name="T69" fmla="*/ 366 h 369"/>
                <a:gd name="T70" fmla="*/ 174 w 413"/>
                <a:gd name="T71" fmla="*/ 369 h 369"/>
                <a:gd name="T72" fmla="*/ 211 w 413"/>
                <a:gd name="T73" fmla="*/ 366 h 369"/>
                <a:gd name="T74" fmla="*/ 246 w 413"/>
                <a:gd name="T75" fmla="*/ 360 h 369"/>
                <a:gd name="T76" fmla="*/ 281 w 413"/>
                <a:gd name="T77" fmla="*/ 348 h 369"/>
                <a:gd name="T78" fmla="*/ 312 w 413"/>
                <a:gd name="T79" fmla="*/ 331 h 369"/>
                <a:gd name="T80" fmla="*/ 340 w 413"/>
                <a:gd name="T81" fmla="*/ 311 h 369"/>
                <a:gd name="T82" fmla="*/ 364 w 413"/>
                <a:gd name="T83" fmla="*/ 285 h 369"/>
                <a:gd name="T84" fmla="*/ 385 w 413"/>
                <a:gd name="T85" fmla="*/ 256 h 369"/>
                <a:gd name="T86" fmla="*/ 399 w 413"/>
                <a:gd name="T87" fmla="*/ 221 h 369"/>
                <a:gd name="T88" fmla="*/ 410 w 413"/>
                <a:gd name="T89" fmla="*/ 181 h 369"/>
                <a:gd name="T90" fmla="*/ 413 w 413"/>
                <a:gd name="T91" fmla="*/ 146 h 369"/>
                <a:gd name="T92" fmla="*/ 410 w 413"/>
                <a:gd name="T93" fmla="*/ 114 h 369"/>
                <a:gd name="T94" fmla="*/ 402 w 413"/>
                <a:gd name="T95" fmla="*/ 86 h 369"/>
                <a:gd name="T96" fmla="*/ 388 w 413"/>
                <a:gd name="T97" fmla="*/ 61 h 369"/>
                <a:gd name="T98" fmla="*/ 368 w 413"/>
                <a:gd name="T99" fmla="*/ 40 h 369"/>
                <a:gd name="T100" fmla="*/ 343 w 413"/>
                <a:gd name="T101" fmla="*/ 22 h 369"/>
                <a:gd name="T102" fmla="*/ 313 w 413"/>
                <a:gd name="T103" fmla="*/ 10 h 369"/>
                <a:gd name="T104" fmla="*/ 279 w 413"/>
                <a:gd name="T105" fmla="*/ 3 h 369"/>
                <a:gd name="T106" fmla="*/ 239 w 413"/>
                <a:gd name="T107" fmla="*/ 0 h 369"/>
                <a:gd name="T108" fmla="*/ 196 w 413"/>
                <a:gd name="T109" fmla="*/ 3 h 369"/>
                <a:gd name="T110" fmla="*/ 154 w 413"/>
                <a:gd name="T111" fmla="*/ 12 h 369"/>
                <a:gd name="T112" fmla="*/ 117 w 413"/>
                <a:gd name="T113" fmla="*/ 28 h 369"/>
                <a:gd name="T114" fmla="*/ 84 w 413"/>
                <a:gd name="T115" fmla="*/ 49 h 369"/>
                <a:gd name="T116" fmla="*/ 56 w 413"/>
                <a:gd name="T117" fmla="*/ 76 h 369"/>
                <a:gd name="T118" fmla="*/ 32 w 413"/>
                <a:gd name="T119" fmla="*/ 108 h 369"/>
                <a:gd name="T120" fmla="*/ 14 w 413"/>
                <a:gd name="T121" fmla="*/ 146 h 369"/>
                <a:gd name="T122" fmla="*/ 4 w 413"/>
                <a:gd name="T123" fmla="*/ 18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3" h="369">
                  <a:moveTo>
                    <a:pt x="224" y="93"/>
                  </a:moveTo>
                  <a:lnTo>
                    <a:pt x="240" y="96"/>
                  </a:lnTo>
                  <a:lnTo>
                    <a:pt x="254" y="104"/>
                  </a:lnTo>
                  <a:lnTo>
                    <a:pt x="264" y="117"/>
                  </a:lnTo>
                  <a:lnTo>
                    <a:pt x="269" y="135"/>
                  </a:lnTo>
                  <a:lnTo>
                    <a:pt x="270" y="156"/>
                  </a:lnTo>
                  <a:lnTo>
                    <a:pt x="269" y="181"/>
                  </a:lnTo>
                  <a:lnTo>
                    <a:pt x="261" y="211"/>
                  </a:lnTo>
                  <a:lnTo>
                    <a:pt x="251" y="235"/>
                  </a:lnTo>
                  <a:lnTo>
                    <a:pt x="239" y="253"/>
                  </a:lnTo>
                  <a:lnTo>
                    <a:pt x="226" y="264"/>
                  </a:lnTo>
                  <a:lnTo>
                    <a:pt x="209" y="272"/>
                  </a:lnTo>
                  <a:lnTo>
                    <a:pt x="191" y="275"/>
                  </a:lnTo>
                  <a:lnTo>
                    <a:pt x="174" y="272"/>
                  </a:lnTo>
                  <a:lnTo>
                    <a:pt x="160" y="264"/>
                  </a:lnTo>
                  <a:lnTo>
                    <a:pt x="151" y="253"/>
                  </a:lnTo>
                  <a:lnTo>
                    <a:pt x="145" y="235"/>
                  </a:lnTo>
                  <a:lnTo>
                    <a:pt x="144" y="211"/>
                  </a:lnTo>
                  <a:lnTo>
                    <a:pt x="147" y="181"/>
                  </a:lnTo>
                  <a:lnTo>
                    <a:pt x="150" y="163"/>
                  </a:lnTo>
                  <a:lnTo>
                    <a:pt x="157" y="147"/>
                  </a:lnTo>
                  <a:lnTo>
                    <a:pt x="165" y="131"/>
                  </a:lnTo>
                  <a:lnTo>
                    <a:pt x="175" y="116"/>
                  </a:lnTo>
                  <a:lnTo>
                    <a:pt x="188" y="104"/>
                  </a:lnTo>
                  <a:lnTo>
                    <a:pt x="205" y="96"/>
                  </a:lnTo>
                  <a:lnTo>
                    <a:pt x="224" y="93"/>
                  </a:lnTo>
                  <a:close/>
                  <a:moveTo>
                    <a:pt x="4" y="189"/>
                  </a:moveTo>
                  <a:lnTo>
                    <a:pt x="0" y="226"/>
                  </a:lnTo>
                  <a:lnTo>
                    <a:pt x="4" y="259"/>
                  </a:lnTo>
                  <a:lnTo>
                    <a:pt x="13" y="287"/>
                  </a:lnTo>
                  <a:lnTo>
                    <a:pt x="28" y="312"/>
                  </a:lnTo>
                  <a:lnTo>
                    <a:pt x="49" y="331"/>
                  </a:lnTo>
                  <a:lnTo>
                    <a:pt x="74" y="348"/>
                  </a:lnTo>
                  <a:lnTo>
                    <a:pt x="104" y="360"/>
                  </a:lnTo>
                  <a:lnTo>
                    <a:pt x="138" y="366"/>
                  </a:lnTo>
                  <a:lnTo>
                    <a:pt x="174" y="369"/>
                  </a:lnTo>
                  <a:lnTo>
                    <a:pt x="211" y="366"/>
                  </a:lnTo>
                  <a:lnTo>
                    <a:pt x="246" y="360"/>
                  </a:lnTo>
                  <a:lnTo>
                    <a:pt x="281" y="348"/>
                  </a:lnTo>
                  <a:lnTo>
                    <a:pt x="312" y="331"/>
                  </a:lnTo>
                  <a:lnTo>
                    <a:pt x="340" y="311"/>
                  </a:lnTo>
                  <a:lnTo>
                    <a:pt x="364" y="285"/>
                  </a:lnTo>
                  <a:lnTo>
                    <a:pt x="385" y="256"/>
                  </a:lnTo>
                  <a:lnTo>
                    <a:pt x="399" y="221"/>
                  </a:lnTo>
                  <a:lnTo>
                    <a:pt x="410" y="181"/>
                  </a:lnTo>
                  <a:lnTo>
                    <a:pt x="413" y="146"/>
                  </a:lnTo>
                  <a:lnTo>
                    <a:pt x="410" y="114"/>
                  </a:lnTo>
                  <a:lnTo>
                    <a:pt x="402" y="86"/>
                  </a:lnTo>
                  <a:lnTo>
                    <a:pt x="388" y="61"/>
                  </a:lnTo>
                  <a:lnTo>
                    <a:pt x="368" y="40"/>
                  </a:lnTo>
                  <a:lnTo>
                    <a:pt x="343" y="22"/>
                  </a:lnTo>
                  <a:lnTo>
                    <a:pt x="313" y="10"/>
                  </a:lnTo>
                  <a:lnTo>
                    <a:pt x="279" y="3"/>
                  </a:lnTo>
                  <a:lnTo>
                    <a:pt x="239" y="0"/>
                  </a:lnTo>
                  <a:lnTo>
                    <a:pt x="196" y="3"/>
                  </a:lnTo>
                  <a:lnTo>
                    <a:pt x="154" y="12"/>
                  </a:lnTo>
                  <a:lnTo>
                    <a:pt x="117" y="28"/>
                  </a:lnTo>
                  <a:lnTo>
                    <a:pt x="84" y="49"/>
                  </a:lnTo>
                  <a:lnTo>
                    <a:pt x="56" y="76"/>
                  </a:lnTo>
                  <a:lnTo>
                    <a:pt x="32" y="108"/>
                  </a:lnTo>
                  <a:lnTo>
                    <a:pt x="14" y="146"/>
                  </a:lnTo>
                  <a:lnTo>
                    <a:pt x="4" y="189"/>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1" name="Freeform 12"/>
            <p:cNvSpPr>
              <a:spLocks/>
            </p:cNvSpPr>
            <p:nvPr/>
          </p:nvSpPr>
          <p:spPr bwMode="gray">
            <a:xfrm>
              <a:off x="2425701" y="4776788"/>
              <a:ext cx="649288" cy="585788"/>
            </a:xfrm>
            <a:custGeom>
              <a:avLst/>
              <a:gdLst>
                <a:gd name="T0" fmla="*/ 266 w 409"/>
                <a:gd name="T1" fmla="*/ 143 h 369"/>
                <a:gd name="T2" fmla="*/ 266 w 409"/>
                <a:gd name="T3" fmla="*/ 129 h 369"/>
                <a:gd name="T4" fmla="*/ 263 w 409"/>
                <a:gd name="T5" fmla="*/ 117 h 369"/>
                <a:gd name="T6" fmla="*/ 257 w 409"/>
                <a:gd name="T7" fmla="*/ 107 h 369"/>
                <a:gd name="T8" fmla="*/ 248 w 409"/>
                <a:gd name="T9" fmla="*/ 99 h 369"/>
                <a:gd name="T10" fmla="*/ 237 w 409"/>
                <a:gd name="T11" fmla="*/ 95 h 369"/>
                <a:gd name="T12" fmla="*/ 223 w 409"/>
                <a:gd name="T13" fmla="*/ 93 h 369"/>
                <a:gd name="T14" fmla="*/ 202 w 409"/>
                <a:gd name="T15" fmla="*/ 96 h 369"/>
                <a:gd name="T16" fmla="*/ 186 w 409"/>
                <a:gd name="T17" fmla="*/ 105 h 369"/>
                <a:gd name="T18" fmla="*/ 173 w 409"/>
                <a:gd name="T19" fmla="*/ 117 h 369"/>
                <a:gd name="T20" fmla="*/ 162 w 409"/>
                <a:gd name="T21" fmla="*/ 134 h 369"/>
                <a:gd name="T22" fmla="*/ 153 w 409"/>
                <a:gd name="T23" fmla="*/ 151 h 369"/>
                <a:gd name="T24" fmla="*/ 149 w 409"/>
                <a:gd name="T25" fmla="*/ 169 h 369"/>
                <a:gd name="T26" fmla="*/ 144 w 409"/>
                <a:gd name="T27" fmla="*/ 189 h 369"/>
                <a:gd name="T28" fmla="*/ 141 w 409"/>
                <a:gd name="T29" fmla="*/ 212 h 369"/>
                <a:gd name="T30" fmla="*/ 143 w 409"/>
                <a:gd name="T31" fmla="*/ 233 h 369"/>
                <a:gd name="T32" fmla="*/ 149 w 409"/>
                <a:gd name="T33" fmla="*/ 251 h 369"/>
                <a:gd name="T34" fmla="*/ 158 w 409"/>
                <a:gd name="T35" fmla="*/ 263 h 369"/>
                <a:gd name="T36" fmla="*/ 173 w 409"/>
                <a:gd name="T37" fmla="*/ 272 h 369"/>
                <a:gd name="T38" fmla="*/ 190 w 409"/>
                <a:gd name="T39" fmla="*/ 275 h 369"/>
                <a:gd name="T40" fmla="*/ 210 w 409"/>
                <a:gd name="T41" fmla="*/ 272 h 369"/>
                <a:gd name="T42" fmla="*/ 226 w 409"/>
                <a:gd name="T43" fmla="*/ 264 h 369"/>
                <a:gd name="T44" fmla="*/ 240 w 409"/>
                <a:gd name="T45" fmla="*/ 253 h 369"/>
                <a:gd name="T46" fmla="*/ 248 w 409"/>
                <a:gd name="T47" fmla="*/ 239 h 369"/>
                <a:gd name="T48" fmla="*/ 254 w 409"/>
                <a:gd name="T49" fmla="*/ 223 h 369"/>
                <a:gd name="T50" fmla="*/ 397 w 409"/>
                <a:gd name="T51" fmla="*/ 223 h 369"/>
                <a:gd name="T52" fmla="*/ 385 w 409"/>
                <a:gd name="T53" fmla="*/ 256 h 369"/>
                <a:gd name="T54" fmla="*/ 367 w 409"/>
                <a:gd name="T55" fmla="*/ 284 h 369"/>
                <a:gd name="T56" fmla="*/ 348 w 409"/>
                <a:gd name="T57" fmla="*/ 308 h 369"/>
                <a:gd name="T58" fmla="*/ 324 w 409"/>
                <a:gd name="T59" fmla="*/ 327 h 369"/>
                <a:gd name="T60" fmla="*/ 297 w 409"/>
                <a:gd name="T61" fmla="*/ 343 h 369"/>
                <a:gd name="T62" fmla="*/ 268 w 409"/>
                <a:gd name="T63" fmla="*/ 354 h 369"/>
                <a:gd name="T64" fmla="*/ 238 w 409"/>
                <a:gd name="T65" fmla="*/ 363 h 369"/>
                <a:gd name="T66" fmla="*/ 207 w 409"/>
                <a:gd name="T67" fmla="*/ 367 h 369"/>
                <a:gd name="T68" fmla="*/ 174 w 409"/>
                <a:gd name="T69" fmla="*/ 369 h 369"/>
                <a:gd name="T70" fmla="*/ 137 w 409"/>
                <a:gd name="T71" fmla="*/ 366 h 369"/>
                <a:gd name="T72" fmla="*/ 103 w 409"/>
                <a:gd name="T73" fmla="*/ 360 h 369"/>
                <a:gd name="T74" fmla="*/ 75 w 409"/>
                <a:gd name="T75" fmla="*/ 348 h 369"/>
                <a:gd name="T76" fmla="*/ 48 w 409"/>
                <a:gd name="T77" fmla="*/ 331 h 369"/>
                <a:gd name="T78" fmla="*/ 28 w 409"/>
                <a:gd name="T79" fmla="*/ 311 h 369"/>
                <a:gd name="T80" fmla="*/ 12 w 409"/>
                <a:gd name="T81" fmla="*/ 287 h 369"/>
                <a:gd name="T82" fmla="*/ 3 w 409"/>
                <a:gd name="T83" fmla="*/ 257 h 369"/>
                <a:gd name="T84" fmla="*/ 0 w 409"/>
                <a:gd name="T85" fmla="*/ 224 h 369"/>
                <a:gd name="T86" fmla="*/ 3 w 409"/>
                <a:gd name="T87" fmla="*/ 187 h 369"/>
                <a:gd name="T88" fmla="*/ 14 w 409"/>
                <a:gd name="T89" fmla="*/ 150 h 369"/>
                <a:gd name="T90" fmla="*/ 28 w 409"/>
                <a:gd name="T91" fmla="*/ 116 h 369"/>
                <a:gd name="T92" fmla="*/ 48 w 409"/>
                <a:gd name="T93" fmla="*/ 86 h 369"/>
                <a:gd name="T94" fmla="*/ 72 w 409"/>
                <a:gd name="T95" fmla="*/ 61 h 369"/>
                <a:gd name="T96" fmla="*/ 100 w 409"/>
                <a:gd name="T97" fmla="*/ 38 h 369"/>
                <a:gd name="T98" fmla="*/ 131 w 409"/>
                <a:gd name="T99" fmla="*/ 22 h 369"/>
                <a:gd name="T100" fmla="*/ 165 w 409"/>
                <a:gd name="T101" fmla="*/ 10 h 369"/>
                <a:gd name="T102" fmla="*/ 201 w 409"/>
                <a:gd name="T103" fmla="*/ 3 h 369"/>
                <a:gd name="T104" fmla="*/ 240 w 409"/>
                <a:gd name="T105" fmla="*/ 0 h 369"/>
                <a:gd name="T106" fmla="*/ 271 w 409"/>
                <a:gd name="T107" fmla="*/ 1 h 369"/>
                <a:gd name="T108" fmla="*/ 300 w 409"/>
                <a:gd name="T109" fmla="*/ 6 h 369"/>
                <a:gd name="T110" fmla="*/ 327 w 409"/>
                <a:gd name="T111" fmla="*/ 15 h 369"/>
                <a:gd name="T112" fmla="*/ 352 w 409"/>
                <a:gd name="T113" fmla="*/ 25 h 369"/>
                <a:gd name="T114" fmla="*/ 373 w 409"/>
                <a:gd name="T115" fmla="*/ 41 h 369"/>
                <a:gd name="T116" fmla="*/ 390 w 409"/>
                <a:gd name="T117" fmla="*/ 61 h 369"/>
                <a:gd name="T118" fmla="*/ 402 w 409"/>
                <a:gd name="T119" fmla="*/ 83 h 369"/>
                <a:gd name="T120" fmla="*/ 409 w 409"/>
                <a:gd name="T121" fmla="*/ 111 h 369"/>
                <a:gd name="T122" fmla="*/ 409 w 409"/>
                <a:gd name="T123" fmla="*/ 143 h 369"/>
                <a:gd name="T124" fmla="*/ 266 w 409"/>
                <a:gd name="T125" fmla="*/ 14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9" h="369">
                  <a:moveTo>
                    <a:pt x="266" y="143"/>
                  </a:moveTo>
                  <a:lnTo>
                    <a:pt x="266" y="129"/>
                  </a:lnTo>
                  <a:lnTo>
                    <a:pt x="263" y="117"/>
                  </a:lnTo>
                  <a:lnTo>
                    <a:pt x="257" y="107"/>
                  </a:lnTo>
                  <a:lnTo>
                    <a:pt x="248" y="99"/>
                  </a:lnTo>
                  <a:lnTo>
                    <a:pt x="237" y="95"/>
                  </a:lnTo>
                  <a:lnTo>
                    <a:pt x="223" y="93"/>
                  </a:lnTo>
                  <a:lnTo>
                    <a:pt x="202" y="96"/>
                  </a:lnTo>
                  <a:lnTo>
                    <a:pt x="186" y="105"/>
                  </a:lnTo>
                  <a:lnTo>
                    <a:pt x="173" y="117"/>
                  </a:lnTo>
                  <a:lnTo>
                    <a:pt x="162" y="134"/>
                  </a:lnTo>
                  <a:lnTo>
                    <a:pt x="153" y="151"/>
                  </a:lnTo>
                  <a:lnTo>
                    <a:pt x="149" y="169"/>
                  </a:lnTo>
                  <a:lnTo>
                    <a:pt x="144" y="189"/>
                  </a:lnTo>
                  <a:lnTo>
                    <a:pt x="141" y="212"/>
                  </a:lnTo>
                  <a:lnTo>
                    <a:pt x="143" y="233"/>
                  </a:lnTo>
                  <a:lnTo>
                    <a:pt x="149" y="251"/>
                  </a:lnTo>
                  <a:lnTo>
                    <a:pt x="158" y="263"/>
                  </a:lnTo>
                  <a:lnTo>
                    <a:pt x="173" y="272"/>
                  </a:lnTo>
                  <a:lnTo>
                    <a:pt x="190" y="275"/>
                  </a:lnTo>
                  <a:lnTo>
                    <a:pt x="210" y="272"/>
                  </a:lnTo>
                  <a:lnTo>
                    <a:pt x="226" y="264"/>
                  </a:lnTo>
                  <a:lnTo>
                    <a:pt x="240" y="253"/>
                  </a:lnTo>
                  <a:lnTo>
                    <a:pt x="248" y="239"/>
                  </a:lnTo>
                  <a:lnTo>
                    <a:pt x="254" y="223"/>
                  </a:lnTo>
                  <a:lnTo>
                    <a:pt x="397" y="223"/>
                  </a:lnTo>
                  <a:lnTo>
                    <a:pt x="385" y="256"/>
                  </a:lnTo>
                  <a:lnTo>
                    <a:pt x="367" y="284"/>
                  </a:lnTo>
                  <a:lnTo>
                    <a:pt x="348" y="308"/>
                  </a:lnTo>
                  <a:lnTo>
                    <a:pt x="324" y="327"/>
                  </a:lnTo>
                  <a:lnTo>
                    <a:pt x="297" y="343"/>
                  </a:lnTo>
                  <a:lnTo>
                    <a:pt x="268" y="354"/>
                  </a:lnTo>
                  <a:lnTo>
                    <a:pt x="238" y="363"/>
                  </a:lnTo>
                  <a:lnTo>
                    <a:pt x="207" y="367"/>
                  </a:lnTo>
                  <a:lnTo>
                    <a:pt x="174" y="369"/>
                  </a:lnTo>
                  <a:lnTo>
                    <a:pt x="137" y="366"/>
                  </a:lnTo>
                  <a:lnTo>
                    <a:pt x="103" y="360"/>
                  </a:lnTo>
                  <a:lnTo>
                    <a:pt x="75" y="348"/>
                  </a:lnTo>
                  <a:lnTo>
                    <a:pt x="48" y="331"/>
                  </a:lnTo>
                  <a:lnTo>
                    <a:pt x="28" y="311"/>
                  </a:lnTo>
                  <a:lnTo>
                    <a:pt x="12" y="287"/>
                  </a:lnTo>
                  <a:lnTo>
                    <a:pt x="3" y="257"/>
                  </a:lnTo>
                  <a:lnTo>
                    <a:pt x="0" y="224"/>
                  </a:lnTo>
                  <a:lnTo>
                    <a:pt x="3" y="187"/>
                  </a:lnTo>
                  <a:lnTo>
                    <a:pt x="14" y="150"/>
                  </a:lnTo>
                  <a:lnTo>
                    <a:pt x="28" y="116"/>
                  </a:lnTo>
                  <a:lnTo>
                    <a:pt x="48" y="86"/>
                  </a:lnTo>
                  <a:lnTo>
                    <a:pt x="72" y="61"/>
                  </a:lnTo>
                  <a:lnTo>
                    <a:pt x="100" y="38"/>
                  </a:lnTo>
                  <a:lnTo>
                    <a:pt x="131" y="22"/>
                  </a:lnTo>
                  <a:lnTo>
                    <a:pt x="165" y="10"/>
                  </a:lnTo>
                  <a:lnTo>
                    <a:pt x="201" y="3"/>
                  </a:lnTo>
                  <a:lnTo>
                    <a:pt x="240" y="0"/>
                  </a:lnTo>
                  <a:lnTo>
                    <a:pt x="271" y="1"/>
                  </a:lnTo>
                  <a:lnTo>
                    <a:pt x="300" y="6"/>
                  </a:lnTo>
                  <a:lnTo>
                    <a:pt x="327" y="15"/>
                  </a:lnTo>
                  <a:lnTo>
                    <a:pt x="352" y="25"/>
                  </a:lnTo>
                  <a:lnTo>
                    <a:pt x="373" y="41"/>
                  </a:lnTo>
                  <a:lnTo>
                    <a:pt x="390" y="61"/>
                  </a:lnTo>
                  <a:lnTo>
                    <a:pt x="402" y="83"/>
                  </a:lnTo>
                  <a:lnTo>
                    <a:pt x="409" y="111"/>
                  </a:lnTo>
                  <a:lnTo>
                    <a:pt x="409" y="143"/>
                  </a:lnTo>
                  <a:lnTo>
                    <a:pt x="266" y="143"/>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2" name="Freeform 13"/>
            <p:cNvSpPr>
              <a:spLocks noEditPoints="1"/>
            </p:cNvSpPr>
            <p:nvPr/>
          </p:nvSpPr>
          <p:spPr bwMode="gray">
            <a:xfrm>
              <a:off x="3063876" y="4564063"/>
              <a:ext cx="365125" cy="781050"/>
            </a:xfrm>
            <a:custGeom>
              <a:avLst/>
              <a:gdLst>
                <a:gd name="T0" fmla="*/ 0 w 230"/>
                <a:gd name="T1" fmla="*/ 492 h 492"/>
                <a:gd name="T2" fmla="*/ 62 w 230"/>
                <a:gd name="T3" fmla="*/ 143 h 492"/>
                <a:gd name="T4" fmla="*/ 203 w 230"/>
                <a:gd name="T5" fmla="*/ 143 h 492"/>
                <a:gd name="T6" fmla="*/ 141 w 230"/>
                <a:gd name="T7" fmla="*/ 492 h 492"/>
                <a:gd name="T8" fmla="*/ 0 w 230"/>
                <a:gd name="T9" fmla="*/ 492 h 492"/>
                <a:gd name="T10" fmla="*/ 87 w 230"/>
                <a:gd name="T11" fmla="*/ 0 h 492"/>
                <a:gd name="T12" fmla="*/ 230 w 230"/>
                <a:gd name="T13" fmla="*/ 0 h 492"/>
                <a:gd name="T14" fmla="*/ 211 w 230"/>
                <a:gd name="T15" fmla="*/ 100 h 492"/>
                <a:gd name="T16" fmla="*/ 69 w 230"/>
                <a:gd name="T17" fmla="*/ 100 h 492"/>
                <a:gd name="T18" fmla="*/ 87 w 230"/>
                <a:gd name="T19" fmla="*/ 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492">
                  <a:moveTo>
                    <a:pt x="0" y="492"/>
                  </a:moveTo>
                  <a:lnTo>
                    <a:pt x="62" y="143"/>
                  </a:lnTo>
                  <a:lnTo>
                    <a:pt x="203" y="143"/>
                  </a:lnTo>
                  <a:lnTo>
                    <a:pt x="141" y="492"/>
                  </a:lnTo>
                  <a:lnTo>
                    <a:pt x="0" y="492"/>
                  </a:lnTo>
                  <a:close/>
                  <a:moveTo>
                    <a:pt x="87" y="0"/>
                  </a:moveTo>
                  <a:lnTo>
                    <a:pt x="230" y="0"/>
                  </a:lnTo>
                  <a:lnTo>
                    <a:pt x="211" y="100"/>
                  </a:lnTo>
                  <a:lnTo>
                    <a:pt x="69" y="100"/>
                  </a:lnTo>
                  <a:lnTo>
                    <a:pt x="87"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3" name="Freeform 14"/>
            <p:cNvSpPr>
              <a:spLocks/>
            </p:cNvSpPr>
            <p:nvPr/>
          </p:nvSpPr>
          <p:spPr bwMode="gray">
            <a:xfrm>
              <a:off x="6357938" y="4179888"/>
              <a:ext cx="180975" cy="539750"/>
            </a:xfrm>
            <a:custGeom>
              <a:avLst/>
              <a:gdLst>
                <a:gd name="T0" fmla="*/ 9 w 114"/>
                <a:gd name="T1" fmla="*/ 47 h 340"/>
                <a:gd name="T2" fmla="*/ 6 w 114"/>
                <a:gd name="T3" fmla="*/ 86 h 340"/>
                <a:gd name="T4" fmla="*/ 3 w 114"/>
                <a:gd name="T5" fmla="*/ 120 h 340"/>
                <a:gd name="T6" fmla="*/ 1 w 114"/>
                <a:gd name="T7" fmla="*/ 153 h 340"/>
                <a:gd name="T8" fmla="*/ 0 w 114"/>
                <a:gd name="T9" fmla="*/ 188 h 340"/>
                <a:gd name="T10" fmla="*/ 0 w 114"/>
                <a:gd name="T11" fmla="*/ 229 h 340"/>
                <a:gd name="T12" fmla="*/ 0 w 114"/>
                <a:gd name="T13" fmla="*/ 246 h 340"/>
                <a:gd name="T14" fmla="*/ 0 w 114"/>
                <a:gd name="T15" fmla="*/ 260 h 340"/>
                <a:gd name="T16" fmla="*/ 0 w 114"/>
                <a:gd name="T17" fmla="*/ 273 h 340"/>
                <a:gd name="T18" fmla="*/ 0 w 114"/>
                <a:gd name="T19" fmla="*/ 290 h 340"/>
                <a:gd name="T20" fmla="*/ 6 w 114"/>
                <a:gd name="T21" fmla="*/ 310 h 340"/>
                <a:gd name="T22" fmla="*/ 18 w 114"/>
                <a:gd name="T23" fmla="*/ 327 h 340"/>
                <a:gd name="T24" fmla="*/ 34 w 114"/>
                <a:gd name="T25" fmla="*/ 337 h 340"/>
                <a:gd name="T26" fmla="*/ 55 w 114"/>
                <a:gd name="T27" fmla="*/ 340 h 340"/>
                <a:gd name="T28" fmla="*/ 76 w 114"/>
                <a:gd name="T29" fmla="*/ 336 h 340"/>
                <a:gd name="T30" fmla="*/ 92 w 114"/>
                <a:gd name="T31" fmla="*/ 324 h 340"/>
                <a:gd name="T32" fmla="*/ 102 w 114"/>
                <a:gd name="T33" fmla="*/ 307 h 340"/>
                <a:gd name="T34" fmla="*/ 105 w 114"/>
                <a:gd name="T35" fmla="*/ 287 h 340"/>
                <a:gd name="T36" fmla="*/ 105 w 114"/>
                <a:gd name="T37" fmla="*/ 270 h 340"/>
                <a:gd name="T38" fmla="*/ 105 w 114"/>
                <a:gd name="T39" fmla="*/ 258 h 340"/>
                <a:gd name="T40" fmla="*/ 105 w 114"/>
                <a:gd name="T41" fmla="*/ 245 h 340"/>
                <a:gd name="T42" fmla="*/ 105 w 114"/>
                <a:gd name="T43" fmla="*/ 229 h 340"/>
                <a:gd name="T44" fmla="*/ 105 w 114"/>
                <a:gd name="T45" fmla="*/ 190 h 340"/>
                <a:gd name="T46" fmla="*/ 107 w 114"/>
                <a:gd name="T47" fmla="*/ 157 h 340"/>
                <a:gd name="T48" fmla="*/ 108 w 114"/>
                <a:gd name="T49" fmla="*/ 126 h 340"/>
                <a:gd name="T50" fmla="*/ 111 w 114"/>
                <a:gd name="T51" fmla="*/ 93 h 340"/>
                <a:gd name="T52" fmla="*/ 114 w 114"/>
                <a:gd name="T53" fmla="*/ 56 h 340"/>
                <a:gd name="T54" fmla="*/ 111 w 114"/>
                <a:gd name="T55" fmla="*/ 35 h 340"/>
                <a:gd name="T56" fmla="*/ 102 w 114"/>
                <a:gd name="T57" fmla="*/ 17 h 340"/>
                <a:gd name="T58" fmla="*/ 86 w 114"/>
                <a:gd name="T59" fmla="*/ 6 h 340"/>
                <a:gd name="T60" fmla="*/ 67 w 114"/>
                <a:gd name="T61" fmla="*/ 0 h 340"/>
                <a:gd name="T62" fmla="*/ 46 w 114"/>
                <a:gd name="T63" fmla="*/ 3 h 340"/>
                <a:gd name="T64" fmla="*/ 28 w 114"/>
                <a:gd name="T65" fmla="*/ 11 h 340"/>
                <a:gd name="T66" fmla="*/ 15 w 114"/>
                <a:gd name="T67" fmla="*/ 26 h 340"/>
                <a:gd name="T68" fmla="*/ 9 w 114"/>
                <a:gd name="T69" fmla="*/ 47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4" h="340">
                  <a:moveTo>
                    <a:pt x="9" y="47"/>
                  </a:moveTo>
                  <a:lnTo>
                    <a:pt x="6" y="86"/>
                  </a:lnTo>
                  <a:lnTo>
                    <a:pt x="3" y="120"/>
                  </a:lnTo>
                  <a:lnTo>
                    <a:pt x="1" y="153"/>
                  </a:lnTo>
                  <a:lnTo>
                    <a:pt x="0" y="188"/>
                  </a:lnTo>
                  <a:lnTo>
                    <a:pt x="0" y="229"/>
                  </a:lnTo>
                  <a:lnTo>
                    <a:pt x="0" y="246"/>
                  </a:lnTo>
                  <a:lnTo>
                    <a:pt x="0" y="260"/>
                  </a:lnTo>
                  <a:lnTo>
                    <a:pt x="0" y="273"/>
                  </a:lnTo>
                  <a:lnTo>
                    <a:pt x="0" y="290"/>
                  </a:lnTo>
                  <a:lnTo>
                    <a:pt x="6" y="310"/>
                  </a:lnTo>
                  <a:lnTo>
                    <a:pt x="18" y="327"/>
                  </a:lnTo>
                  <a:lnTo>
                    <a:pt x="34" y="337"/>
                  </a:lnTo>
                  <a:lnTo>
                    <a:pt x="55" y="340"/>
                  </a:lnTo>
                  <a:lnTo>
                    <a:pt x="76" y="336"/>
                  </a:lnTo>
                  <a:lnTo>
                    <a:pt x="92" y="324"/>
                  </a:lnTo>
                  <a:lnTo>
                    <a:pt x="102" y="307"/>
                  </a:lnTo>
                  <a:lnTo>
                    <a:pt x="105" y="287"/>
                  </a:lnTo>
                  <a:lnTo>
                    <a:pt x="105" y="270"/>
                  </a:lnTo>
                  <a:lnTo>
                    <a:pt x="105" y="258"/>
                  </a:lnTo>
                  <a:lnTo>
                    <a:pt x="105" y="245"/>
                  </a:lnTo>
                  <a:lnTo>
                    <a:pt x="105" y="229"/>
                  </a:lnTo>
                  <a:lnTo>
                    <a:pt x="105" y="190"/>
                  </a:lnTo>
                  <a:lnTo>
                    <a:pt x="107" y="157"/>
                  </a:lnTo>
                  <a:lnTo>
                    <a:pt x="108" y="126"/>
                  </a:lnTo>
                  <a:lnTo>
                    <a:pt x="111" y="93"/>
                  </a:lnTo>
                  <a:lnTo>
                    <a:pt x="114" y="56"/>
                  </a:lnTo>
                  <a:lnTo>
                    <a:pt x="111" y="35"/>
                  </a:lnTo>
                  <a:lnTo>
                    <a:pt x="102" y="17"/>
                  </a:lnTo>
                  <a:lnTo>
                    <a:pt x="86" y="6"/>
                  </a:lnTo>
                  <a:lnTo>
                    <a:pt x="67" y="0"/>
                  </a:lnTo>
                  <a:lnTo>
                    <a:pt x="46" y="3"/>
                  </a:lnTo>
                  <a:lnTo>
                    <a:pt x="28" y="11"/>
                  </a:lnTo>
                  <a:lnTo>
                    <a:pt x="15" y="26"/>
                  </a:lnTo>
                  <a:lnTo>
                    <a:pt x="9" y="47"/>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4" name="Freeform 15"/>
            <p:cNvSpPr>
              <a:spLocks/>
            </p:cNvSpPr>
            <p:nvPr/>
          </p:nvSpPr>
          <p:spPr bwMode="gray">
            <a:xfrm>
              <a:off x="6105526" y="4179888"/>
              <a:ext cx="190500" cy="539750"/>
            </a:xfrm>
            <a:custGeom>
              <a:avLst/>
              <a:gdLst>
                <a:gd name="T0" fmla="*/ 15 w 120"/>
                <a:gd name="T1" fmla="*/ 44 h 340"/>
                <a:gd name="T2" fmla="*/ 10 w 120"/>
                <a:gd name="T3" fmla="*/ 84 h 340"/>
                <a:gd name="T4" fmla="*/ 6 w 120"/>
                <a:gd name="T5" fmla="*/ 119 h 340"/>
                <a:gd name="T6" fmla="*/ 3 w 120"/>
                <a:gd name="T7" fmla="*/ 153 h 340"/>
                <a:gd name="T8" fmla="*/ 1 w 120"/>
                <a:gd name="T9" fmla="*/ 187 h 340"/>
                <a:gd name="T10" fmla="*/ 0 w 120"/>
                <a:gd name="T11" fmla="*/ 229 h 340"/>
                <a:gd name="T12" fmla="*/ 0 w 120"/>
                <a:gd name="T13" fmla="*/ 246 h 340"/>
                <a:gd name="T14" fmla="*/ 1 w 120"/>
                <a:gd name="T15" fmla="*/ 260 h 340"/>
                <a:gd name="T16" fmla="*/ 1 w 120"/>
                <a:gd name="T17" fmla="*/ 273 h 340"/>
                <a:gd name="T18" fmla="*/ 3 w 120"/>
                <a:gd name="T19" fmla="*/ 291 h 340"/>
                <a:gd name="T20" fmla="*/ 7 w 120"/>
                <a:gd name="T21" fmla="*/ 310 h 340"/>
                <a:gd name="T22" fmla="*/ 19 w 120"/>
                <a:gd name="T23" fmla="*/ 327 h 340"/>
                <a:gd name="T24" fmla="*/ 37 w 120"/>
                <a:gd name="T25" fmla="*/ 337 h 340"/>
                <a:gd name="T26" fmla="*/ 58 w 120"/>
                <a:gd name="T27" fmla="*/ 340 h 340"/>
                <a:gd name="T28" fmla="*/ 78 w 120"/>
                <a:gd name="T29" fmla="*/ 336 h 340"/>
                <a:gd name="T30" fmla="*/ 95 w 120"/>
                <a:gd name="T31" fmla="*/ 324 h 340"/>
                <a:gd name="T32" fmla="*/ 105 w 120"/>
                <a:gd name="T33" fmla="*/ 306 h 340"/>
                <a:gd name="T34" fmla="*/ 108 w 120"/>
                <a:gd name="T35" fmla="*/ 287 h 340"/>
                <a:gd name="T36" fmla="*/ 107 w 120"/>
                <a:gd name="T37" fmla="*/ 270 h 340"/>
                <a:gd name="T38" fmla="*/ 107 w 120"/>
                <a:gd name="T39" fmla="*/ 257 h 340"/>
                <a:gd name="T40" fmla="*/ 107 w 120"/>
                <a:gd name="T41" fmla="*/ 245 h 340"/>
                <a:gd name="T42" fmla="*/ 107 w 120"/>
                <a:gd name="T43" fmla="*/ 229 h 340"/>
                <a:gd name="T44" fmla="*/ 107 w 120"/>
                <a:gd name="T45" fmla="*/ 190 h 340"/>
                <a:gd name="T46" fmla="*/ 108 w 120"/>
                <a:gd name="T47" fmla="*/ 157 h 340"/>
                <a:gd name="T48" fmla="*/ 111 w 120"/>
                <a:gd name="T49" fmla="*/ 127 h 340"/>
                <a:gd name="T50" fmla="*/ 116 w 120"/>
                <a:gd name="T51" fmla="*/ 95 h 340"/>
                <a:gd name="T52" fmla="*/ 120 w 120"/>
                <a:gd name="T53" fmla="*/ 59 h 340"/>
                <a:gd name="T54" fmla="*/ 119 w 120"/>
                <a:gd name="T55" fmla="*/ 38 h 340"/>
                <a:gd name="T56" fmla="*/ 110 w 120"/>
                <a:gd name="T57" fmla="*/ 20 h 340"/>
                <a:gd name="T58" fmla="*/ 95 w 120"/>
                <a:gd name="T59" fmla="*/ 7 h 340"/>
                <a:gd name="T60" fmla="*/ 74 w 120"/>
                <a:gd name="T61" fmla="*/ 0 h 340"/>
                <a:gd name="T62" fmla="*/ 53 w 120"/>
                <a:gd name="T63" fmla="*/ 1 h 340"/>
                <a:gd name="T64" fmla="*/ 35 w 120"/>
                <a:gd name="T65" fmla="*/ 10 h 340"/>
                <a:gd name="T66" fmla="*/ 22 w 120"/>
                <a:gd name="T67" fmla="*/ 25 h 340"/>
                <a:gd name="T68" fmla="*/ 15 w 120"/>
                <a:gd name="T69" fmla="*/ 4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 h="340">
                  <a:moveTo>
                    <a:pt x="15" y="44"/>
                  </a:moveTo>
                  <a:lnTo>
                    <a:pt x="10" y="84"/>
                  </a:lnTo>
                  <a:lnTo>
                    <a:pt x="6" y="119"/>
                  </a:lnTo>
                  <a:lnTo>
                    <a:pt x="3" y="153"/>
                  </a:lnTo>
                  <a:lnTo>
                    <a:pt x="1" y="187"/>
                  </a:lnTo>
                  <a:lnTo>
                    <a:pt x="0" y="229"/>
                  </a:lnTo>
                  <a:lnTo>
                    <a:pt x="0" y="246"/>
                  </a:lnTo>
                  <a:lnTo>
                    <a:pt x="1" y="260"/>
                  </a:lnTo>
                  <a:lnTo>
                    <a:pt x="1" y="273"/>
                  </a:lnTo>
                  <a:lnTo>
                    <a:pt x="3" y="291"/>
                  </a:lnTo>
                  <a:lnTo>
                    <a:pt x="7" y="310"/>
                  </a:lnTo>
                  <a:lnTo>
                    <a:pt x="19" y="327"/>
                  </a:lnTo>
                  <a:lnTo>
                    <a:pt x="37" y="337"/>
                  </a:lnTo>
                  <a:lnTo>
                    <a:pt x="58" y="340"/>
                  </a:lnTo>
                  <a:lnTo>
                    <a:pt x="78" y="336"/>
                  </a:lnTo>
                  <a:lnTo>
                    <a:pt x="95" y="324"/>
                  </a:lnTo>
                  <a:lnTo>
                    <a:pt x="105" y="306"/>
                  </a:lnTo>
                  <a:lnTo>
                    <a:pt x="108" y="287"/>
                  </a:lnTo>
                  <a:lnTo>
                    <a:pt x="107" y="270"/>
                  </a:lnTo>
                  <a:lnTo>
                    <a:pt x="107" y="257"/>
                  </a:lnTo>
                  <a:lnTo>
                    <a:pt x="107" y="245"/>
                  </a:lnTo>
                  <a:lnTo>
                    <a:pt x="107" y="229"/>
                  </a:lnTo>
                  <a:lnTo>
                    <a:pt x="107" y="190"/>
                  </a:lnTo>
                  <a:lnTo>
                    <a:pt x="108" y="157"/>
                  </a:lnTo>
                  <a:lnTo>
                    <a:pt x="111" y="127"/>
                  </a:lnTo>
                  <a:lnTo>
                    <a:pt x="116" y="95"/>
                  </a:lnTo>
                  <a:lnTo>
                    <a:pt x="120" y="59"/>
                  </a:lnTo>
                  <a:lnTo>
                    <a:pt x="119" y="38"/>
                  </a:lnTo>
                  <a:lnTo>
                    <a:pt x="110" y="20"/>
                  </a:lnTo>
                  <a:lnTo>
                    <a:pt x="95" y="7"/>
                  </a:lnTo>
                  <a:lnTo>
                    <a:pt x="74" y="0"/>
                  </a:lnTo>
                  <a:lnTo>
                    <a:pt x="53" y="1"/>
                  </a:lnTo>
                  <a:lnTo>
                    <a:pt x="35" y="10"/>
                  </a:lnTo>
                  <a:lnTo>
                    <a:pt x="22" y="25"/>
                  </a:lnTo>
                  <a:lnTo>
                    <a:pt x="15" y="44"/>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5" name="Freeform 16"/>
            <p:cNvSpPr>
              <a:spLocks/>
            </p:cNvSpPr>
            <p:nvPr/>
          </p:nvSpPr>
          <p:spPr bwMode="gray">
            <a:xfrm>
              <a:off x="6184901" y="5021263"/>
              <a:ext cx="344488" cy="569913"/>
            </a:xfrm>
            <a:custGeom>
              <a:avLst/>
              <a:gdLst>
                <a:gd name="T0" fmla="*/ 2 w 217"/>
                <a:gd name="T1" fmla="*/ 66 h 359"/>
                <a:gd name="T2" fmla="*/ 20 w 217"/>
                <a:gd name="T3" fmla="*/ 128 h 359"/>
                <a:gd name="T4" fmla="*/ 42 w 217"/>
                <a:gd name="T5" fmla="*/ 185 h 359"/>
                <a:gd name="T6" fmla="*/ 64 w 217"/>
                <a:gd name="T7" fmla="*/ 237 h 359"/>
                <a:gd name="T8" fmla="*/ 91 w 217"/>
                <a:gd name="T9" fmla="*/ 286 h 359"/>
                <a:gd name="T10" fmla="*/ 119 w 217"/>
                <a:gd name="T11" fmla="*/ 335 h 359"/>
                <a:gd name="T12" fmla="*/ 131 w 217"/>
                <a:gd name="T13" fmla="*/ 347 h 359"/>
                <a:gd name="T14" fmla="*/ 144 w 217"/>
                <a:gd name="T15" fmla="*/ 356 h 359"/>
                <a:gd name="T16" fmla="*/ 161 w 217"/>
                <a:gd name="T17" fmla="*/ 359 h 359"/>
                <a:gd name="T18" fmla="*/ 177 w 217"/>
                <a:gd name="T19" fmla="*/ 357 h 359"/>
                <a:gd name="T20" fmla="*/ 192 w 217"/>
                <a:gd name="T21" fmla="*/ 351 h 359"/>
                <a:gd name="T22" fmla="*/ 205 w 217"/>
                <a:gd name="T23" fmla="*/ 341 h 359"/>
                <a:gd name="T24" fmla="*/ 214 w 217"/>
                <a:gd name="T25" fmla="*/ 326 h 359"/>
                <a:gd name="T26" fmla="*/ 217 w 217"/>
                <a:gd name="T27" fmla="*/ 311 h 359"/>
                <a:gd name="T28" fmla="*/ 216 w 217"/>
                <a:gd name="T29" fmla="*/ 295 h 359"/>
                <a:gd name="T30" fmla="*/ 210 w 217"/>
                <a:gd name="T31" fmla="*/ 280 h 359"/>
                <a:gd name="T32" fmla="*/ 185 w 217"/>
                <a:gd name="T33" fmla="*/ 238 h 359"/>
                <a:gd name="T34" fmla="*/ 161 w 217"/>
                <a:gd name="T35" fmla="*/ 194 h 359"/>
                <a:gd name="T36" fmla="*/ 140 w 217"/>
                <a:gd name="T37" fmla="*/ 148 h 359"/>
                <a:gd name="T38" fmla="*/ 121 w 217"/>
                <a:gd name="T39" fmla="*/ 97 h 359"/>
                <a:gd name="T40" fmla="*/ 104 w 217"/>
                <a:gd name="T41" fmla="*/ 41 h 359"/>
                <a:gd name="T42" fmla="*/ 98 w 217"/>
                <a:gd name="T43" fmla="*/ 26 h 359"/>
                <a:gd name="T44" fmla="*/ 86 w 217"/>
                <a:gd name="T45" fmla="*/ 12 h 359"/>
                <a:gd name="T46" fmla="*/ 73 w 217"/>
                <a:gd name="T47" fmla="*/ 5 h 359"/>
                <a:gd name="T48" fmla="*/ 57 w 217"/>
                <a:gd name="T49" fmla="*/ 0 h 359"/>
                <a:gd name="T50" fmla="*/ 40 w 217"/>
                <a:gd name="T51" fmla="*/ 2 h 359"/>
                <a:gd name="T52" fmla="*/ 24 w 217"/>
                <a:gd name="T53" fmla="*/ 9 h 359"/>
                <a:gd name="T54" fmla="*/ 12 w 217"/>
                <a:gd name="T55" fmla="*/ 20 h 359"/>
                <a:gd name="T56" fmla="*/ 5 w 217"/>
                <a:gd name="T57" fmla="*/ 33 h 359"/>
                <a:gd name="T58" fmla="*/ 0 w 217"/>
                <a:gd name="T59" fmla="*/ 50 h 359"/>
                <a:gd name="T60" fmla="*/ 2 w 217"/>
                <a:gd name="T61" fmla="*/ 6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7" h="359">
                  <a:moveTo>
                    <a:pt x="2" y="66"/>
                  </a:moveTo>
                  <a:lnTo>
                    <a:pt x="20" y="128"/>
                  </a:lnTo>
                  <a:lnTo>
                    <a:pt x="42" y="185"/>
                  </a:lnTo>
                  <a:lnTo>
                    <a:pt x="64" y="237"/>
                  </a:lnTo>
                  <a:lnTo>
                    <a:pt x="91" y="286"/>
                  </a:lnTo>
                  <a:lnTo>
                    <a:pt x="119" y="335"/>
                  </a:lnTo>
                  <a:lnTo>
                    <a:pt x="131" y="347"/>
                  </a:lnTo>
                  <a:lnTo>
                    <a:pt x="144" y="356"/>
                  </a:lnTo>
                  <a:lnTo>
                    <a:pt x="161" y="359"/>
                  </a:lnTo>
                  <a:lnTo>
                    <a:pt x="177" y="357"/>
                  </a:lnTo>
                  <a:lnTo>
                    <a:pt x="192" y="351"/>
                  </a:lnTo>
                  <a:lnTo>
                    <a:pt x="205" y="341"/>
                  </a:lnTo>
                  <a:lnTo>
                    <a:pt x="214" y="326"/>
                  </a:lnTo>
                  <a:lnTo>
                    <a:pt x="217" y="311"/>
                  </a:lnTo>
                  <a:lnTo>
                    <a:pt x="216" y="295"/>
                  </a:lnTo>
                  <a:lnTo>
                    <a:pt x="210" y="280"/>
                  </a:lnTo>
                  <a:lnTo>
                    <a:pt x="185" y="238"/>
                  </a:lnTo>
                  <a:lnTo>
                    <a:pt x="161" y="194"/>
                  </a:lnTo>
                  <a:lnTo>
                    <a:pt x="140" y="148"/>
                  </a:lnTo>
                  <a:lnTo>
                    <a:pt x="121" y="97"/>
                  </a:lnTo>
                  <a:lnTo>
                    <a:pt x="104" y="41"/>
                  </a:lnTo>
                  <a:lnTo>
                    <a:pt x="98" y="26"/>
                  </a:lnTo>
                  <a:lnTo>
                    <a:pt x="86" y="12"/>
                  </a:lnTo>
                  <a:lnTo>
                    <a:pt x="73" y="5"/>
                  </a:lnTo>
                  <a:lnTo>
                    <a:pt x="57" y="0"/>
                  </a:lnTo>
                  <a:lnTo>
                    <a:pt x="40" y="2"/>
                  </a:lnTo>
                  <a:lnTo>
                    <a:pt x="24" y="9"/>
                  </a:lnTo>
                  <a:lnTo>
                    <a:pt x="12" y="20"/>
                  </a:lnTo>
                  <a:lnTo>
                    <a:pt x="5" y="33"/>
                  </a:lnTo>
                  <a:lnTo>
                    <a:pt x="0" y="50"/>
                  </a:lnTo>
                  <a:lnTo>
                    <a:pt x="2" y="66"/>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6" name="Freeform 17"/>
            <p:cNvSpPr>
              <a:spLocks/>
            </p:cNvSpPr>
            <p:nvPr/>
          </p:nvSpPr>
          <p:spPr bwMode="gray">
            <a:xfrm>
              <a:off x="6619876" y="3940175"/>
              <a:ext cx="558800" cy="166688"/>
            </a:xfrm>
            <a:custGeom>
              <a:avLst/>
              <a:gdLst>
                <a:gd name="T0" fmla="*/ 298 w 352"/>
                <a:gd name="T1" fmla="*/ 0 h 105"/>
                <a:gd name="T2" fmla="*/ 53 w 352"/>
                <a:gd name="T3" fmla="*/ 0 h 105"/>
                <a:gd name="T4" fmla="*/ 32 w 352"/>
                <a:gd name="T5" fmla="*/ 5 h 105"/>
                <a:gd name="T6" fmla="*/ 16 w 352"/>
                <a:gd name="T7" fmla="*/ 15 h 105"/>
                <a:gd name="T8" fmla="*/ 4 w 352"/>
                <a:gd name="T9" fmla="*/ 32 h 105"/>
                <a:gd name="T10" fmla="*/ 0 w 352"/>
                <a:gd name="T11" fmla="*/ 52 h 105"/>
                <a:gd name="T12" fmla="*/ 4 w 352"/>
                <a:gd name="T13" fmla="*/ 73 h 105"/>
                <a:gd name="T14" fmla="*/ 16 w 352"/>
                <a:gd name="T15" fmla="*/ 90 h 105"/>
                <a:gd name="T16" fmla="*/ 32 w 352"/>
                <a:gd name="T17" fmla="*/ 100 h 105"/>
                <a:gd name="T18" fmla="*/ 53 w 352"/>
                <a:gd name="T19" fmla="*/ 105 h 105"/>
                <a:gd name="T20" fmla="*/ 298 w 352"/>
                <a:gd name="T21" fmla="*/ 105 h 105"/>
                <a:gd name="T22" fmla="*/ 319 w 352"/>
                <a:gd name="T23" fmla="*/ 100 h 105"/>
                <a:gd name="T24" fmla="*/ 336 w 352"/>
                <a:gd name="T25" fmla="*/ 90 h 105"/>
                <a:gd name="T26" fmla="*/ 348 w 352"/>
                <a:gd name="T27" fmla="*/ 73 h 105"/>
                <a:gd name="T28" fmla="*/ 352 w 352"/>
                <a:gd name="T29" fmla="*/ 52 h 105"/>
                <a:gd name="T30" fmla="*/ 348 w 352"/>
                <a:gd name="T31" fmla="*/ 32 h 105"/>
                <a:gd name="T32" fmla="*/ 336 w 352"/>
                <a:gd name="T33" fmla="*/ 15 h 105"/>
                <a:gd name="T34" fmla="*/ 319 w 352"/>
                <a:gd name="T35" fmla="*/ 5 h 105"/>
                <a:gd name="T36" fmla="*/ 298 w 352"/>
                <a:gd name="T3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2" h="105">
                  <a:moveTo>
                    <a:pt x="298" y="0"/>
                  </a:moveTo>
                  <a:lnTo>
                    <a:pt x="53" y="0"/>
                  </a:lnTo>
                  <a:lnTo>
                    <a:pt x="32" y="5"/>
                  </a:lnTo>
                  <a:lnTo>
                    <a:pt x="16" y="15"/>
                  </a:lnTo>
                  <a:lnTo>
                    <a:pt x="4" y="32"/>
                  </a:lnTo>
                  <a:lnTo>
                    <a:pt x="0" y="52"/>
                  </a:lnTo>
                  <a:lnTo>
                    <a:pt x="4" y="73"/>
                  </a:lnTo>
                  <a:lnTo>
                    <a:pt x="16" y="90"/>
                  </a:lnTo>
                  <a:lnTo>
                    <a:pt x="32" y="100"/>
                  </a:lnTo>
                  <a:lnTo>
                    <a:pt x="53" y="105"/>
                  </a:lnTo>
                  <a:lnTo>
                    <a:pt x="298" y="105"/>
                  </a:lnTo>
                  <a:lnTo>
                    <a:pt x="319" y="100"/>
                  </a:lnTo>
                  <a:lnTo>
                    <a:pt x="336" y="90"/>
                  </a:lnTo>
                  <a:lnTo>
                    <a:pt x="348" y="73"/>
                  </a:lnTo>
                  <a:lnTo>
                    <a:pt x="352" y="52"/>
                  </a:lnTo>
                  <a:lnTo>
                    <a:pt x="348" y="32"/>
                  </a:lnTo>
                  <a:lnTo>
                    <a:pt x="336" y="15"/>
                  </a:lnTo>
                  <a:lnTo>
                    <a:pt x="319" y="5"/>
                  </a:lnTo>
                  <a:lnTo>
                    <a:pt x="298"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7" name="Freeform 18"/>
            <p:cNvSpPr>
              <a:spLocks/>
            </p:cNvSpPr>
            <p:nvPr/>
          </p:nvSpPr>
          <p:spPr bwMode="gray">
            <a:xfrm>
              <a:off x="5510213" y="4791075"/>
              <a:ext cx="558800" cy="165100"/>
            </a:xfrm>
            <a:custGeom>
              <a:avLst/>
              <a:gdLst>
                <a:gd name="T0" fmla="*/ 299 w 352"/>
                <a:gd name="T1" fmla="*/ 0 h 104"/>
                <a:gd name="T2" fmla="*/ 54 w 352"/>
                <a:gd name="T3" fmla="*/ 0 h 104"/>
                <a:gd name="T4" fmla="*/ 33 w 352"/>
                <a:gd name="T5" fmla="*/ 4 h 104"/>
                <a:gd name="T6" fmla="*/ 16 w 352"/>
                <a:gd name="T7" fmla="*/ 16 h 104"/>
                <a:gd name="T8" fmla="*/ 5 w 352"/>
                <a:gd name="T9" fmla="*/ 32 h 104"/>
                <a:gd name="T10" fmla="*/ 0 w 352"/>
                <a:gd name="T11" fmla="*/ 52 h 104"/>
                <a:gd name="T12" fmla="*/ 5 w 352"/>
                <a:gd name="T13" fmla="*/ 73 h 104"/>
                <a:gd name="T14" fmla="*/ 16 w 352"/>
                <a:gd name="T15" fmla="*/ 89 h 104"/>
                <a:gd name="T16" fmla="*/ 33 w 352"/>
                <a:gd name="T17" fmla="*/ 101 h 104"/>
                <a:gd name="T18" fmla="*/ 54 w 352"/>
                <a:gd name="T19" fmla="*/ 104 h 104"/>
                <a:gd name="T20" fmla="*/ 299 w 352"/>
                <a:gd name="T21" fmla="*/ 104 h 104"/>
                <a:gd name="T22" fmla="*/ 320 w 352"/>
                <a:gd name="T23" fmla="*/ 101 h 104"/>
                <a:gd name="T24" fmla="*/ 336 w 352"/>
                <a:gd name="T25" fmla="*/ 89 h 104"/>
                <a:gd name="T26" fmla="*/ 348 w 352"/>
                <a:gd name="T27" fmla="*/ 73 h 104"/>
                <a:gd name="T28" fmla="*/ 352 w 352"/>
                <a:gd name="T29" fmla="*/ 52 h 104"/>
                <a:gd name="T30" fmla="*/ 348 w 352"/>
                <a:gd name="T31" fmla="*/ 32 h 104"/>
                <a:gd name="T32" fmla="*/ 336 w 352"/>
                <a:gd name="T33" fmla="*/ 16 h 104"/>
                <a:gd name="T34" fmla="*/ 320 w 352"/>
                <a:gd name="T35" fmla="*/ 4 h 104"/>
                <a:gd name="T36" fmla="*/ 299 w 352"/>
                <a:gd name="T3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2" h="104">
                  <a:moveTo>
                    <a:pt x="299" y="0"/>
                  </a:moveTo>
                  <a:lnTo>
                    <a:pt x="54" y="0"/>
                  </a:lnTo>
                  <a:lnTo>
                    <a:pt x="33" y="4"/>
                  </a:lnTo>
                  <a:lnTo>
                    <a:pt x="16" y="16"/>
                  </a:lnTo>
                  <a:lnTo>
                    <a:pt x="5" y="32"/>
                  </a:lnTo>
                  <a:lnTo>
                    <a:pt x="0" y="52"/>
                  </a:lnTo>
                  <a:lnTo>
                    <a:pt x="5" y="73"/>
                  </a:lnTo>
                  <a:lnTo>
                    <a:pt x="16" y="89"/>
                  </a:lnTo>
                  <a:lnTo>
                    <a:pt x="33" y="101"/>
                  </a:lnTo>
                  <a:lnTo>
                    <a:pt x="54" y="104"/>
                  </a:lnTo>
                  <a:lnTo>
                    <a:pt x="299" y="104"/>
                  </a:lnTo>
                  <a:lnTo>
                    <a:pt x="320" y="101"/>
                  </a:lnTo>
                  <a:lnTo>
                    <a:pt x="336" y="89"/>
                  </a:lnTo>
                  <a:lnTo>
                    <a:pt x="348" y="73"/>
                  </a:lnTo>
                  <a:lnTo>
                    <a:pt x="352" y="52"/>
                  </a:lnTo>
                  <a:lnTo>
                    <a:pt x="348" y="32"/>
                  </a:lnTo>
                  <a:lnTo>
                    <a:pt x="336" y="16"/>
                  </a:lnTo>
                  <a:lnTo>
                    <a:pt x="320" y="4"/>
                  </a:lnTo>
                  <a:lnTo>
                    <a:pt x="299"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8" name="Freeform 19"/>
            <p:cNvSpPr>
              <a:spLocks/>
            </p:cNvSpPr>
            <p:nvPr/>
          </p:nvSpPr>
          <p:spPr bwMode="gray">
            <a:xfrm>
              <a:off x="7546976" y="4179888"/>
              <a:ext cx="557213" cy="165100"/>
            </a:xfrm>
            <a:custGeom>
              <a:avLst/>
              <a:gdLst>
                <a:gd name="T0" fmla="*/ 297 w 351"/>
                <a:gd name="T1" fmla="*/ 0 h 104"/>
                <a:gd name="T2" fmla="*/ 52 w 351"/>
                <a:gd name="T3" fmla="*/ 0 h 104"/>
                <a:gd name="T4" fmla="*/ 31 w 351"/>
                <a:gd name="T5" fmla="*/ 4 h 104"/>
                <a:gd name="T6" fmla="*/ 15 w 351"/>
                <a:gd name="T7" fmla="*/ 16 h 104"/>
                <a:gd name="T8" fmla="*/ 3 w 351"/>
                <a:gd name="T9" fmla="*/ 32 h 104"/>
                <a:gd name="T10" fmla="*/ 0 w 351"/>
                <a:gd name="T11" fmla="*/ 52 h 104"/>
                <a:gd name="T12" fmla="*/ 3 w 351"/>
                <a:gd name="T13" fmla="*/ 72 h 104"/>
                <a:gd name="T14" fmla="*/ 15 w 351"/>
                <a:gd name="T15" fmla="*/ 89 h 104"/>
                <a:gd name="T16" fmla="*/ 31 w 351"/>
                <a:gd name="T17" fmla="*/ 101 h 104"/>
                <a:gd name="T18" fmla="*/ 52 w 351"/>
                <a:gd name="T19" fmla="*/ 104 h 104"/>
                <a:gd name="T20" fmla="*/ 297 w 351"/>
                <a:gd name="T21" fmla="*/ 104 h 104"/>
                <a:gd name="T22" fmla="*/ 318 w 351"/>
                <a:gd name="T23" fmla="*/ 101 h 104"/>
                <a:gd name="T24" fmla="*/ 336 w 351"/>
                <a:gd name="T25" fmla="*/ 89 h 104"/>
                <a:gd name="T26" fmla="*/ 346 w 351"/>
                <a:gd name="T27" fmla="*/ 72 h 104"/>
                <a:gd name="T28" fmla="*/ 351 w 351"/>
                <a:gd name="T29" fmla="*/ 52 h 104"/>
                <a:gd name="T30" fmla="*/ 346 w 351"/>
                <a:gd name="T31" fmla="*/ 32 h 104"/>
                <a:gd name="T32" fmla="*/ 336 w 351"/>
                <a:gd name="T33" fmla="*/ 16 h 104"/>
                <a:gd name="T34" fmla="*/ 318 w 351"/>
                <a:gd name="T35" fmla="*/ 4 h 104"/>
                <a:gd name="T36" fmla="*/ 297 w 351"/>
                <a:gd name="T3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1" h="104">
                  <a:moveTo>
                    <a:pt x="297" y="0"/>
                  </a:moveTo>
                  <a:lnTo>
                    <a:pt x="52" y="0"/>
                  </a:lnTo>
                  <a:lnTo>
                    <a:pt x="31" y="4"/>
                  </a:lnTo>
                  <a:lnTo>
                    <a:pt x="15" y="16"/>
                  </a:lnTo>
                  <a:lnTo>
                    <a:pt x="3" y="32"/>
                  </a:lnTo>
                  <a:lnTo>
                    <a:pt x="0" y="52"/>
                  </a:lnTo>
                  <a:lnTo>
                    <a:pt x="3" y="72"/>
                  </a:lnTo>
                  <a:lnTo>
                    <a:pt x="15" y="89"/>
                  </a:lnTo>
                  <a:lnTo>
                    <a:pt x="31" y="101"/>
                  </a:lnTo>
                  <a:lnTo>
                    <a:pt x="52" y="104"/>
                  </a:lnTo>
                  <a:lnTo>
                    <a:pt x="297" y="104"/>
                  </a:lnTo>
                  <a:lnTo>
                    <a:pt x="318" y="101"/>
                  </a:lnTo>
                  <a:lnTo>
                    <a:pt x="336" y="89"/>
                  </a:lnTo>
                  <a:lnTo>
                    <a:pt x="346" y="72"/>
                  </a:lnTo>
                  <a:lnTo>
                    <a:pt x="351" y="52"/>
                  </a:lnTo>
                  <a:lnTo>
                    <a:pt x="346" y="32"/>
                  </a:lnTo>
                  <a:lnTo>
                    <a:pt x="336" y="16"/>
                  </a:lnTo>
                  <a:lnTo>
                    <a:pt x="318" y="4"/>
                  </a:lnTo>
                  <a:lnTo>
                    <a:pt x="297"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9" name="Freeform 20"/>
            <p:cNvSpPr>
              <a:spLocks/>
            </p:cNvSpPr>
            <p:nvPr/>
          </p:nvSpPr>
          <p:spPr bwMode="gray">
            <a:xfrm>
              <a:off x="6619876" y="4179888"/>
              <a:ext cx="615950" cy="165100"/>
            </a:xfrm>
            <a:custGeom>
              <a:avLst/>
              <a:gdLst>
                <a:gd name="T0" fmla="*/ 334 w 388"/>
                <a:gd name="T1" fmla="*/ 0 h 104"/>
                <a:gd name="T2" fmla="*/ 53 w 388"/>
                <a:gd name="T3" fmla="*/ 0 h 104"/>
                <a:gd name="T4" fmla="*/ 32 w 388"/>
                <a:gd name="T5" fmla="*/ 4 h 104"/>
                <a:gd name="T6" fmla="*/ 16 w 388"/>
                <a:gd name="T7" fmla="*/ 16 h 104"/>
                <a:gd name="T8" fmla="*/ 4 w 388"/>
                <a:gd name="T9" fmla="*/ 32 h 104"/>
                <a:gd name="T10" fmla="*/ 0 w 388"/>
                <a:gd name="T11" fmla="*/ 52 h 104"/>
                <a:gd name="T12" fmla="*/ 4 w 388"/>
                <a:gd name="T13" fmla="*/ 72 h 104"/>
                <a:gd name="T14" fmla="*/ 16 w 388"/>
                <a:gd name="T15" fmla="*/ 89 h 104"/>
                <a:gd name="T16" fmla="*/ 32 w 388"/>
                <a:gd name="T17" fmla="*/ 101 h 104"/>
                <a:gd name="T18" fmla="*/ 53 w 388"/>
                <a:gd name="T19" fmla="*/ 104 h 104"/>
                <a:gd name="T20" fmla="*/ 334 w 388"/>
                <a:gd name="T21" fmla="*/ 104 h 104"/>
                <a:gd name="T22" fmla="*/ 355 w 388"/>
                <a:gd name="T23" fmla="*/ 101 h 104"/>
                <a:gd name="T24" fmla="*/ 371 w 388"/>
                <a:gd name="T25" fmla="*/ 89 h 104"/>
                <a:gd name="T26" fmla="*/ 383 w 388"/>
                <a:gd name="T27" fmla="*/ 72 h 104"/>
                <a:gd name="T28" fmla="*/ 388 w 388"/>
                <a:gd name="T29" fmla="*/ 52 h 104"/>
                <a:gd name="T30" fmla="*/ 383 w 388"/>
                <a:gd name="T31" fmla="*/ 32 h 104"/>
                <a:gd name="T32" fmla="*/ 371 w 388"/>
                <a:gd name="T33" fmla="*/ 16 h 104"/>
                <a:gd name="T34" fmla="*/ 355 w 388"/>
                <a:gd name="T35" fmla="*/ 4 h 104"/>
                <a:gd name="T36" fmla="*/ 334 w 388"/>
                <a:gd name="T3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8" h="104">
                  <a:moveTo>
                    <a:pt x="334" y="0"/>
                  </a:moveTo>
                  <a:lnTo>
                    <a:pt x="53" y="0"/>
                  </a:lnTo>
                  <a:lnTo>
                    <a:pt x="32" y="4"/>
                  </a:lnTo>
                  <a:lnTo>
                    <a:pt x="16" y="16"/>
                  </a:lnTo>
                  <a:lnTo>
                    <a:pt x="4" y="32"/>
                  </a:lnTo>
                  <a:lnTo>
                    <a:pt x="0" y="52"/>
                  </a:lnTo>
                  <a:lnTo>
                    <a:pt x="4" y="72"/>
                  </a:lnTo>
                  <a:lnTo>
                    <a:pt x="16" y="89"/>
                  </a:lnTo>
                  <a:lnTo>
                    <a:pt x="32" y="101"/>
                  </a:lnTo>
                  <a:lnTo>
                    <a:pt x="53" y="104"/>
                  </a:lnTo>
                  <a:lnTo>
                    <a:pt x="334" y="104"/>
                  </a:lnTo>
                  <a:lnTo>
                    <a:pt x="355" y="101"/>
                  </a:lnTo>
                  <a:lnTo>
                    <a:pt x="371" y="89"/>
                  </a:lnTo>
                  <a:lnTo>
                    <a:pt x="383" y="72"/>
                  </a:lnTo>
                  <a:lnTo>
                    <a:pt x="388" y="52"/>
                  </a:lnTo>
                  <a:lnTo>
                    <a:pt x="383" y="32"/>
                  </a:lnTo>
                  <a:lnTo>
                    <a:pt x="371" y="16"/>
                  </a:lnTo>
                  <a:lnTo>
                    <a:pt x="355" y="4"/>
                  </a:lnTo>
                  <a:lnTo>
                    <a:pt x="334"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0" name="Freeform 21"/>
            <p:cNvSpPr>
              <a:spLocks/>
            </p:cNvSpPr>
            <p:nvPr/>
          </p:nvSpPr>
          <p:spPr bwMode="gray">
            <a:xfrm>
              <a:off x="6381751" y="4791075"/>
              <a:ext cx="612775" cy="165100"/>
            </a:xfrm>
            <a:custGeom>
              <a:avLst/>
              <a:gdLst>
                <a:gd name="T0" fmla="*/ 334 w 386"/>
                <a:gd name="T1" fmla="*/ 0 h 104"/>
                <a:gd name="T2" fmla="*/ 53 w 386"/>
                <a:gd name="T3" fmla="*/ 0 h 104"/>
                <a:gd name="T4" fmla="*/ 32 w 386"/>
                <a:gd name="T5" fmla="*/ 4 h 104"/>
                <a:gd name="T6" fmla="*/ 16 w 386"/>
                <a:gd name="T7" fmla="*/ 16 h 104"/>
                <a:gd name="T8" fmla="*/ 4 w 386"/>
                <a:gd name="T9" fmla="*/ 32 h 104"/>
                <a:gd name="T10" fmla="*/ 0 w 386"/>
                <a:gd name="T11" fmla="*/ 52 h 104"/>
                <a:gd name="T12" fmla="*/ 4 w 386"/>
                <a:gd name="T13" fmla="*/ 73 h 104"/>
                <a:gd name="T14" fmla="*/ 16 w 386"/>
                <a:gd name="T15" fmla="*/ 89 h 104"/>
                <a:gd name="T16" fmla="*/ 32 w 386"/>
                <a:gd name="T17" fmla="*/ 101 h 104"/>
                <a:gd name="T18" fmla="*/ 53 w 386"/>
                <a:gd name="T19" fmla="*/ 104 h 104"/>
                <a:gd name="T20" fmla="*/ 334 w 386"/>
                <a:gd name="T21" fmla="*/ 104 h 104"/>
                <a:gd name="T22" fmla="*/ 355 w 386"/>
                <a:gd name="T23" fmla="*/ 101 h 104"/>
                <a:gd name="T24" fmla="*/ 371 w 386"/>
                <a:gd name="T25" fmla="*/ 89 h 104"/>
                <a:gd name="T26" fmla="*/ 383 w 386"/>
                <a:gd name="T27" fmla="*/ 73 h 104"/>
                <a:gd name="T28" fmla="*/ 386 w 386"/>
                <a:gd name="T29" fmla="*/ 52 h 104"/>
                <a:gd name="T30" fmla="*/ 383 w 386"/>
                <a:gd name="T31" fmla="*/ 32 h 104"/>
                <a:gd name="T32" fmla="*/ 371 w 386"/>
                <a:gd name="T33" fmla="*/ 16 h 104"/>
                <a:gd name="T34" fmla="*/ 355 w 386"/>
                <a:gd name="T35" fmla="*/ 4 h 104"/>
                <a:gd name="T36" fmla="*/ 334 w 386"/>
                <a:gd name="T3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6" h="104">
                  <a:moveTo>
                    <a:pt x="334" y="0"/>
                  </a:moveTo>
                  <a:lnTo>
                    <a:pt x="53" y="0"/>
                  </a:lnTo>
                  <a:lnTo>
                    <a:pt x="32" y="4"/>
                  </a:lnTo>
                  <a:lnTo>
                    <a:pt x="16" y="16"/>
                  </a:lnTo>
                  <a:lnTo>
                    <a:pt x="4" y="32"/>
                  </a:lnTo>
                  <a:lnTo>
                    <a:pt x="0" y="52"/>
                  </a:lnTo>
                  <a:lnTo>
                    <a:pt x="4" y="73"/>
                  </a:lnTo>
                  <a:lnTo>
                    <a:pt x="16" y="89"/>
                  </a:lnTo>
                  <a:lnTo>
                    <a:pt x="32" y="101"/>
                  </a:lnTo>
                  <a:lnTo>
                    <a:pt x="53" y="104"/>
                  </a:lnTo>
                  <a:lnTo>
                    <a:pt x="334" y="104"/>
                  </a:lnTo>
                  <a:lnTo>
                    <a:pt x="355" y="101"/>
                  </a:lnTo>
                  <a:lnTo>
                    <a:pt x="371" y="89"/>
                  </a:lnTo>
                  <a:lnTo>
                    <a:pt x="383" y="73"/>
                  </a:lnTo>
                  <a:lnTo>
                    <a:pt x="386" y="52"/>
                  </a:lnTo>
                  <a:lnTo>
                    <a:pt x="383" y="32"/>
                  </a:lnTo>
                  <a:lnTo>
                    <a:pt x="371" y="16"/>
                  </a:lnTo>
                  <a:lnTo>
                    <a:pt x="355" y="4"/>
                  </a:lnTo>
                  <a:lnTo>
                    <a:pt x="334"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1" name="Freeform 22"/>
            <p:cNvSpPr>
              <a:spLocks/>
            </p:cNvSpPr>
            <p:nvPr/>
          </p:nvSpPr>
          <p:spPr bwMode="gray">
            <a:xfrm>
              <a:off x="6437313" y="5021263"/>
              <a:ext cx="557213" cy="166688"/>
            </a:xfrm>
            <a:custGeom>
              <a:avLst/>
              <a:gdLst>
                <a:gd name="T0" fmla="*/ 299 w 351"/>
                <a:gd name="T1" fmla="*/ 0 h 105"/>
                <a:gd name="T2" fmla="*/ 54 w 351"/>
                <a:gd name="T3" fmla="*/ 0 h 105"/>
                <a:gd name="T4" fmla="*/ 33 w 351"/>
                <a:gd name="T5" fmla="*/ 5 h 105"/>
                <a:gd name="T6" fmla="*/ 15 w 351"/>
                <a:gd name="T7" fmla="*/ 17 h 105"/>
                <a:gd name="T8" fmla="*/ 5 w 351"/>
                <a:gd name="T9" fmla="*/ 33 h 105"/>
                <a:gd name="T10" fmla="*/ 0 w 351"/>
                <a:gd name="T11" fmla="*/ 52 h 105"/>
                <a:gd name="T12" fmla="*/ 5 w 351"/>
                <a:gd name="T13" fmla="*/ 73 h 105"/>
                <a:gd name="T14" fmla="*/ 15 w 351"/>
                <a:gd name="T15" fmla="*/ 90 h 105"/>
                <a:gd name="T16" fmla="*/ 33 w 351"/>
                <a:gd name="T17" fmla="*/ 102 h 105"/>
                <a:gd name="T18" fmla="*/ 54 w 351"/>
                <a:gd name="T19" fmla="*/ 105 h 105"/>
                <a:gd name="T20" fmla="*/ 299 w 351"/>
                <a:gd name="T21" fmla="*/ 105 h 105"/>
                <a:gd name="T22" fmla="*/ 320 w 351"/>
                <a:gd name="T23" fmla="*/ 102 h 105"/>
                <a:gd name="T24" fmla="*/ 336 w 351"/>
                <a:gd name="T25" fmla="*/ 90 h 105"/>
                <a:gd name="T26" fmla="*/ 348 w 351"/>
                <a:gd name="T27" fmla="*/ 73 h 105"/>
                <a:gd name="T28" fmla="*/ 351 w 351"/>
                <a:gd name="T29" fmla="*/ 52 h 105"/>
                <a:gd name="T30" fmla="*/ 348 w 351"/>
                <a:gd name="T31" fmla="*/ 33 h 105"/>
                <a:gd name="T32" fmla="*/ 336 w 351"/>
                <a:gd name="T33" fmla="*/ 17 h 105"/>
                <a:gd name="T34" fmla="*/ 320 w 351"/>
                <a:gd name="T35" fmla="*/ 5 h 105"/>
                <a:gd name="T36" fmla="*/ 299 w 351"/>
                <a:gd name="T3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1" h="105">
                  <a:moveTo>
                    <a:pt x="299" y="0"/>
                  </a:moveTo>
                  <a:lnTo>
                    <a:pt x="54" y="0"/>
                  </a:lnTo>
                  <a:lnTo>
                    <a:pt x="33" y="5"/>
                  </a:lnTo>
                  <a:lnTo>
                    <a:pt x="15" y="17"/>
                  </a:lnTo>
                  <a:lnTo>
                    <a:pt x="5" y="33"/>
                  </a:lnTo>
                  <a:lnTo>
                    <a:pt x="0" y="52"/>
                  </a:lnTo>
                  <a:lnTo>
                    <a:pt x="5" y="73"/>
                  </a:lnTo>
                  <a:lnTo>
                    <a:pt x="15" y="90"/>
                  </a:lnTo>
                  <a:lnTo>
                    <a:pt x="33" y="102"/>
                  </a:lnTo>
                  <a:lnTo>
                    <a:pt x="54" y="105"/>
                  </a:lnTo>
                  <a:lnTo>
                    <a:pt x="299" y="105"/>
                  </a:lnTo>
                  <a:lnTo>
                    <a:pt x="320" y="102"/>
                  </a:lnTo>
                  <a:lnTo>
                    <a:pt x="336" y="90"/>
                  </a:lnTo>
                  <a:lnTo>
                    <a:pt x="348" y="73"/>
                  </a:lnTo>
                  <a:lnTo>
                    <a:pt x="351" y="52"/>
                  </a:lnTo>
                  <a:lnTo>
                    <a:pt x="348" y="33"/>
                  </a:lnTo>
                  <a:lnTo>
                    <a:pt x="336" y="17"/>
                  </a:lnTo>
                  <a:lnTo>
                    <a:pt x="320" y="5"/>
                  </a:lnTo>
                  <a:lnTo>
                    <a:pt x="299"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2" name="Freeform 23"/>
            <p:cNvSpPr>
              <a:spLocks/>
            </p:cNvSpPr>
            <p:nvPr/>
          </p:nvSpPr>
          <p:spPr bwMode="gray">
            <a:xfrm>
              <a:off x="6450013" y="3332163"/>
              <a:ext cx="346075" cy="544513"/>
            </a:xfrm>
            <a:custGeom>
              <a:avLst/>
              <a:gdLst>
                <a:gd name="T0" fmla="*/ 126 w 218"/>
                <a:gd name="T1" fmla="*/ 18 h 343"/>
                <a:gd name="T2" fmla="*/ 101 w 218"/>
                <a:gd name="T3" fmla="*/ 49 h 343"/>
                <a:gd name="T4" fmla="*/ 77 w 218"/>
                <a:gd name="T5" fmla="*/ 83 h 343"/>
                <a:gd name="T6" fmla="*/ 56 w 218"/>
                <a:gd name="T7" fmla="*/ 122 h 343"/>
                <a:gd name="T8" fmla="*/ 37 w 218"/>
                <a:gd name="T9" fmla="*/ 166 h 343"/>
                <a:gd name="T10" fmla="*/ 19 w 218"/>
                <a:gd name="T11" fmla="*/ 218 h 343"/>
                <a:gd name="T12" fmla="*/ 1 w 218"/>
                <a:gd name="T13" fmla="*/ 278 h 343"/>
                <a:gd name="T14" fmla="*/ 0 w 218"/>
                <a:gd name="T15" fmla="*/ 294 h 343"/>
                <a:gd name="T16" fmla="*/ 4 w 218"/>
                <a:gd name="T17" fmla="*/ 311 h 343"/>
                <a:gd name="T18" fmla="*/ 12 w 218"/>
                <a:gd name="T19" fmla="*/ 324 h 343"/>
                <a:gd name="T20" fmla="*/ 23 w 218"/>
                <a:gd name="T21" fmla="*/ 334 h 343"/>
                <a:gd name="T22" fmla="*/ 40 w 218"/>
                <a:gd name="T23" fmla="*/ 342 h 343"/>
                <a:gd name="T24" fmla="*/ 56 w 218"/>
                <a:gd name="T25" fmla="*/ 343 h 343"/>
                <a:gd name="T26" fmla="*/ 73 w 218"/>
                <a:gd name="T27" fmla="*/ 339 h 343"/>
                <a:gd name="T28" fmla="*/ 86 w 218"/>
                <a:gd name="T29" fmla="*/ 331 h 343"/>
                <a:gd name="T30" fmla="*/ 98 w 218"/>
                <a:gd name="T31" fmla="*/ 319 h 343"/>
                <a:gd name="T32" fmla="*/ 104 w 218"/>
                <a:gd name="T33" fmla="*/ 305 h 343"/>
                <a:gd name="T34" fmla="*/ 119 w 218"/>
                <a:gd name="T35" fmla="*/ 253 h 343"/>
                <a:gd name="T36" fmla="*/ 133 w 218"/>
                <a:gd name="T37" fmla="*/ 208 h 343"/>
                <a:gd name="T38" fmla="*/ 150 w 218"/>
                <a:gd name="T39" fmla="*/ 171 h 343"/>
                <a:gd name="T40" fmla="*/ 166 w 218"/>
                <a:gd name="T41" fmla="*/ 140 h 343"/>
                <a:gd name="T42" fmla="*/ 185 w 218"/>
                <a:gd name="T43" fmla="*/ 111 h 343"/>
                <a:gd name="T44" fmla="*/ 205 w 218"/>
                <a:gd name="T45" fmla="*/ 86 h 343"/>
                <a:gd name="T46" fmla="*/ 214 w 218"/>
                <a:gd name="T47" fmla="*/ 73 h 343"/>
                <a:gd name="T48" fmla="*/ 218 w 218"/>
                <a:gd name="T49" fmla="*/ 56 h 343"/>
                <a:gd name="T50" fmla="*/ 217 w 218"/>
                <a:gd name="T51" fmla="*/ 41 h 343"/>
                <a:gd name="T52" fmla="*/ 211 w 218"/>
                <a:gd name="T53" fmla="*/ 27 h 343"/>
                <a:gd name="T54" fmla="*/ 200 w 218"/>
                <a:gd name="T55" fmla="*/ 13 h 343"/>
                <a:gd name="T56" fmla="*/ 185 w 218"/>
                <a:gd name="T57" fmla="*/ 4 h 343"/>
                <a:gd name="T58" fmla="*/ 171 w 218"/>
                <a:gd name="T59" fmla="*/ 0 h 343"/>
                <a:gd name="T60" fmla="*/ 154 w 218"/>
                <a:gd name="T61" fmla="*/ 1 h 343"/>
                <a:gd name="T62" fmla="*/ 139 w 218"/>
                <a:gd name="T63" fmla="*/ 7 h 343"/>
                <a:gd name="T64" fmla="*/ 126 w 218"/>
                <a:gd name="T65" fmla="*/ 18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8" h="343">
                  <a:moveTo>
                    <a:pt x="126" y="18"/>
                  </a:moveTo>
                  <a:lnTo>
                    <a:pt x="101" y="49"/>
                  </a:lnTo>
                  <a:lnTo>
                    <a:pt x="77" y="83"/>
                  </a:lnTo>
                  <a:lnTo>
                    <a:pt x="56" y="122"/>
                  </a:lnTo>
                  <a:lnTo>
                    <a:pt x="37" y="166"/>
                  </a:lnTo>
                  <a:lnTo>
                    <a:pt x="19" y="218"/>
                  </a:lnTo>
                  <a:lnTo>
                    <a:pt x="1" y="278"/>
                  </a:lnTo>
                  <a:lnTo>
                    <a:pt x="0" y="294"/>
                  </a:lnTo>
                  <a:lnTo>
                    <a:pt x="4" y="311"/>
                  </a:lnTo>
                  <a:lnTo>
                    <a:pt x="12" y="324"/>
                  </a:lnTo>
                  <a:lnTo>
                    <a:pt x="23" y="334"/>
                  </a:lnTo>
                  <a:lnTo>
                    <a:pt x="40" y="342"/>
                  </a:lnTo>
                  <a:lnTo>
                    <a:pt x="56" y="343"/>
                  </a:lnTo>
                  <a:lnTo>
                    <a:pt x="73" y="339"/>
                  </a:lnTo>
                  <a:lnTo>
                    <a:pt x="86" y="331"/>
                  </a:lnTo>
                  <a:lnTo>
                    <a:pt x="98" y="319"/>
                  </a:lnTo>
                  <a:lnTo>
                    <a:pt x="104" y="305"/>
                  </a:lnTo>
                  <a:lnTo>
                    <a:pt x="119" y="253"/>
                  </a:lnTo>
                  <a:lnTo>
                    <a:pt x="133" y="208"/>
                  </a:lnTo>
                  <a:lnTo>
                    <a:pt x="150" y="171"/>
                  </a:lnTo>
                  <a:lnTo>
                    <a:pt x="166" y="140"/>
                  </a:lnTo>
                  <a:lnTo>
                    <a:pt x="185" y="111"/>
                  </a:lnTo>
                  <a:lnTo>
                    <a:pt x="205" y="86"/>
                  </a:lnTo>
                  <a:lnTo>
                    <a:pt x="214" y="73"/>
                  </a:lnTo>
                  <a:lnTo>
                    <a:pt x="218" y="56"/>
                  </a:lnTo>
                  <a:lnTo>
                    <a:pt x="217" y="41"/>
                  </a:lnTo>
                  <a:lnTo>
                    <a:pt x="211" y="27"/>
                  </a:lnTo>
                  <a:lnTo>
                    <a:pt x="200" y="13"/>
                  </a:lnTo>
                  <a:lnTo>
                    <a:pt x="185" y="4"/>
                  </a:lnTo>
                  <a:lnTo>
                    <a:pt x="171" y="0"/>
                  </a:lnTo>
                  <a:lnTo>
                    <a:pt x="154" y="1"/>
                  </a:lnTo>
                  <a:lnTo>
                    <a:pt x="139" y="7"/>
                  </a:lnTo>
                  <a:lnTo>
                    <a:pt x="126" y="18"/>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3" name="Freeform 24"/>
            <p:cNvSpPr>
              <a:spLocks/>
            </p:cNvSpPr>
            <p:nvPr/>
          </p:nvSpPr>
          <p:spPr bwMode="gray">
            <a:xfrm>
              <a:off x="6805613" y="5257800"/>
              <a:ext cx="347663" cy="546100"/>
            </a:xfrm>
            <a:custGeom>
              <a:avLst/>
              <a:gdLst>
                <a:gd name="T0" fmla="*/ 92 w 219"/>
                <a:gd name="T1" fmla="*/ 326 h 344"/>
                <a:gd name="T2" fmla="*/ 119 w 219"/>
                <a:gd name="T3" fmla="*/ 295 h 344"/>
                <a:gd name="T4" fmla="*/ 141 w 219"/>
                <a:gd name="T5" fmla="*/ 260 h 344"/>
                <a:gd name="T6" fmla="*/ 162 w 219"/>
                <a:gd name="T7" fmla="*/ 222 h 344"/>
                <a:gd name="T8" fmla="*/ 181 w 219"/>
                <a:gd name="T9" fmla="*/ 177 h 344"/>
                <a:gd name="T10" fmla="*/ 199 w 219"/>
                <a:gd name="T11" fmla="*/ 125 h 344"/>
                <a:gd name="T12" fmla="*/ 217 w 219"/>
                <a:gd name="T13" fmla="*/ 66 h 344"/>
                <a:gd name="T14" fmla="*/ 219 w 219"/>
                <a:gd name="T15" fmla="*/ 49 h 344"/>
                <a:gd name="T16" fmla="*/ 214 w 219"/>
                <a:gd name="T17" fmla="*/ 33 h 344"/>
                <a:gd name="T18" fmla="*/ 207 w 219"/>
                <a:gd name="T19" fmla="*/ 19 h 344"/>
                <a:gd name="T20" fmla="*/ 195 w 219"/>
                <a:gd name="T21" fmla="*/ 9 h 344"/>
                <a:gd name="T22" fmla="*/ 179 w 219"/>
                <a:gd name="T23" fmla="*/ 2 h 344"/>
                <a:gd name="T24" fmla="*/ 162 w 219"/>
                <a:gd name="T25" fmla="*/ 0 h 344"/>
                <a:gd name="T26" fmla="*/ 146 w 219"/>
                <a:gd name="T27" fmla="*/ 5 h 344"/>
                <a:gd name="T28" fmla="*/ 132 w 219"/>
                <a:gd name="T29" fmla="*/ 12 h 344"/>
                <a:gd name="T30" fmla="*/ 121 w 219"/>
                <a:gd name="T31" fmla="*/ 24 h 344"/>
                <a:gd name="T32" fmla="*/ 115 w 219"/>
                <a:gd name="T33" fmla="*/ 40 h 344"/>
                <a:gd name="T34" fmla="*/ 100 w 219"/>
                <a:gd name="T35" fmla="*/ 91 h 344"/>
                <a:gd name="T36" fmla="*/ 85 w 219"/>
                <a:gd name="T37" fmla="*/ 135 h 344"/>
                <a:gd name="T38" fmla="*/ 69 w 219"/>
                <a:gd name="T39" fmla="*/ 173 h 344"/>
                <a:gd name="T40" fmla="*/ 52 w 219"/>
                <a:gd name="T41" fmla="*/ 205 h 344"/>
                <a:gd name="T42" fmla="*/ 33 w 219"/>
                <a:gd name="T43" fmla="*/ 232 h 344"/>
                <a:gd name="T44" fmla="*/ 14 w 219"/>
                <a:gd name="T45" fmla="*/ 257 h 344"/>
                <a:gd name="T46" fmla="*/ 5 w 219"/>
                <a:gd name="T47" fmla="*/ 271 h 344"/>
                <a:gd name="T48" fmla="*/ 0 w 219"/>
                <a:gd name="T49" fmla="*/ 287 h 344"/>
                <a:gd name="T50" fmla="*/ 2 w 219"/>
                <a:gd name="T51" fmla="*/ 302 h 344"/>
                <a:gd name="T52" fmla="*/ 8 w 219"/>
                <a:gd name="T53" fmla="*/ 317 h 344"/>
                <a:gd name="T54" fmla="*/ 18 w 219"/>
                <a:gd name="T55" fmla="*/ 330 h 344"/>
                <a:gd name="T56" fmla="*/ 33 w 219"/>
                <a:gd name="T57" fmla="*/ 339 h 344"/>
                <a:gd name="T58" fmla="*/ 48 w 219"/>
                <a:gd name="T59" fmla="*/ 344 h 344"/>
                <a:gd name="T60" fmla="*/ 64 w 219"/>
                <a:gd name="T61" fmla="*/ 342 h 344"/>
                <a:gd name="T62" fmla="*/ 80 w 219"/>
                <a:gd name="T63" fmla="*/ 336 h 344"/>
                <a:gd name="T64" fmla="*/ 92 w 219"/>
                <a:gd name="T65" fmla="*/ 326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9" h="344">
                  <a:moveTo>
                    <a:pt x="92" y="326"/>
                  </a:moveTo>
                  <a:lnTo>
                    <a:pt x="119" y="295"/>
                  </a:lnTo>
                  <a:lnTo>
                    <a:pt x="141" y="260"/>
                  </a:lnTo>
                  <a:lnTo>
                    <a:pt x="162" y="222"/>
                  </a:lnTo>
                  <a:lnTo>
                    <a:pt x="181" y="177"/>
                  </a:lnTo>
                  <a:lnTo>
                    <a:pt x="199" y="125"/>
                  </a:lnTo>
                  <a:lnTo>
                    <a:pt x="217" y="66"/>
                  </a:lnTo>
                  <a:lnTo>
                    <a:pt x="219" y="49"/>
                  </a:lnTo>
                  <a:lnTo>
                    <a:pt x="214" y="33"/>
                  </a:lnTo>
                  <a:lnTo>
                    <a:pt x="207" y="19"/>
                  </a:lnTo>
                  <a:lnTo>
                    <a:pt x="195" y="9"/>
                  </a:lnTo>
                  <a:lnTo>
                    <a:pt x="179" y="2"/>
                  </a:lnTo>
                  <a:lnTo>
                    <a:pt x="162" y="0"/>
                  </a:lnTo>
                  <a:lnTo>
                    <a:pt x="146" y="5"/>
                  </a:lnTo>
                  <a:lnTo>
                    <a:pt x="132" y="12"/>
                  </a:lnTo>
                  <a:lnTo>
                    <a:pt x="121" y="24"/>
                  </a:lnTo>
                  <a:lnTo>
                    <a:pt x="115" y="40"/>
                  </a:lnTo>
                  <a:lnTo>
                    <a:pt x="100" y="91"/>
                  </a:lnTo>
                  <a:lnTo>
                    <a:pt x="85" y="135"/>
                  </a:lnTo>
                  <a:lnTo>
                    <a:pt x="69" y="173"/>
                  </a:lnTo>
                  <a:lnTo>
                    <a:pt x="52" y="205"/>
                  </a:lnTo>
                  <a:lnTo>
                    <a:pt x="33" y="232"/>
                  </a:lnTo>
                  <a:lnTo>
                    <a:pt x="14" y="257"/>
                  </a:lnTo>
                  <a:lnTo>
                    <a:pt x="5" y="271"/>
                  </a:lnTo>
                  <a:lnTo>
                    <a:pt x="0" y="287"/>
                  </a:lnTo>
                  <a:lnTo>
                    <a:pt x="2" y="302"/>
                  </a:lnTo>
                  <a:lnTo>
                    <a:pt x="8" y="317"/>
                  </a:lnTo>
                  <a:lnTo>
                    <a:pt x="18" y="330"/>
                  </a:lnTo>
                  <a:lnTo>
                    <a:pt x="33" y="339"/>
                  </a:lnTo>
                  <a:lnTo>
                    <a:pt x="48" y="344"/>
                  </a:lnTo>
                  <a:lnTo>
                    <a:pt x="64" y="342"/>
                  </a:lnTo>
                  <a:lnTo>
                    <a:pt x="80" y="336"/>
                  </a:lnTo>
                  <a:lnTo>
                    <a:pt x="92" y="326"/>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4" name="Freeform 25"/>
            <p:cNvSpPr>
              <a:spLocks/>
            </p:cNvSpPr>
            <p:nvPr/>
          </p:nvSpPr>
          <p:spPr bwMode="gray">
            <a:xfrm>
              <a:off x="7077076" y="4414838"/>
              <a:ext cx="182563" cy="541338"/>
            </a:xfrm>
            <a:custGeom>
              <a:avLst/>
              <a:gdLst>
                <a:gd name="T0" fmla="*/ 106 w 115"/>
                <a:gd name="T1" fmla="*/ 293 h 341"/>
                <a:gd name="T2" fmla="*/ 109 w 115"/>
                <a:gd name="T3" fmla="*/ 255 h 341"/>
                <a:gd name="T4" fmla="*/ 112 w 115"/>
                <a:gd name="T5" fmla="*/ 220 h 341"/>
                <a:gd name="T6" fmla="*/ 113 w 115"/>
                <a:gd name="T7" fmla="*/ 188 h 341"/>
                <a:gd name="T8" fmla="*/ 115 w 115"/>
                <a:gd name="T9" fmla="*/ 153 h 341"/>
                <a:gd name="T10" fmla="*/ 115 w 115"/>
                <a:gd name="T11" fmla="*/ 112 h 341"/>
                <a:gd name="T12" fmla="*/ 115 w 115"/>
                <a:gd name="T13" fmla="*/ 94 h 341"/>
                <a:gd name="T14" fmla="*/ 115 w 115"/>
                <a:gd name="T15" fmla="*/ 81 h 341"/>
                <a:gd name="T16" fmla="*/ 115 w 115"/>
                <a:gd name="T17" fmla="*/ 67 h 341"/>
                <a:gd name="T18" fmla="*/ 113 w 115"/>
                <a:gd name="T19" fmla="*/ 51 h 341"/>
                <a:gd name="T20" fmla="*/ 109 w 115"/>
                <a:gd name="T21" fmla="*/ 30 h 341"/>
                <a:gd name="T22" fmla="*/ 97 w 115"/>
                <a:gd name="T23" fmla="*/ 15 h 341"/>
                <a:gd name="T24" fmla="*/ 80 w 115"/>
                <a:gd name="T25" fmla="*/ 3 h 341"/>
                <a:gd name="T26" fmla="*/ 60 w 115"/>
                <a:gd name="T27" fmla="*/ 0 h 341"/>
                <a:gd name="T28" fmla="*/ 39 w 115"/>
                <a:gd name="T29" fmla="*/ 5 h 341"/>
                <a:gd name="T30" fmla="*/ 22 w 115"/>
                <a:gd name="T31" fmla="*/ 17 h 341"/>
                <a:gd name="T32" fmla="*/ 12 w 115"/>
                <a:gd name="T33" fmla="*/ 33 h 341"/>
                <a:gd name="T34" fmla="*/ 8 w 115"/>
                <a:gd name="T35" fmla="*/ 54 h 341"/>
                <a:gd name="T36" fmla="*/ 9 w 115"/>
                <a:gd name="T37" fmla="*/ 70 h 341"/>
                <a:gd name="T38" fmla="*/ 9 w 115"/>
                <a:gd name="T39" fmla="*/ 82 h 341"/>
                <a:gd name="T40" fmla="*/ 9 w 115"/>
                <a:gd name="T41" fmla="*/ 95 h 341"/>
                <a:gd name="T42" fmla="*/ 9 w 115"/>
                <a:gd name="T43" fmla="*/ 112 h 341"/>
                <a:gd name="T44" fmla="*/ 9 w 115"/>
                <a:gd name="T45" fmla="*/ 150 h 341"/>
                <a:gd name="T46" fmla="*/ 8 w 115"/>
                <a:gd name="T47" fmla="*/ 185 h 341"/>
                <a:gd name="T48" fmla="*/ 6 w 115"/>
                <a:gd name="T49" fmla="*/ 214 h 341"/>
                <a:gd name="T50" fmla="*/ 3 w 115"/>
                <a:gd name="T51" fmla="*/ 247 h 341"/>
                <a:gd name="T52" fmla="*/ 0 w 115"/>
                <a:gd name="T53" fmla="*/ 284 h 341"/>
                <a:gd name="T54" fmla="*/ 2 w 115"/>
                <a:gd name="T55" fmla="*/ 305 h 341"/>
                <a:gd name="T56" fmla="*/ 12 w 115"/>
                <a:gd name="T57" fmla="*/ 323 h 341"/>
                <a:gd name="T58" fmla="*/ 28 w 115"/>
                <a:gd name="T59" fmla="*/ 335 h 341"/>
                <a:gd name="T60" fmla="*/ 48 w 115"/>
                <a:gd name="T61" fmla="*/ 341 h 341"/>
                <a:gd name="T62" fmla="*/ 68 w 115"/>
                <a:gd name="T63" fmla="*/ 339 h 341"/>
                <a:gd name="T64" fmla="*/ 86 w 115"/>
                <a:gd name="T65" fmla="*/ 329 h 341"/>
                <a:gd name="T66" fmla="*/ 100 w 115"/>
                <a:gd name="T67" fmla="*/ 314 h 341"/>
                <a:gd name="T68" fmla="*/ 106 w 115"/>
                <a:gd name="T69" fmla="*/ 29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5" h="341">
                  <a:moveTo>
                    <a:pt x="106" y="293"/>
                  </a:moveTo>
                  <a:lnTo>
                    <a:pt x="109" y="255"/>
                  </a:lnTo>
                  <a:lnTo>
                    <a:pt x="112" y="220"/>
                  </a:lnTo>
                  <a:lnTo>
                    <a:pt x="113" y="188"/>
                  </a:lnTo>
                  <a:lnTo>
                    <a:pt x="115" y="153"/>
                  </a:lnTo>
                  <a:lnTo>
                    <a:pt x="115" y="112"/>
                  </a:lnTo>
                  <a:lnTo>
                    <a:pt x="115" y="94"/>
                  </a:lnTo>
                  <a:lnTo>
                    <a:pt x="115" y="81"/>
                  </a:lnTo>
                  <a:lnTo>
                    <a:pt x="115" y="67"/>
                  </a:lnTo>
                  <a:lnTo>
                    <a:pt x="113" y="51"/>
                  </a:lnTo>
                  <a:lnTo>
                    <a:pt x="109" y="30"/>
                  </a:lnTo>
                  <a:lnTo>
                    <a:pt x="97" y="15"/>
                  </a:lnTo>
                  <a:lnTo>
                    <a:pt x="80" y="3"/>
                  </a:lnTo>
                  <a:lnTo>
                    <a:pt x="60" y="0"/>
                  </a:lnTo>
                  <a:lnTo>
                    <a:pt x="39" y="5"/>
                  </a:lnTo>
                  <a:lnTo>
                    <a:pt x="22" y="17"/>
                  </a:lnTo>
                  <a:lnTo>
                    <a:pt x="12" y="33"/>
                  </a:lnTo>
                  <a:lnTo>
                    <a:pt x="8" y="54"/>
                  </a:lnTo>
                  <a:lnTo>
                    <a:pt x="9" y="70"/>
                  </a:lnTo>
                  <a:lnTo>
                    <a:pt x="9" y="82"/>
                  </a:lnTo>
                  <a:lnTo>
                    <a:pt x="9" y="95"/>
                  </a:lnTo>
                  <a:lnTo>
                    <a:pt x="9" y="112"/>
                  </a:lnTo>
                  <a:lnTo>
                    <a:pt x="9" y="150"/>
                  </a:lnTo>
                  <a:lnTo>
                    <a:pt x="8" y="185"/>
                  </a:lnTo>
                  <a:lnTo>
                    <a:pt x="6" y="214"/>
                  </a:lnTo>
                  <a:lnTo>
                    <a:pt x="3" y="247"/>
                  </a:lnTo>
                  <a:lnTo>
                    <a:pt x="0" y="284"/>
                  </a:lnTo>
                  <a:lnTo>
                    <a:pt x="2" y="305"/>
                  </a:lnTo>
                  <a:lnTo>
                    <a:pt x="12" y="323"/>
                  </a:lnTo>
                  <a:lnTo>
                    <a:pt x="28" y="335"/>
                  </a:lnTo>
                  <a:lnTo>
                    <a:pt x="48" y="341"/>
                  </a:lnTo>
                  <a:lnTo>
                    <a:pt x="68" y="339"/>
                  </a:lnTo>
                  <a:lnTo>
                    <a:pt x="86" y="329"/>
                  </a:lnTo>
                  <a:lnTo>
                    <a:pt x="100" y="314"/>
                  </a:lnTo>
                  <a:lnTo>
                    <a:pt x="106" y="293"/>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5" name="Freeform 26"/>
            <p:cNvSpPr>
              <a:spLocks/>
            </p:cNvSpPr>
            <p:nvPr/>
          </p:nvSpPr>
          <p:spPr bwMode="gray">
            <a:xfrm>
              <a:off x="7319963" y="4414838"/>
              <a:ext cx="188913" cy="541338"/>
            </a:xfrm>
            <a:custGeom>
              <a:avLst/>
              <a:gdLst>
                <a:gd name="T0" fmla="*/ 104 w 119"/>
                <a:gd name="T1" fmla="*/ 296 h 341"/>
                <a:gd name="T2" fmla="*/ 110 w 119"/>
                <a:gd name="T3" fmla="*/ 256 h 341"/>
                <a:gd name="T4" fmla="*/ 115 w 119"/>
                <a:gd name="T5" fmla="*/ 222 h 341"/>
                <a:gd name="T6" fmla="*/ 118 w 119"/>
                <a:gd name="T7" fmla="*/ 189 h 341"/>
                <a:gd name="T8" fmla="*/ 119 w 119"/>
                <a:gd name="T9" fmla="*/ 153 h 341"/>
                <a:gd name="T10" fmla="*/ 119 w 119"/>
                <a:gd name="T11" fmla="*/ 112 h 341"/>
                <a:gd name="T12" fmla="*/ 119 w 119"/>
                <a:gd name="T13" fmla="*/ 94 h 341"/>
                <a:gd name="T14" fmla="*/ 119 w 119"/>
                <a:gd name="T15" fmla="*/ 81 h 341"/>
                <a:gd name="T16" fmla="*/ 119 w 119"/>
                <a:gd name="T17" fmla="*/ 67 h 341"/>
                <a:gd name="T18" fmla="*/ 118 w 119"/>
                <a:gd name="T19" fmla="*/ 49 h 341"/>
                <a:gd name="T20" fmla="*/ 113 w 119"/>
                <a:gd name="T21" fmla="*/ 30 h 341"/>
                <a:gd name="T22" fmla="*/ 100 w 119"/>
                <a:gd name="T23" fmla="*/ 14 h 341"/>
                <a:gd name="T24" fmla="*/ 83 w 119"/>
                <a:gd name="T25" fmla="*/ 3 h 341"/>
                <a:gd name="T26" fmla="*/ 63 w 119"/>
                <a:gd name="T27" fmla="*/ 0 h 341"/>
                <a:gd name="T28" fmla="*/ 42 w 119"/>
                <a:gd name="T29" fmla="*/ 5 h 341"/>
                <a:gd name="T30" fmla="*/ 25 w 119"/>
                <a:gd name="T31" fmla="*/ 17 h 341"/>
                <a:gd name="T32" fmla="*/ 15 w 119"/>
                <a:gd name="T33" fmla="*/ 34 h 341"/>
                <a:gd name="T34" fmla="*/ 12 w 119"/>
                <a:gd name="T35" fmla="*/ 55 h 341"/>
                <a:gd name="T36" fmla="*/ 14 w 119"/>
                <a:gd name="T37" fmla="*/ 70 h 341"/>
                <a:gd name="T38" fmla="*/ 14 w 119"/>
                <a:gd name="T39" fmla="*/ 84 h 341"/>
                <a:gd name="T40" fmla="*/ 14 w 119"/>
                <a:gd name="T41" fmla="*/ 95 h 341"/>
                <a:gd name="T42" fmla="*/ 14 w 119"/>
                <a:gd name="T43" fmla="*/ 112 h 341"/>
                <a:gd name="T44" fmla="*/ 14 w 119"/>
                <a:gd name="T45" fmla="*/ 150 h 341"/>
                <a:gd name="T46" fmla="*/ 12 w 119"/>
                <a:gd name="T47" fmla="*/ 183 h 341"/>
                <a:gd name="T48" fmla="*/ 9 w 119"/>
                <a:gd name="T49" fmla="*/ 213 h 341"/>
                <a:gd name="T50" fmla="*/ 5 w 119"/>
                <a:gd name="T51" fmla="*/ 246 h 341"/>
                <a:gd name="T52" fmla="*/ 0 w 119"/>
                <a:gd name="T53" fmla="*/ 283 h 341"/>
                <a:gd name="T54" fmla="*/ 2 w 119"/>
                <a:gd name="T55" fmla="*/ 302 h 341"/>
                <a:gd name="T56" fmla="*/ 11 w 119"/>
                <a:gd name="T57" fmla="*/ 320 h 341"/>
                <a:gd name="T58" fmla="*/ 25 w 119"/>
                <a:gd name="T59" fmla="*/ 333 h 341"/>
                <a:gd name="T60" fmla="*/ 46 w 119"/>
                <a:gd name="T61" fmla="*/ 341 h 341"/>
                <a:gd name="T62" fmla="*/ 67 w 119"/>
                <a:gd name="T63" fmla="*/ 339 h 341"/>
                <a:gd name="T64" fmla="*/ 85 w 119"/>
                <a:gd name="T65" fmla="*/ 330 h 341"/>
                <a:gd name="T66" fmla="*/ 98 w 119"/>
                <a:gd name="T67" fmla="*/ 316 h 341"/>
                <a:gd name="T68" fmla="*/ 104 w 119"/>
                <a:gd name="T69" fmla="*/ 296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9" h="341">
                  <a:moveTo>
                    <a:pt x="104" y="296"/>
                  </a:moveTo>
                  <a:lnTo>
                    <a:pt x="110" y="256"/>
                  </a:lnTo>
                  <a:lnTo>
                    <a:pt x="115" y="222"/>
                  </a:lnTo>
                  <a:lnTo>
                    <a:pt x="118" y="189"/>
                  </a:lnTo>
                  <a:lnTo>
                    <a:pt x="119" y="153"/>
                  </a:lnTo>
                  <a:lnTo>
                    <a:pt x="119" y="112"/>
                  </a:lnTo>
                  <a:lnTo>
                    <a:pt x="119" y="94"/>
                  </a:lnTo>
                  <a:lnTo>
                    <a:pt x="119" y="81"/>
                  </a:lnTo>
                  <a:lnTo>
                    <a:pt x="119" y="67"/>
                  </a:lnTo>
                  <a:lnTo>
                    <a:pt x="118" y="49"/>
                  </a:lnTo>
                  <a:lnTo>
                    <a:pt x="113" y="30"/>
                  </a:lnTo>
                  <a:lnTo>
                    <a:pt x="100" y="14"/>
                  </a:lnTo>
                  <a:lnTo>
                    <a:pt x="83" y="3"/>
                  </a:lnTo>
                  <a:lnTo>
                    <a:pt x="63" y="0"/>
                  </a:lnTo>
                  <a:lnTo>
                    <a:pt x="42" y="5"/>
                  </a:lnTo>
                  <a:lnTo>
                    <a:pt x="25" y="17"/>
                  </a:lnTo>
                  <a:lnTo>
                    <a:pt x="15" y="34"/>
                  </a:lnTo>
                  <a:lnTo>
                    <a:pt x="12" y="55"/>
                  </a:lnTo>
                  <a:lnTo>
                    <a:pt x="14" y="70"/>
                  </a:lnTo>
                  <a:lnTo>
                    <a:pt x="14" y="84"/>
                  </a:lnTo>
                  <a:lnTo>
                    <a:pt x="14" y="95"/>
                  </a:lnTo>
                  <a:lnTo>
                    <a:pt x="14" y="112"/>
                  </a:lnTo>
                  <a:lnTo>
                    <a:pt x="14" y="150"/>
                  </a:lnTo>
                  <a:lnTo>
                    <a:pt x="12" y="183"/>
                  </a:lnTo>
                  <a:lnTo>
                    <a:pt x="9" y="213"/>
                  </a:lnTo>
                  <a:lnTo>
                    <a:pt x="5" y="246"/>
                  </a:lnTo>
                  <a:lnTo>
                    <a:pt x="0" y="283"/>
                  </a:lnTo>
                  <a:lnTo>
                    <a:pt x="2" y="302"/>
                  </a:lnTo>
                  <a:lnTo>
                    <a:pt x="11" y="320"/>
                  </a:lnTo>
                  <a:lnTo>
                    <a:pt x="25" y="333"/>
                  </a:lnTo>
                  <a:lnTo>
                    <a:pt x="46" y="341"/>
                  </a:lnTo>
                  <a:lnTo>
                    <a:pt x="67" y="339"/>
                  </a:lnTo>
                  <a:lnTo>
                    <a:pt x="85" y="330"/>
                  </a:lnTo>
                  <a:lnTo>
                    <a:pt x="98" y="316"/>
                  </a:lnTo>
                  <a:lnTo>
                    <a:pt x="104" y="296"/>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6" name="Freeform 27"/>
            <p:cNvSpPr>
              <a:spLocks/>
            </p:cNvSpPr>
            <p:nvPr/>
          </p:nvSpPr>
          <p:spPr bwMode="gray">
            <a:xfrm>
              <a:off x="7081838" y="3540125"/>
              <a:ext cx="349250" cy="573088"/>
            </a:xfrm>
            <a:custGeom>
              <a:avLst/>
              <a:gdLst>
                <a:gd name="T0" fmla="*/ 219 w 220"/>
                <a:gd name="T1" fmla="*/ 296 h 361"/>
                <a:gd name="T2" fmla="*/ 199 w 220"/>
                <a:gd name="T3" fmla="*/ 232 h 361"/>
                <a:gd name="T4" fmla="*/ 178 w 220"/>
                <a:gd name="T5" fmla="*/ 174 h 361"/>
                <a:gd name="T6" fmla="*/ 155 w 220"/>
                <a:gd name="T7" fmla="*/ 122 h 361"/>
                <a:gd name="T8" fmla="*/ 128 w 220"/>
                <a:gd name="T9" fmla="*/ 73 h 361"/>
                <a:gd name="T10" fmla="*/ 98 w 220"/>
                <a:gd name="T11" fmla="*/ 23 h 361"/>
                <a:gd name="T12" fmla="*/ 86 w 220"/>
                <a:gd name="T13" fmla="*/ 12 h 361"/>
                <a:gd name="T14" fmla="*/ 73 w 220"/>
                <a:gd name="T15" fmla="*/ 3 h 361"/>
                <a:gd name="T16" fmla="*/ 57 w 220"/>
                <a:gd name="T17" fmla="*/ 0 h 361"/>
                <a:gd name="T18" fmla="*/ 40 w 220"/>
                <a:gd name="T19" fmla="*/ 1 h 361"/>
                <a:gd name="T20" fmla="*/ 25 w 220"/>
                <a:gd name="T21" fmla="*/ 7 h 361"/>
                <a:gd name="T22" fmla="*/ 12 w 220"/>
                <a:gd name="T23" fmla="*/ 17 h 361"/>
                <a:gd name="T24" fmla="*/ 5 w 220"/>
                <a:gd name="T25" fmla="*/ 32 h 361"/>
                <a:gd name="T26" fmla="*/ 0 w 220"/>
                <a:gd name="T27" fmla="*/ 47 h 361"/>
                <a:gd name="T28" fmla="*/ 2 w 220"/>
                <a:gd name="T29" fmla="*/ 64 h 361"/>
                <a:gd name="T30" fmla="*/ 7 w 220"/>
                <a:gd name="T31" fmla="*/ 78 h 361"/>
                <a:gd name="T32" fmla="*/ 34 w 220"/>
                <a:gd name="T33" fmla="*/ 122 h 361"/>
                <a:gd name="T34" fmla="*/ 58 w 220"/>
                <a:gd name="T35" fmla="*/ 165 h 361"/>
                <a:gd name="T36" fmla="*/ 79 w 220"/>
                <a:gd name="T37" fmla="*/ 212 h 361"/>
                <a:gd name="T38" fmla="*/ 98 w 220"/>
                <a:gd name="T39" fmla="*/ 264 h 361"/>
                <a:gd name="T40" fmla="*/ 116 w 220"/>
                <a:gd name="T41" fmla="*/ 321 h 361"/>
                <a:gd name="T42" fmla="*/ 122 w 220"/>
                <a:gd name="T43" fmla="*/ 337 h 361"/>
                <a:gd name="T44" fmla="*/ 134 w 220"/>
                <a:gd name="T45" fmla="*/ 349 h 361"/>
                <a:gd name="T46" fmla="*/ 147 w 220"/>
                <a:gd name="T47" fmla="*/ 357 h 361"/>
                <a:gd name="T48" fmla="*/ 164 w 220"/>
                <a:gd name="T49" fmla="*/ 361 h 361"/>
                <a:gd name="T50" fmla="*/ 180 w 220"/>
                <a:gd name="T51" fmla="*/ 359 h 361"/>
                <a:gd name="T52" fmla="*/ 195 w 220"/>
                <a:gd name="T53" fmla="*/ 352 h 361"/>
                <a:gd name="T54" fmla="*/ 208 w 220"/>
                <a:gd name="T55" fmla="*/ 342 h 361"/>
                <a:gd name="T56" fmla="*/ 216 w 220"/>
                <a:gd name="T57" fmla="*/ 328 h 361"/>
                <a:gd name="T58" fmla="*/ 220 w 220"/>
                <a:gd name="T59" fmla="*/ 312 h 361"/>
                <a:gd name="T60" fmla="*/ 219 w 220"/>
                <a:gd name="T61" fmla="*/ 296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0" h="361">
                  <a:moveTo>
                    <a:pt x="219" y="296"/>
                  </a:moveTo>
                  <a:lnTo>
                    <a:pt x="199" y="232"/>
                  </a:lnTo>
                  <a:lnTo>
                    <a:pt x="178" y="174"/>
                  </a:lnTo>
                  <a:lnTo>
                    <a:pt x="155" y="122"/>
                  </a:lnTo>
                  <a:lnTo>
                    <a:pt x="128" y="73"/>
                  </a:lnTo>
                  <a:lnTo>
                    <a:pt x="98" y="23"/>
                  </a:lnTo>
                  <a:lnTo>
                    <a:pt x="86" y="12"/>
                  </a:lnTo>
                  <a:lnTo>
                    <a:pt x="73" y="3"/>
                  </a:lnTo>
                  <a:lnTo>
                    <a:pt x="57" y="0"/>
                  </a:lnTo>
                  <a:lnTo>
                    <a:pt x="40" y="1"/>
                  </a:lnTo>
                  <a:lnTo>
                    <a:pt x="25" y="7"/>
                  </a:lnTo>
                  <a:lnTo>
                    <a:pt x="12" y="17"/>
                  </a:lnTo>
                  <a:lnTo>
                    <a:pt x="5" y="32"/>
                  </a:lnTo>
                  <a:lnTo>
                    <a:pt x="0" y="47"/>
                  </a:lnTo>
                  <a:lnTo>
                    <a:pt x="2" y="64"/>
                  </a:lnTo>
                  <a:lnTo>
                    <a:pt x="7" y="78"/>
                  </a:lnTo>
                  <a:lnTo>
                    <a:pt x="34" y="122"/>
                  </a:lnTo>
                  <a:lnTo>
                    <a:pt x="58" y="165"/>
                  </a:lnTo>
                  <a:lnTo>
                    <a:pt x="79" y="212"/>
                  </a:lnTo>
                  <a:lnTo>
                    <a:pt x="98" y="264"/>
                  </a:lnTo>
                  <a:lnTo>
                    <a:pt x="116" y="321"/>
                  </a:lnTo>
                  <a:lnTo>
                    <a:pt x="122" y="337"/>
                  </a:lnTo>
                  <a:lnTo>
                    <a:pt x="134" y="349"/>
                  </a:lnTo>
                  <a:lnTo>
                    <a:pt x="147" y="357"/>
                  </a:lnTo>
                  <a:lnTo>
                    <a:pt x="164" y="361"/>
                  </a:lnTo>
                  <a:lnTo>
                    <a:pt x="180" y="359"/>
                  </a:lnTo>
                  <a:lnTo>
                    <a:pt x="195" y="352"/>
                  </a:lnTo>
                  <a:lnTo>
                    <a:pt x="208" y="342"/>
                  </a:lnTo>
                  <a:lnTo>
                    <a:pt x="216" y="328"/>
                  </a:lnTo>
                  <a:lnTo>
                    <a:pt x="220" y="312"/>
                  </a:lnTo>
                  <a:lnTo>
                    <a:pt x="219" y="296"/>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7" name="Freeform 28"/>
            <p:cNvSpPr>
              <a:spLocks/>
            </p:cNvSpPr>
            <p:nvPr/>
          </p:nvSpPr>
          <p:spPr bwMode="gray">
            <a:xfrm>
              <a:off x="5751513" y="3940175"/>
              <a:ext cx="558800" cy="166688"/>
            </a:xfrm>
            <a:custGeom>
              <a:avLst/>
              <a:gdLst>
                <a:gd name="T0" fmla="*/ 298 w 352"/>
                <a:gd name="T1" fmla="*/ 0 h 105"/>
                <a:gd name="T2" fmla="*/ 53 w 352"/>
                <a:gd name="T3" fmla="*/ 0 h 105"/>
                <a:gd name="T4" fmla="*/ 32 w 352"/>
                <a:gd name="T5" fmla="*/ 5 h 105"/>
                <a:gd name="T6" fmla="*/ 15 w 352"/>
                <a:gd name="T7" fmla="*/ 15 h 105"/>
                <a:gd name="T8" fmla="*/ 4 w 352"/>
                <a:gd name="T9" fmla="*/ 32 h 105"/>
                <a:gd name="T10" fmla="*/ 0 w 352"/>
                <a:gd name="T11" fmla="*/ 52 h 105"/>
                <a:gd name="T12" fmla="*/ 4 w 352"/>
                <a:gd name="T13" fmla="*/ 73 h 105"/>
                <a:gd name="T14" fmla="*/ 15 w 352"/>
                <a:gd name="T15" fmla="*/ 90 h 105"/>
                <a:gd name="T16" fmla="*/ 32 w 352"/>
                <a:gd name="T17" fmla="*/ 100 h 105"/>
                <a:gd name="T18" fmla="*/ 53 w 352"/>
                <a:gd name="T19" fmla="*/ 105 h 105"/>
                <a:gd name="T20" fmla="*/ 298 w 352"/>
                <a:gd name="T21" fmla="*/ 105 h 105"/>
                <a:gd name="T22" fmla="*/ 319 w 352"/>
                <a:gd name="T23" fmla="*/ 100 h 105"/>
                <a:gd name="T24" fmla="*/ 336 w 352"/>
                <a:gd name="T25" fmla="*/ 90 h 105"/>
                <a:gd name="T26" fmla="*/ 348 w 352"/>
                <a:gd name="T27" fmla="*/ 73 h 105"/>
                <a:gd name="T28" fmla="*/ 352 w 352"/>
                <a:gd name="T29" fmla="*/ 52 h 105"/>
                <a:gd name="T30" fmla="*/ 348 w 352"/>
                <a:gd name="T31" fmla="*/ 32 h 105"/>
                <a:gd name="T32" fmla="*/ 336 w 352"/>
                <a:gd name="T33" fmla="*/ 15 h 105"/>
                <a:gd name="T34" fmla="*/ 319 w 352"/>
                <a:gd name="T35" fmla="*/ 5 h 105"/>
                <a:gd name="T36" fmla="*/ 298 w 352"/>
                <a:gd name="T3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2" h="105">
                  <a:moveTo>
                    <a:pt x="298" y="0"/>
                  </a:moveTo>
                  <a:lnTo>
                    <a:pt x="53" y="0"/>
                  </a:lnTo>
                  <a:lnTo>
                    <a:pt x="32" y="5"/>
                  </a:lnTo>
                  <a:lnTo>
                    <a:pt x="15" y="15"/>
                  </a:lnTo>
                  <a:lnTo>
                    <a:pt x="4" y="32"/>
                  </a:lnTo>
                  <a:lnTo>
                    <a:pt x="0" y="52"/>
                  </a:lnTo>
                  <a:lnTo>
                    <a:pt x="4" y="73"/>
                  </a:lnTo>
                  <a:lnTo>
                    <a:pt x="15" y="90"/>
                  </a:lnTo>
                  <a:lnTo>
                    <a:pt x="32" y="100"/>
                  </a:lnTo>
                  <a:lnTo>
                    <a:pt x="53" y="105"/>
                  </a:lnTo>
                  <a:lnTo>
                    <a:pt x="298" y="105"/>
                  </a:lnTo>
                  <a:lnTo>
                    <a:pt x="319" y="100"/>
                  </a:lnTo>
                  <a:lnTo>
                    <a:pt x="336" y="90"/>
                  </a:lnTo>
                  <a:lnTo>
                    <a:pt x="348" y="73"/>
                  </a:lnTo>
                  <a:lnTo>
                    <a:pt x="352" y="52"/>
                  </a:lnTo>
                  <a:lnTo>
                    <a:pt x="348" y="32"/>
                  </a:lnTo>
                  <a:lnTo>
                    <a:pt x="336" y="15"/>
                  </a:lnTo>
                  <a:lnTo>
                    <a:pt x="319" y="5"/>
                  </a:lnTo>
                  <a:lnTo>
                    <a:pt x="298"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8" name="Freeform 29"/>
            <p:cNvSpPr>
              <a:spLocks/>
            </p:cNvSpPr>
            <p:nvPr/>
          </p:nvSpPr>
          <p:spPr bwMode="gray">
            <a:xfrm>
              <a:off x="7310438" y="5021263"/>
              <a:ext cx="560388" cy="166688"/>
            </a:xfrm>
            <a:custGeom>
              <a:avLst/>
              <a:gdLst>
                <a:gd name="T0" fmla="*/ 299 w 353"/>
                <a:gd name="T1" fmla="*/ 0 h 105"/>
                <a:gd name="T2" fmla="*/ 54 w 353"/>
                <a:gd name="T3" fmla="*/ 0 h 105"/>
                <a:gd name="T4" fmla="*/ 33 w 353"/>
                <a:gd name="T5" fmla="*/ 5 h 105"/>
                <a:gd name="T6" fmla="*/ 17 w 353"/>
                <a:gd name="T7" fmla="*/ 17 h 105"/>
                <a:gd name="T8" fmla="*/ 5 w 353"/>
                <a:gd name="T9" fmla="*/ 33 h 105"/>
                <a:gd name="T10" fmla="*/ 0 w 353"/>
                <a:gd name="T11" fmla="*/ 52 h 105"/>
                <a:gd name="T12" fmla="*/ 5 w 353"/>
                <a:gd name="T13" fmla="*/ 73 h 105"/>
                <a:gd name="T14" fmla="*/ 17 w 353"/>
                <a:gd name="T15" fmla="*/ 90 h 105"/>
                <a:gd name="T16" fmla="*/ 33 w 353"/>
                <a:gd name="T17" fmla="*/ 102 h 105"/>
                <a:gd name="T18" fmla="*/ 54 w 353"/>
                <a:gd name="T19" fmla="*/ 105 h 105"/>
                <a:gd name="T20" fmla="*/ 299 w 353"/>
                <a:gd name="T21" fmla="*/ 105 h 105"/>
                <a:gd name="T22" fmla="*/ 320 w 353"/>
                <a:gd name="T23" fmla="*/ 102 h 105"/>
                <a:gd name="T24" fmla="*/ 336 w 353"/>
                <a:gd name="T25" fmla="*/ 90 h 105"/>
                <a:gd name="T26" fmla="*/ 348 w 353"/>
                <a:gd name="T27" fmla="*/ 73 h 105"/>
                <a:gd name="T28" fmla="*/ 353 w 353"/>
                <a:gd name="T29" fmla="*/ 52 h 105"/>
                <a:gd name="T30" fmla="*/ 348 w 353"/>
                <a:gd name="T31" fmla="*/ 33 h 105"/>
                <a:gd name="T32" fmla="*/ 336 w 353"/>
                <a:gd name="T33" fmla="*/ 17 h 105"/>
                <a:gd name="T34" fmla="*/ 320 w 353"/>
                <a:gd name="T35" fmla="*/ 5 h 105"/>
                <a:gd name="T36" fmla="*/ 299 w 353"/>
                <a:gd name="T3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3" h="105">
                  <a:moveTo>
                    <a:pt x="299" y="0"/>
                  </a:moveTo>
                  <a:lnTo>
                    <a:pt x="54" y="0"/>
                  </a:lnTo>
                  <a:lnTo>
                    <a:pt x="33" y="5"/>
                  </a:lnTo>
                  <a:lnTo>
                    <a:pt x="17" y="17"/>
                  </a:lnTo>
                  <a:lnTo>
                    <a:pt x="5" y="33"/>
                  </a:lnTo>
                  <a:lnTo>
                    <a:pt x="0" y="52"/>
                  </a:lnTo>
                  <a:lnTo>
                    <a:pt x="5" y="73"/>
                  </a:lnTo>
                  <a:lnTo>
                    <a:pt x="17" y="90"/>
                  </a:lnTo>
                  <a:lnTo>
                    <a:pt x="33" y="102"/>
                  </a:lnTo>
                  <a:lnTo>
                    <a:pt x="54" y="105"/>
                  </a:lnTo>
                  <a:lnTo>
                    <a:pt x="299" y="105"/>
                  </a:lnTo>
                  <a:lnTo>
                    <a:pt x="320" y="102"/>
                  </a:lnTo>
                  <a:lnTo>
                    <a:pt x="336" y="90"/>
                  </a:lnTo>
                  <a:lnTo>
                    <a:pt x="348" y="73"/>
                  </a:lnTo>
                  <a:lnTo>
                    <a:pt x="353" y="52"/>
                  </a:lnTo>
                  <a:lnTo>
                    <a:pt x="348" y="33"/>
                  </a:lnTo>
                  <a:lnTo>
                    <a:pt x="336" y="17"/>
                  </a:lnTo>
                  <a:lnTo>
                    <a:pt x="320" y="5"/>
                  </a:lnTo>
                  <a:lnTo>
                    <a:pt x="299"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9" name="Freeform 30"/>
            <p:cNvSpPr>
              <a:spLocks/>
            </p:cNvSpPr>
            <p:nvPr/>
          </p:nvSpPr>
          <p:spPr bwMode="gray">
            <a:xfrm>
              <a:off x="622301" y="3733800"/>
              <a:ext cx="392113" cy="762000"/>
            </a:xfrm>
            <a:custGeom>
              <a:avLst/>
              <a:gdLst>
                <a:gd name="T0" fmla="*/ 0 w 247"/>
                <a:gd name="T1" fmla="*/ 480 h 480"/>
                <a:gd name="T2" fmla="*/ 87 w 247"/>
                <a:gd name="T3" fmla="*/ 0 h 480"/>
                <a:gd name="T4" fmla="*/ 247 w 247"/>
                <a:gd name="T5" fmla="*/ 0 h 480"/>
                <a:gd name="T6" fmla="*/ 161 w 247"/>
                <a:gd name="T7" fmla="*/ 480 h 480"/>
                <a:gd name="T8" fmla="*/ 0 w 247"/>
                <a:gd name="T9" fmla="*/ 480 h 480"/>
              </a:gdLst>
              <a:ahLst/>
              <a:cxnLst>
                <a:cxn ang="0">
                  <a:pos x="T0" y="T1"/>
                </a:cxn>
                <a:cxn ang="0">
                  <a:pos x="T2" y="T3"/>
                </a:cxn>
                <a:cxn ang="0">
                  <a:pos x="T4" y="T5"/>
                </a:cxn>
                <a:cxn ang="0">
                  <a:pos x="T6" y="T7"/>
                </a:cxn>
                <a:cxn ang="0">
                  <a:pos x="T8" y="T9"/>
                </a:cxn>
              </a:cxnLst>
              <a:rect l="0" t="0" r="r" b="b"/>
              <a:pathLst>
                <a:path w="247" h="480">
                  <a:moveTo>
                    <a:pt x="0" y="480"/>
                  </a:moveTo>
                  <a:lnTo>
                    <a:pt x="87" y="0"/>
                  </a:lnTo>
                  <a:lnTo>
                    <a:pt x="247" y="0"/>
                  </a:lnTo>
                  <a:lnTo>
                    <a:pt x="161" y="480"/>
                  </a:lnTo>
                  <a:lnTo>
                    <a:pt x="0" y="48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0" name="Freeform 31"/>
            <p:cNvSpPr>
              <a:spLocks/>
            </p:cNvSpPr>
            <p:nvPr/>
          </p:nvSpPr>
          <p:spPr bwMode="gray">
            <a:xfrm>
              <a:off x="968376" y="3925888"/>
              <a:ext cx="679450" cy="569913"/>
            </a:xfrm>
            <a:custGeom>
              <a:avLst/>
              <a:gdLst>
                <a:gd name="T0" fmla="*/ 62 w 428"/>
                <a:gd name="T1" fmla="*/ 11 h 359"/>
                <a:gd name="T2" fmla="*/ 190 w 428"/>
                <a:gd name="T3" fmla="*/ 11 h 359"/>
                <a:gd name="T4" fmla="*/ 181 w 428"/>
                <a:gd name="T5" fmla="*/ 64 h 359"/>
                <a:gd name="T6" fmla="*/ 205 w 428"/>
                <a:gd name="T7" fmla="*/ 42 h 359"/>
                <a:gd name="T8" fmla="*/ 228 w 428"/>
                <a:gd name="T9" fmla="*/ 24 h 359"/>
                <a:gd name="T10" fmla="*/ 254 w 428"/>
                <a:gd name="T11" fmla="*/ 11 h 359"/>
                <a:gd name="T12" fmla="*/ 282 w 428"/>
                <a:gd name="T13" fmla="*/ 3 h 359"/>
                <a:gd name="T14" fmla="*/ 312 w 428"/>
                <a:gd name="T15" fmla="*/ 0 h 359"/>
                <a:gd name="T16" fmla="*/ 344 w 428"/>
                <a:gd name="T17" fmla="*/ 3 h 359"/>
                <a:gd name="T18" fmla="*/ 371 w 428"/>
                <a:gd name="T19" fmla="*/ 11 h 359"/>
                <a:gd name="T20" fmla="*/ 393 w 428"/>
                <a:gd name="T21" fmla="*/ 23 h 359"/>
                <a:gd name="T22" fmla="*/ 410 w 428"/>
                <a:gd name="T23" fmla="*/ 39 h 359"/>
                <a:gd name="T24" fmla="*/ 420 w 428"/>
                <a:gd name="T25" fmla="*/ 61 h 359"/>
                <a:gd name="T26" fmla="*/ 426 w 428"/>
                <a:gd name="T27" fmla="*/ 87 h 359"/>
                <a:gd name="T28" fmla="*/ 428 w 428"/>
                <a:gd name="T29" fmla="*/ 116 h 359"/>
                <a:gd name="T30" fmla="*/ 423 w 428"/>
                <a:gd name="T31" fmla="*/ 151 h 359"/>
                <a:gd name="T32" fmla="*/ 386 w 428"/>
                <a:gd name="T33" fmla="*/ 359 h 359"/>
                <a:gd name="T34" fmla="*/ 245 w 428"/>
                <a:gd name="T35" fmla="*/ 359 h 359"/>
                <a:gd name="T36" fmla="*/ 277 w 428"/>
                <a:gd name="T37" fmla="*/ 176 h 359"/>
                <a:gd name="T38" fmla="*/ 280 w 428"/>
                <a:gd name="T39" fmla="*/ 158 h 359"/>
                <a:gd name="T40" fmla="*/ 279 w 428"/>
                <a:gd name="T41" fmla="*/ 143 h 359"/>
                <a:gd name="T42" fmla="*/ 276 w 428"/>
                <a:gd name="T43" fmla="*/ 130 h 359"/>
                <a:gd name="T44" fmla="*/ 269 w 428"/>
                <a:gd name="T45" fmla="*/ 119 h 359"/>
                <a:gd name="T46" fmla="*/ 257 w 428"/>
                <a:gd name="T47" fmla="*/ 112 h 359"/>
                <a:gd name="T48" fmla="*/ 240 w 428"/>
                <a:gd name="T49" fmla="*/ 111 h 359"/>
                <a:gd name="T50" fmla="*/ 220 w 428"/>
                <a:gd name="T51" fmla="*/ 112 h 359"/>
                <a:gd name="T52" fmla="*/ 205 w 428"/>
                <a:gd name="T53" fmla="*/ 119 h 359"/>
                <a:gd name="T54" fmla="*/ 193 w 428"/>
                <a:gd name="T55" fmla="*/ 130 h 359"/>
                <a:gd name="T56" fmla="*/ 184 w 428"/>
                <a:gd name="T57" fmla="*/ 143 h 359"/>
                <a:gd name="T58" fmla="*/ 176 w 428"/>
                <a:gd name="T59" fmla="*/ 161 h 359"/>
                <a:gd name="T60" fmla="*/ 172 w 428"/>
                <a:gd name="T61" fmla="*/ 182 h 359"/>
                <a:gd name="T62" fmla="*/ 141 w 428"/>
                <a:gd name="T63" fmla="*/ 359 h 359"/>
                <a:gd name="T64" fmla="*/ 0 w 428"/>
                <a:gd name="T65" fmla="*/ 359 h 359"/>
                <a:gd name="T66" fmla="*/ 62 w 428"/>
                <a:gd name="T67" fmla="*/ 11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8" h="359">
                  <a:moveTo>
                    <a:pt x="62" y="11"/>
                  </a:moveTo>
                  <a:lnTo>
                    <a:pt x="190" y="11"/>
                  </a:lnTo>
                  <a:lnTo>
                    <a:pt x="181" y="64"/>
                  </a:lnTo>
                  <a:lnTo>
                    <a:pt x="205" y="42"/>
                  </a:lnTo>
                  <a:lnTo>
                    <a:pt x="228" y="24"/>
                  </a:lnTo>
                  <a:lnTo>
                    <a:pt x="254" y="11"/>
                  </a:lnTo>
                  <a:lnTo>
                    <a:pt x="282" y="3"/>
                  </a:lnTo>
                  <a:lnTo>
                    <a:pt x="312" y="0"/>
                  </a:lnTo>
                  <a:lnTo>
                    <a:pt x="344" y="3"/>
                  </a:lnTo>
                  <a:lnTo>
                    <a:pt x="371" y="11"/>
                  </a:lnTo>
                  <a:lnTo>
                    <a:pt x="393" y="23"/>
                  </a:lnTo>
                  <a:lnTo>
                    <a:pt x="410" y="39"/>
                  </a:lnTo>
                  <a:lnTo>
                    <a:pt x="420" y="61"/>
                  </a:lnTo>
                  <a:lnTo>
                    <a:pt x="426" y="87"/>
                  </a:lnTo>
                  <a:lnTo>
                    <a:pt x="428" y="116"/>
                  </a:lnTo>
                  <a:lnTo>
                    <a:pt x="423" y="151"/>
                  </a:lnTo>
                  <a:lnTo>
                    <a:pt x="386" y="359"/>
                  </a:lnTo>
                  <a:lnTo>
                    <a:pt x="245" y="359"/>
                  </a:lnTo>
                  <a:lnTo>
                    <a:pt x="277" y="176"/>
                  </a:lnTo>
                  <a:lnTo>
                    <a:pt x="280" y="158"/>
                  </a:lnTo>
                  <a:lnTo>
                    <a:pt x="279" y="143"/>
                  </a:lnTo>
                  <a:lnTo>
                    <a:pt x="276" y="130"/>
                  </a:lnTo>
                  <a:lnTo>
                    <a:pt x="269" y="119"/>
                  </a:lnTo>
                  <a:lnTo>
                    <a:pt x="257" y="112"/>
                  </a:lnTo>
                  <a:lnTo>
                    <a:pt x="240" y="111"/>
                  </a:lnTo>
                  <a:lnTo>
                    <a:pt x="220" y="112"/>
                  </a:lnTo>
                  <a:lnTo>
                    <a:pt x="205" y="119"/>
                  </a:lnTo>
                  <a:lnTo>
                    <a:pt x="193" y="130"/>
                  </a:lnTo>
                  <a:lnTo>
                    <a:pt x="184" y="143"/>
                  </a:lnTo>
                  <a:lnTo>
                    <a:pt x="176" y="161"/>
                  </a:lnTo>
                  <a:lnTo>
                    <a:pt x="172" y="182"/>
                  </a:lnTo>
                  <a:lnTo>
                    <a:pt x="141" y="359"/>
                  </a:lnTo>
                  <a:lnTo>
                    <a:pt x="0" y="359"/>
                  </a:lnTo>
                  <a:lnTo>
                    <a:pt x="62" y="11"/>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1" name="Freeform 32"/>
            <p:cNvSpPr>
              <a:spLocks/>
            </p:cNvSpPr>
            <p:nvPr/>
          </p:nvSpPr>
          <p:spPr bwMode="gray">
            <a:xfrm>
              <a:off x="1687513" y="3768725"/>
              <a:ext cx="433388" cy="731838"/>
            </a:xfrm>
            <a:custGeom>
              <a:avLst/>
              <a:gdLst>
                <a:gd name="T0" fmla="*/ 210 w 273"/>
                <a:gd name="T1" fmla="*/ 458 h 461"/>
                <a:gd name="T2" fmla="*/ 157 w 273"/>
                <a:gd name="T3" fmla="*/ 461 h 461"/>
                <a:gd name="T4" fmla="*/ 116 w 273"/>
                <a:gd name="T5" fmla="*/ 461 h 461"/>
                <a:gd name="T6" fmla="*/ 82 w 273"/>
                <a:gd name="T7" fmla="*/ 459 h 461"/>
                <a:gd name="T8" fmla="*/ 56 w 273"/>
                <a:gd name="T9" fmla="*/ 453 h 461"/>
                <a:gd name="T10" fmla="*/ 39 w 273"/>
                <a:gd name="T11" fmla="*/ 446 h 461"/>
                <a:gd name="T12" fmla="*/ 25 w 273"/>
                <a:gd name="T13" fmla="*/ 434 h 461"/>
                <a:gd name="T14" fmla="*/ 19 w 273"/>
                <a:gd name="T15" fmla="*/ 416 h 461"/>
                <a:gd name="T16" fmla="*/ 16 w 273"/>
                <a:gd name="T17" fmla="*/ 395 h 461"/>
                <a:gd name="T18" fmla="*/ 18 w 273"/>
                <a:gd name="T19" fmla="*/ 369 h 461"/>
                <a:gd name="T20" fmla="*/ 24 w 273"/>
                <a:gd name="T21" fmla="*/ 336 h 461"/>
                <a:gd name="T22" fmla="*/ 49 w 273"/>
                <a:gd name="T23" fmla="*/ 189 h 461"/>
                <a:gd name="T24" fmla="*/ 0 w 273"/>
                <a:gd name="T25" fmla="*/ 189 h 461"/>
                <a:gd name="T26" fmla="*/ 13 w 273"/>
                <a:gd name="T27" fmla="*/ 110 h 461"/>
                <a:gd name="T28" fmla="*/ 65 w 273"/>
                <a:gd name="T29" fmla="*/ 110 h 461"/>
                <a:gd name="T30" fmla="*/ 86 w 273"/>
                <a:gd name="T31" fmla="*/ 0 h 461"/>
                <a:gd name="T32" fmla="*/ 224 w 273"/>
                <a:gd name="T33" fmla="*/ 0 h 461"/>
                <a:gd name="T34" fmla="*/ 205 w 273"/>
                <a:gd name="T35" fmla="*/ 110 h 461"/>
                <a:gd name="T36" fmla="*/ 273 w 273"/>
                <a:gd name="T37" fmla="*/ 110 h 461"/>
                <a:gd name="T38" fmla="*/ 259 w 273"/>
                <a:gd name="T39" fmla="*/ 189 h 461"/>
                <a:gd name="T40" fmla="*/ 190 w 273"/>
                <a:gd name="T41" fmla="*/ 189 h 461"/>
                <a:gd name="T42" fmla="*/ 168 w 273"/>
                <a:gd name="T43" fmla="*/ 317 h 461"/>
                <a:gd name="T44" fmla="*/ 166 w 273"/>
                <a:gd name="T45" fmla="*/ 333 h 461"/>
                <a:gd name="T46" fmla="*/ 166 w 273"/>
                <a:gd name="T47" fmla="*/ 345 h 461"/>
                <a:gd name="T48" fmla="*/ 172 w 273"/>
                <a:gd name="T49" fmla="*/ 354 h 461"/>
                <a:gd name="T50" fmla="*/ 184 w 273"/>
                <a:gd name="T51" fmla="*/ 358 h 461"/>
                <a:gd name="T52" fmla="*/ 205 w 273"/>
                <a:gd name="T53" fmla="*/ 360 h 461"/>
                <a:gd name="T54" fmla="*/ 227 w 273"/>
                <a:gd name="T55" fmla="*/ 360 h 461"/>
                <a:gd name="T56" fmla="*/ 210 w 273"/>
                <a:gd name="T57" fmla="*/ 458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3" h="461">
                  <a:moveTo>
                    <a:pt x="210" y="458"/>
                  </a:moveTo>
                  <a:lnTo>
                    <a:pt x="157" y="461"/>
                  </a:lnTo>
                  <a:lnTo>
                    <a:pt x="116" y="461"/>
                  </a:lnTo>
                  <a:lnTo>
                    <a:pt x="82" y="459"/>
                  </a:lnTo>
                  <a:lnTo>
                    <a:pt x="56" y="453"/>
                  </a:lnTo>
                  <a:lnTo>
                    <a:pt x="39" y="446"/>
                  </a:lnTo>
                  <a:lnTo>
                    <a:pt x="25" y="434"/>
                  </a:lnTo>
                  <a:lnTo>
                    <a:pt x="19" y="416"/>
                  </a:lnTo>
                  <a:lnTo>
                    <a:pt x="16" y="395"/>
                  </a:lnTo>
                  <a:lnTo>
                    <a:pt x="18" y="369"/>
                  </a:lnTo>
                  <a:lnTo>
                    <a:pt x="24" y="336"/>
                  </a:lnTo>
                  <a:lnTo>
                    <a:pt x="49" y="189"/>
                  </a:lnTo>
                  <a:lnTo>
                    <a:pt x="0" y="189"/>
                  </a:lnTo>
                  <a:lnTo>
                    <a:pt x="13" y="110"/>
                  </a:lnTo>
                  <a:lnTo>
                    <a:pt x="65" y="110"/>
                  </a:lnTo>
                  <a:lnTo>
                    <a:pt x="86" y="0"/>
                  </a:lnTo>
                  <a:lnTo>
                    <a:pt x="224" y="0"/>
                  </a:lnTo>
                  <a:lnTo>
                    <a:pt x="205" y="110"/>
                  </a:lnTo>
                  <a:lnTo>
                    <a:pt x="273" y="110"/>
                  </a:lnTo>
                  <a:lnTo>
                    <a:pt x="259" y="189"/>
                  </a:lnTo>
                  <a:lnTo>
                    <a:pt x="190" y="189"/>
                  </a:lnTo>
                  <a:lnTo>
                    <a:pt x="168" y="317"/>
                  </a:lnTo>
                  <a:lnTo>
                    <a:pt x="166" y="333"/>
                  </a:lnTo>
                  <a:lnTo>
                    <a:pt x="166" y="345"/>
                  </a:lnTo>
                  <a:lnTo>
                    <a:pt x="172" y="354"/>
                  </a:lnTo>
                  <a:lnTo>
                    <a:pt x="184" y="358"/>
                  </a:lnTo>
                  <a:lnTo>
                    <a:pt x="205" y="360"/>
                  </a:lnTo>
                  <a:lnTo>
                    <a:pt x="227" y="360"/>
                  </a:lnTo>
                  <a:lnTo>
                    <a:pt x="210" y="458"/>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2" name="Freeform 33"/>
            <p:cNvSpPr>
              <a:spLocks noEditPoints="1"/>
            </p:cNvSpPr>
            <p:nvPr/>
          </p:nvSpPr>
          <p:spPr bwMode="gray">
            <a:xfrm>
              <a:off x="2085976" y="3925888"/>
              <a:ext cx="655638" cy="585788"/>
            </a:xfrm>
            <a:custGeom>
              <a:avLst/>
              <a:gdLst>
                <a:gd name="T0" fmla="*/ 152 w 413"/>
                <a:gd name="T1" fmla="*/ 146 h 369"/>
                <a:gd name="T2" fmla="*/ 158 w 413"/>
                <a:gd name="T3" fmla="*/ 125 h 369"/>
                <a:gd name="T4" fmla="*/ 170 w 413"/>
                <a:gd name="T5" fmla="*/ 109 h 369"/>
                <a:gd name="T6" fmla="*/ 184 w 413"/>
                <a:gd name="T7" fmla="*/ 96 h 369"/>
                <a:gd name="T8" fmla="*/ 205 w 413"/>
                <a:gd name="T9" fmla="*/ 88 h 369"/>
                <a:gd name="T10" fmla="*/ 229 w 413"/>
                <a:gd name="T11" fmla="*/ 85 h 369"/>
                <a:gd name="T12" fmla="*/ 247 w 413"/>
                <a:gd name="T13" fmla="*/ 88 h 369"/>
                <a:gd name="T14" fmla="*/ 263 w 413"/>
                <a:gd name="T15" fmla="*/ 97 h 369"/>
                <a:gd name="T16" fmla="*/ 274 w 413"/>
                <a:gd name="T17" fmla="*/ 111 h 369"/>
                <a:gd name="T18" fmla="*/ 280 w 413"/>
                <a:gd name="T19" fmla="*/ 127 h 369"/>
                <a:gd name="T20" fmla="*/ 280 w 413"/>
                <a:gd name="T21" fmla="*/ 146 h 369"/>
                <a:gd name="T22" fmla="*/ 152 w 413"/>
                <a:gd name="T23" fmla="*/ 146 h 369"/>
                <a:gd name="T24" fmla="*/ 409 w 413"/>
                <a:gd name="T25" fmla="*/ 216 h 369"/>
                <a:gd name="T26" fmla="*/ 413 w 413"/>
                <a:gd name="T27" fmla="*/ 176 h 369"/>
                <a:gd name="T28" fmla="*/ 412 w 413"/>
                <a:gd name="T29" fmla="*/ 139 h 369"/>
                <a:gd name="T30" fmla="*/ 404 w 413"/>
                <a:gd name="T31" fmla="*/ 105 h 369"/>
                <a:gd name="T32" fmla="*/ 391 w 413"/>
                <a:gd name="T33" fmla="*/ 75 h 369"/>
                <a:gd name="T34" fmla="*/ 372 w 413"/>
                <a:gd name="T35" fmla="*/ 50 h 369"/>
                <a:gd name="T36" fmla="*/ 346 w 413"/>
                <a:gd name="T37" fmla="*/ 29 h 369"/>
                <a:gd name="T38" fmla="*/ 315 w 413"/>
                <a:gd name="T39" fmla="*/ 14 h 369"/>
                <a:gd name="T40" fmla="*/ 280 w 413"/>
                <a:gd name="T41" fmla="*/ 3 h 369"/>
                <a:gd name="T42" fmla="*/ 238 w 413"/>
                <a:gd name="T43" fmla="*/ 0 h 369"/>
                <a:gd name="T44" fmla="*/ 196 w 413"/>
                <a:gd name="T45" fmla="*/ 3 h 369"/>
                <a:gd name="T46" fmla="*/ 156 w 413"/>
                <a:gd name="T47" fmla="*/ 14 h 369"/>
                <a:gd name="T48" fmla="*/ 119 w 413"/>
                <a:gd name="T49" fmla="*/ 30 h 369"/>
                <a:gd name="T50" fmla="*/ 85 w 413"/>
                <a:gd name="T51" fmla="*/ 51 h 369"/>
                <a:gd name="T52" fmla="*/ 57 w 413"/>
                <a:gd name="T53" fmla="*/ 79 h 369"/>
                <a:gd name="T54" fmla="*/ 33 w 413"/>
                <a:gd name="T55" fmla="*/ 111 h 369"/>
                <a:gd name="T56" fmla="*/ 14 w 413"/>
                <a:gd name="T57" fmla="*/ 148 h 369"/>
                <a:gd name="T58" fmla="*/ 3 w 413"/>
                <a:gd name="T59" fmla="*/ 188 h 369"/>
                <a:gd name="T60" fmla="*/ 0 w 413"/>
                <a:gd name="T61" fmla="*/ 225 h 369"/>
                <a:gd name="T62" fmla="*/ 3 w 413"/>
                <a:gd name="T63" fmla="*/ 258 h 369"/>
                <a:gd name="T64" fmla="*/ 12 w 413"/>
                <a:gd name="T65" fmla="*/ 287 h 369"/>
                <a:gd name="T66" fmla="*/ 27 w 413"/>
                <a:gd name="T67" fmla="*/ 311 h 369"/>
                <a:gd name="T68" fmla="*/ 48 w 413"/>
                <a:gd name="T69" fmla="*/ 332 h 369"/>
                <a:gd name="T70" fmla="*/ 73 w 413"/>
                <a:gd name="T71" fmla="*/ 348 h 369"/>
                <a:gd name="T72" fmla="*/ 103 w 413"/>
                <a:gd name="T73" fmla="*/ 360 h 369"/>
                <a:gd name="T74" fmla="*/ 137 w 413"/>
                <a:gd name="T75" fmla="*/ 366 h 369"/>
                <a:gd name="T76" fmla="*/ 173 w 413"/>
                <a:gd name="T77" fmla="*/ 369 h 369"/>
                <a:gd name="T78" fmla="*/ 204 w 413"/>
                <a:gd name="T79" fmla="*/ 368 h 369"/>
                <a:gd name="T80" fmla="*/ 236 w 413"/>
                <a:gd name="T81" fmla="*/ 363 h 369"/>
                <a:gd name="T82" fmla="*/ 268 w 413"/>
                <a:gd name="T83" fmla="*/ 356 h 369"/>
                <a:gd name="T84" fmla="*/ 297 w 413"/>
                <a:gd name="T85" fmla="*/ 344 h 369"/>
                <a:gd name="T86" fmla="*/ 326 w 413"/>
                <a:gd name="T87" fmla="*/ 328 h 369"/>
                <a:gd name="T88" fmla="*/ 351 w 413"/>
                <a:gd name="T89" fmla="*/ 308 h 369"/>
                <a:gd name="T90" fmla="*/ 373 w 413"/>
                <a:gd name="T91" fmla="*/ 283 h 369"/>
                <a:gd name="T92" fmla="*/ 391 w 413"/>
                <a:gd name="T93" fmla="*/ 253 h 369"/>
                <a:gd name="T94" fmla="*/ 256 w 413"/>
                <a:gd name="T95" fmla="*/ 253 h 369"/>
                <a:gd name="T96" fmla="*/ 244 w 413"/>
                <a:gd name="T97" fmla="*/ 267 h 369"/>
                <a:gd name="T98" fmla="*/ 229 w 413"/>
                <a:gd name="T99" fmla="*/ 277 h 369"/>
                <a:gd name="T100" fmla="*/ 214 w 413"/>
                <a:gd name="T101" fmla="*/ 282 h 369"/>
                <a:gd name="T102" fmla="*/ 196 w 413"/>
                <a:gd name="T103" fmla="*/ 285 h 369"/>
                <a:gd name="T104" fmla="*/ 176 w 413"/>
                <a:gd name="T105" fmla="*/ 282 h 369"/>
                <a:gd name="T106" fmla="*/ 158 w 413"/>
                <a:gd name="T107" fmla="*/ 271 h 369"/>
                <a:gd name="T108" fmla="*/ 146 w 413"/>
                <a:gd name="T109" fmla="*/ 258 h 369"/>
                <a:gd name="T110" fmla="*/ 138 w 413"/>
                <a:gd name="T111" fmla="*/ 238 h 369"/>
                <a:gd name="T112" fmla="*/ 140 w 413"/>
                <a:gd name="T113" fmla="*/ 216 h 369"/>
                <a:gd name="T114" fmla="*/ 409 w 413"/>
                <a:gd name="T115" fmla="*/ 216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3" h="369">
                  <a:moveTo>
                    <a:pt x="152" y="146"/>
                  </a:moveTo>
                  <a:lnTo>
                    <a:pt x="158" y="125"/>
                  </a:lnTo>
                  <a:lnTo>
                    <a:pt x="170" y="109"/>
                  </a:lnTo>
                  <a:lnTo>
                    <a:pt x="184" y="96"/>
                  </a:lnTo>
                  <a:lnTo>
                    <a:pt x="205" y="88"/>
                  </a:lnTo>
                  <a:lnTo>
                    <a:pt x="229" y="85"/>
                  </a:lnTo>
                  <a:lnTo>
                    <a:pt x="247" y="88"/>
                  </a:lnTo>
                  <a:lnTo>
                    <a:pt x="263" y="97"/>
                  </a:lnTo>
                  <a:lnTo>
                    <a:pt x="274" y="111"/>
                  </a:lnTo>
                  <a:lnTo>
                    <a:pt x="280" y="127"/>
                  </a:lnTo>
                  <a:lnTo>
                    <a:pt x="280" y="146"/>
                  </a:lnTo>
                  <a:lnTo>
                    <a:pt x="152" y="146"/>
                  </a:lnTo>
                  <a:close/>
                  <a:moveTo>
                    <a:pt x="409" y="216"/>
                  </a:moveTo>
                  <a:lnTo>
                    <a:pt x="413" y="176"/>
                  </a:lnTo>
                  <a:lnTo>
                    <a:pt x="412" y="139"/>
                  </a:lnTo>
                  <a:lnTo>
                    <a:pt x="404" y="105"/>
                  </a:lnTo>
                  <a:lnTo>
                    <a:pt x="391" y="75"/>
                  </a:lnTo>
                  <a:lnTo>
                    <a:pt x="372" y="50"/>
                  </a:lnTo>
                  <a:lnTo>
                    <a:pt x="346" y="29"/>
                  </a:lnTo>
                  <a:lnTo>
                    <a:pt x="315" y="14"/>
                  </a:lnTo>
                  <a:lnTo>
                    <a:pt x="280" y="3"/>
                  </a:lnTo>
                  <a:lnTo>
                    <a:pt x="238" y="0"/>
                  </a:lnTo>
                  <a:lnTo>
                    <a:pt x="196" y="3"/>
                  </a:lnTo>
                  <a:lnTo>
                    <a:pt x="156" y="14"/>
                  </a:lnTo>
                  <a:lnTo>
                    <a:pt x="119" y="30"/>
                  </a:lnTo>
                  <a:lnTo>
                    <a:pt x="85" y="51"/>
                  </a:lnTo>
                  <a:lnTo>
                    <a:pt x="57" y="79"/>
                  </a:lnTo>
                  <a:lnTo>
                    <a:pt x="33" y="111"/>
                  </a:lnTo>
                  <a:lnTo>
                    <a:pt x="14" y="148"/>
                  </a:lnTo>
                  <a:lnTo>
                    <a:pt x="3" y="188"/>
                  </a:lnTo>
                  <a:lnTo>
                    <a:pt x="0" y="225"/>
                  </a:lnTo>
                  <a:lnTo>
                    <a:pt x="3" y="258"/>
                  </a:lnTo>
                  <a:lnTo>
                    <a:pt x="12" y="287"/>
                  </a:lnTo>
                  <a:lnTo>
                    <a:pt x="27" y="311"/>
                  </a:lnTo>
                  <a:lnTo>
                    <a:pt x="48" y="332"/>
                  </a:lnTo>
                  <a:lnTo>
                    <a:pt x="73" y="348"/>
                  </a:lnTo>
                  <a:lnTo>
                    <a:pt x="103" y="360"/>
                  </a:lnTo>
                  <a:lnTo>
                    <a:pt x="137" y="366"/>
                  </a:lnTo>
                  <a:lnTo>
                    <a:pt x="173" y="369"/>
                  </a:lnTo>
                  <a:lnTo>
                    <a:pt x="204" y="368"/>
                  </a:lnTo>
                  <a:lnTo>
                    <a:pt x="236" y="363"/>
                  </a:lnTo>
                  <a:lnTo>
                    <a:pt x="268" y="356"/>
                  </a:lnTo>
                  <a:lnTo>
                    <a:pt x="297" y="344"/>
                  </a:lnTo>
                  <a:lnTo>
                    <a:pt x="326" y="328"/>
                  </a:lnTo>
                  <a:lnTo>
                    <a:pt x="351" y="308"/>
                  </a:lnTo>
                  <a:lnTo>
                    <a:pt x="373" y="283"/>
                  </a:lnTo>
                  <a:lnTo>
                    <a:pt x="391" y="253"/>
                  </a:lnTo>
                  <a:lnTo>
                    <a:pt x="256" y="253"/>
                  </a:lnTo>
                  <a:lnTo>
                    <a:pt x="244" y="267"/>
                  </a:lnTo>
                  <a:lnTo>
                    <a:pt x="229" y="277"/>
                  </a:lnTo>
                  <a:lnTo>
                    <a:pt x="214" y="282"/>
                  </a:lnTo>
                  <a:lnTo>
                    <a:pt x="196" y="285"/>
                  </a:lnTo>
                  <a:lnTo>
                    <a:pt x="176" y="282"/>
                  </a:lnTo>
                  <a:lnTo>
                    <a:pt x="158" y="271"/>
                  </a:lnTo>
                  <a:lnTo>
                    <a:pt x="146" y="258"/>
                  </a:lnTo>
                  <a:lnTo>
                    <a:pt x="138" y="238"/>
                  </a:lnTo>
                  <a:lnTo>
                    <a:pt x="140" y="216"/>
                  </a:lnTo>
                  <a:lnTo>
                    <a:pt x="409" y="216"/>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3" name="Freeform 34"/>
            <p:cNvSpPr>
              <a:spLocks/>
            </p:cNvSpPr>
            <p:nvPr/>
          </p:nvSpPr>
          <p:spPr bwMode="gray">
            <a:xfrm>
              <a:off x="2744788" y="3925888"/>
              <a:ext cx="509588" cy="569913"/>
            </a:xfrm>
            <a:custGeom>
              <a:avLst/>
              <a:gdLst>
                <a:gd name="T0" fmla="*/ 62 w 321"/>
                <a:gd name="T1" fmla="*/ 11 h 359"/>
                <a:gd name="T2" fmla="*/ 190 w 321"/>
                <a:gd name="T3" fmla="*/ 11 h 359"/>
                <a:gd name="T4" fmla="*/ 178 w 321"/>
                <a:gd name="T5" fmla="*/ 81 h 359"/>
                <a:gd name="T6" fmla="*/ 180 w 321"/>
                <a:gd name="T7" fmla="*/ 81 h 359"/>
                <a:gd name="T8" fmla="*/ 199 w 321"/>
                <a:gd name="T9" fmla="*/ 51 h 359"/>
                <a:gd name="T10" fmla="*/ 220 w 321"/>
                <a:gd name="T11" fmla="*/ 29 h 359"/>
                <a:gd name="T12" fmla="*/ 245 w 321"/>
                <a:gd name="T13" fmla="*/ 12 h 359"/>
                <a:gd name="T14" fmla="*/ 272 w 321"/>
                <a:gd name="T15" fmla="*/ 3 h 359"/>
                <a:gd name="T16" fmla="*/ 303 w 321"/>
                <a:gd name="T17" fmla="*/ 0 h 359"/>
                <a:gd name="T18" fmla="*/ 312 w 321"/>
                <a:gd name="T19" fmla="*/ 2 h 359"/>
                <a:gd name="T20" fmla="*/ 321 w 321"/>
                <a:gd name="T21" fmla="*/ 2 h 359"/>
                <a:gd name="T22" fmla="*/ 297 w 321"/>
                <a:gd name="T23" fmla="*/ 140 h 359"/>
                <a:gd name="T24" fmla="*/ 282 w 321"/>
                <a:gd name="T25" fmla="*/ 139 h 359"/>
                <a:gd name="T26" fmla="*/ 269 w 321"/>
                <a:gd name="T27" fmla="*/ 137 h 359"/>
                <a:gd name="T28" fmla="*/ 241 w 321"/>
                <a:gd name="T29" fmla="*/ 139 h 359"/>
                <a:gd name="T30" fmla="*/ 218 w 321"/>
                <a:gd name="T31" fmla="*/ 146 h 359"/>
                <a:gd name="T32" fmla="*/ 199 w 321"/>
                <a:gd name="T33" fmla="*/ 160 h 359"/>
                <a:gd name="T34" fmla="*/ 184 w 321"/>
                <a:gd name="T35" fmla="*/ 179 h 359"/>
                <a:gd name="T36" fmla="*/ 171 w 321"/>
                <a:gd name="T37" fmla="*/ 206 h 359"/>
                <a:gd name="T38" fmla="*/ 163 w 321"/>
                <a:gd name="T39" fmla="*/ 238 h 359"/>
                <a:gd name="T40" fmla="*/ 141 w 321"/>
                <a:gd name="T41" fmla="*/ 359 h 359"/>
                <a:gd name="T42" fmla="*/ 0 w 321"/>
                <a:gd name="T43" fmla="*/ 359 h 359"/>
                <a:gd name="T44" fmla="*/ 62 w 321"/>
                <a:gd name="T45" fmla="*/ 11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1" h="359">
                  <a:moveTo>
                    <a:pt x="62" y="11"/>
                  </a:moveTo>
                  <a:lnTo>
                    <a:pt x="190" y="11"/>
                  </a:lnTo>
                  <a:lnTo>
                    <a:pt x="178" y="81"/>
                  </a:lnTo>
                  <a:lnTo>
                    <a:pt x="180" y="81"/>
                  </a:lnTo>
                  <a:lnTo>
                    <a:pt x="199" y="51"/>
                  </a:lnTo>
                  <a:lnTo>
                    <a:pt x="220" y="29"/>
                  </a:lnTo>
                  <a:lnTo>
                    <a:pt x="245" y="12"/>
                  </a:lnTo>
                  <a:lnTo>
                    <a:pt x="272" y="3"/>
                  </a:lnTo>
                  <a:lnTo>
                    <a:pt x="303" y="0"/>
                  </a:lnTo>
                  <a:lnTo>
                    <a:pt x="312" y="2"/>
                  </a:lnTo>
                  <a:lnTo>
                    <a:pt x="321" y="2"/>
                  </a:lnTo>
                  <a:lnTo>
                    <a:pt x="297" y="140"/>
                  </a:lnTo>
                  <a:lnTo>
                    <a:pt x="282" y="139"/>
                  </a:lnTo>
                  <a:lnTo>
                    <a:pt x="269" y="137"/>
                  </a:lnTo>
                  <a:lnTo>
                    <a:pt x="241" y="139"/>
                  </a:lnTo>
                  <a:lnTo>
                    <a:pt x="218" y="146"/>
                  </a:lnTo>
                  <a:lnTo>
                    <a:pt x="199" y="160"/>
                  </a:lnTo>
                  <a:lnTo>
                    <a:pt x="184" y="179"/>
                  </a:lnTo>
                  <a:lnTo>
                    <a:pt x="171" y="206"/>
                  </a:lnTo>
                  <a:lnTo>
                    <a:pt x="163" y="238"/>
                  </a:lnTo>
                  <a:lnTo>
                    <a:pt x="141" y="359"/>
                  </a:lnTo>
                  <a:lnTo>
                    <a:pt x="0" y="359"/>
                  </a:lnTo>
                  <a:lnTo>
                    <a:pt x="62" y="11"/>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4" name="Freeform 35"/>
            <p:cNvSpPr>
              <a:spLocks/>
            </p:cNvSpPr>
            <p:nvPr/>
          </p:nvSpPr>
          <p:spPr bwMode="gray">
            <a:xfrm>
              <a:off x="3214688" y="3925888"/>
              <a:ext cx="679450" cy="569913"/>
            </a:xfrm>
            <a:custGeom>
              <a:avLst/>
              <a:gdLst>
                <a:gd name="T0" fmla="*/ 62 w 428"/>
                <a:gd name="T1" fmla="*/ 11 h 359"/>
                <a:gd name="T2" fmla="*/ 191 w 428"/>
                <a:gd name="T3" fmla="*/ 11 h 359"/>
                <a:gd name="T4" fmla="*/ 181 w 428"/>
                <a:gd name="T5" fmla="*/ 64 h 359"/>
                <a:gd name="T6" fmla="*/ 205 w 428"/>
                <a:gd name="T7" fmla="*/ 42 h 359"/>
                <a:gd name="T8" fmla="*/ 230 w 428"/>
                <a:gd name="T9" fmla="*/ 24 h 359"/>
                <a:gd name="T10" fmla="*/ 255 w 428"/>
                <a:gd name="T11" fmla="*/ 11 h 359"/>
                <a:gd name="T12" fmla="*/ 282 w 428"/>
                <a:gd name="T13" fmla="*/ 3 h 359"/>
                <a:gd name="T14" fmla="*/ 313 w 428"/>
                <a:gd name="T15" fmla="*/ 0 h 359"/>
                <a:gd name="T16" fmla="*/ 346 w 428"/>
                <a:gd name="T17" fmla="*/ 3 h 359"/>
                <a:gd name="T18" fmla="*/ 373 w 428"/>
                <a:gd name="T19" fmla="*/ 11 h 359"/>
                <a:gd name="T20" fmla="*/ 394 w 428"/>
                <a:gd name="T21" fmla="*/ 23 h 359"/>
                <a:gd name="T22" fmla="*/ 410 w 428"/>
                <a:gd name="T23" fmla="*/ 39 h 359"/>
                <a:gd name="T24" fmla="*/ 422 w 428"/>
                <a:gd name="T25" fmla="*/ 61 h 359"/>
                <a:gd name="T26" fmla="*/ 428 w 428"/>
                <a:gd name="T27" fmla="*/ 87 h 359"/>
                <a:gd name="T28" fmla="*/ 428 w 428"/>
                <a:gd name="T29" fmla="*/ 116 h 359"/>
                <a:gd name="T30" fmla="*/ 423 w 428"/>
                <a:gd name="T31" fmla="*/ 151 h 359"/>
                <a:gd name="T32" fmla="*/ 386 w 428"/>
                <a:gd name="T33" fmla="*/ 359 h 359"/>
                <a:gd name="T34" fmla="*/ 245 w 428"/>
                <a:gd name="T35" fmla="*/ 359 h 359"/>
                <a:gd name="T36" fmla="*/ 278 w 428"/>
                <a:gd name="T37" fmla="*/ 176 h 359"/>
                <a:gd name="T38" fmla="*/ 281 w 428"/>
                <a:gd name="T39" fmla="*/ 158 h 359"/>
                <a:gd name="T40" fmla="*/ 281 w 428"/>
                <a:gd name="T41" fmla="*/ 143 h 359"/>
                <a:gd name="T42" fmla="*/ 276 w 428"/>
                <a:gd name="T43" fmla="*/ 130 h 359"/>
                <a:gd name="T44" fmla="*/ 270 w 428"/>
                <a:gd name="T45" fmla="*/ 119 h 359"/>
                <a:gd name="T46" fmla="*/ 258 w 428"/>
                <a:gd name="T47" fmla="*/ 112 h 359"/>
                <a:gd name="T48" fmla="*/ 240 w 428"/>
                <a:gd name="T49" fmla="*/ 111 h 359"/>
                <a:gd name="T50" fmla="*/ 221 w 428"/>
                <a:gd name="T51" fmla="*/ 112 h 359"/>
                <a:gd name="T52" fmla="*/ 205 w 428"/>
                <a:gd name="T53" fmla="*/ 119 h 359"/>
                <a:gd name="T54" fmla="*/ 193 w 428"/>
                <a:gd name="T55" fmla="*/ 130 h 359"/>
                <a:gd name="T56" fmla="*/ 184 w 428"/>
                <a:gd name="T57" fmla="*/ 143 h 359"/>
                <a:gd name="T58" fmla="*/ 178 w 428"/>
                <a:gd name="T59" fmla="*/ 161 h 359"/>
                <a:gd name="T60" fmla="*/ 172 w 428"/>
                <a:gd name="T61" fmla="*/ 182 h 359"/>
                <a:gd name="T62" fmla="*/ 141 w 428"/>
                <a:gd name="T63" fmla="*/ 359 h 359"/>
                <a:gd name="T64" fmla="*/ 0 w 428"/>
                <a:gd name="T65" fmla="*/ 359 h 359"/>
                <a:gd name="T66" fmla="*/ 62 w 428"/>
                <a:gd name="T67" fmla="*/ 11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8" h="359">
                  <a:moveTo>
                    <a:pt x="62" y="11"/>
                  </a:moveTo>
                  <a:lnTo>
                    <a:pt x="191" y="11"/>
                  </a:lnTo>
                  <a:lnTo>
                    <a:pt x="181" y="64"/>
                  </a:lnTo>
                  <a:lnTo>
                    <a:pt x="205" y="42"/>
                  </a:lnTo>
                  <a:lnTo>
                    <a:pt x="230" y="24"/>
                  </a:lnTo>
                  <a:lnTo>
                    <a:pt x="255" y="11"/>
                  </a:lnTo>
                  <a:lnTo>
                    <a:pt x="282" y="3"/>
                  </a:lnTo>
                  <a:lnTo>
                    <a:pt x="313" y="0"/>
                  </a:lnTo>
                  <a:lnTo>
                    <a:pt x="346" y="3"/>
                  </a:lnTo>
                  <a:lnTo>
                    <a:pt x="373" y="11"/>
                  </a:lnTo>
                  <a:lnTo>
                    <a:pt x="394" y="23"/>
                  </a:lnTo>
                  <a:lnTo>
                    <a:pt x="410" y="39"/>
                  </a:lnTo>
                  <a:lnTo>
                    <a:pt x="422" y="61"/>
                  </a:lnTo>
                  <a:lnTo>
                    <a:pt x="428" y="87"/>
                  </a:lnTo>
                  <a:lnTo>
                    <a:pt x="428" y="116"/>
                  </a:lnTo>
                  <a:lnTo>
                    <a:pt x="423" y="151"/>
                  </a:lnTo>
                  <a:lnTo>
                    <a:pt x="386" y="359"/>
                  </a:lnTo>
                  <a:lnTo>
                    <a:pt x="245" y="359"/>
                  </a:lnTo>
                  <a:lnTo>
                    <a:pt x="278" y="176"/>
                  </a:lnTo>
                  <a:lnTo>
                    <a:pt x="281" y="158"/>
                  </a:lnTo>
                  <a:lnTo>
                    <a:pt x="281" y="143"/>
                  </a:lnTo>
                  <a:lnTo>
                    <a:pt x="276" y="130"/>
                  </a:lnTo>
                  <a:lnTo>
                    <a:pt x="270" y="119"/>
                  </a:lnTo>
                  <a:lnTo>
                    <a:pt x="258" y="112"/>
                  </a:lnTo>
                  <a:lnTo>
                    <a:pt x="240" y="111"/>
                  </a:lnTo>
                  <a:lnTo>
                    <a:pt x="221" y="112"/>
                  </a:lnTo>
                  <a:lnTo>
                    <a:pt x="205" y="119"/>
                  </a:lnTo>
                  <a:lnTo>
                    <a:pt x="193" y="130"/>
                  </a:lnTo>
                  <a:lnTo>
                    <a:pt x="184" y="143"/>
                  </a:lnTo>
                  <a:lnTo>
                    <a:pt x="178" y="161"/>
                  </a:lnTo>
                  <a:lnTo>
                    <a:pt x="172" y="182"/>
                  </a:lnTo>
                  <a:lnTo>
                    <a:pt x="141" y="359"/>
                  </a:lnTo>
                  <a:lnTo>
                    <a:pt x="0" y="359"/>
                  </a:lnTo>
                  <a:lnTo>
                    <a:pt x="62" y="11"/>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5" name="Freeform 36"/>
            <p:cNvSpPr>
              <a:spLocks noEditPoints="1"/>
            </p:cNvSpPr>
            <p:nvPr/>
          </p:nvSpPr>
          <p:spPr bwMode="gray">
            <a:xfrm>
              <a:off x="3919538" y="3925888"/>
              <a:ext cx="658813" cy="585788"/>
            </a:xfrm>
            <a:custGeom>
              <a:avLst/>
              <a:gdLst>
                <a:gd name="T0" fmla="*/ 153 w 415"/>
                <a:gd name="T1" fmla="*/ 146 h 369"/>
                <a:gd name="T2" fmla="*/ 159 w 415"/>
                <a:gd name="T3" fmla="*/ 125 h 369"/>
                <a:gd name="T4" fmla="*/ 171 w 415"/>
                <a:gd name="T5" fmla="*/ 109 h 369"/>
                <a:gd name="T6" fmla="*/ 186 w 415"/>
                <a:gd name="T7" fmla="*/ 96 h 369"/>
                <a:gd name="T8" fmla="*/ 205 w 415"/>
                <a:gd name="T9" fmla="*/ 88 h 369"/>
                <a:gd name="T10" fmla="*/ 229 w 415"/>
                <a:gd name="T11" fmla="*/ 85 h 369"/>
                <a:gd name="T12" fmla="*/ 248 w 415"/>
                <a:gd name="T13" fmla="*/ 88 h 369"/>
                <a:gd name="T14" fmla="*/ 263 w 415"/>
                <a:gd name="T15" fmla="*/ 97 h 369"/>
                <a:gd name="T16" fmla="*/ 275 w 415"/>
                <a:gd name="T17" fmla="*/ 111 h 369"/>
                <a:gd name="T18" fmla="*/ 281 w 415"/>
                <a:gd name="T19" fmla="*/ 127 h 369"/>
                <a:gd name="T20" fmla="*/ 281 w 415"/>
                <a:gd name="T21" fmla="*/ 146 h 369"/>
                <a:gd name="T22" fmla="*/ 153 w 415"/>
                <a:gd name="T23" fmla="*/ 146 h 369"/>
                <a:gd name="T24" fmla="*/ 409 w 415"/>
                <a:gd name="T25" fmla="*/ 216 h 369"/>
                <a:gd name="T26" fmla="*/ 415 w 415"/>
                <a:gd name="T27" fmla="*/ 176 h 369"/>
                <a:gd name="T28" fmla="*/ 413 w 415"/>
                <a:gd name="T29" fmla="*/ 139 h 369"/>
                <a:gd name="T30" fmla="*/ 406 w 415"/>
                <a:gd name="T31" fmla="*/ 105 h 369"/>
                <a:gd name="T32" fmla="*/ 393 w 415"/>
                <a:gd name="T33" fmla="*/ 75 h 369"/>
                <a:gd name="T34" fmla="*/ 372 w 415"/>
                <a:gd name="T35" fmla="*/ 50 h 369"/>
                <a:gd name="T36" fmla="*/ 346 w 415"/>
                <a:gd name="T37" fmla="*/ 29 h 369"/>
                <a:gd name="T38" fmla="*/ 317 w 415"/>
                <a:gd name="T39" fmla="*/ 14 h 369"/>
                <a:gd name="T40" fmla="*/ 281 w 415"/>
                <a:gd name="T41" fmla="*/ 3 h 369"/>
                <a:gd name="T42" fmla="*/ 239 w 415"/>
                <a:gd name="T43" fmla="*/ 0 h 369"/>
                <a:gd name="T44" fmla="*/ 196 w 415"/>
                <a:gd name="T45" fmla="*/ 3 h 369"/>
                <a:gd name="T46" fmla="*/ 158 w 415"/>
                <a:gd name="T47" fmla="*/ 14 h 369"/>
                <a:gd name="T48" fmla="*/ 121 w 415"/>
                <a:gd name="T49" fmla="*/ 30 h 369"/>
                <a:gd name="T50" fmla="*/ 86 w 415"/>
                <a:gd name="T51" fmla="*/ 51 h 369"/>
                <a:gd name="T52" fmla="*/ 57 w 415"/>
                <a:gd name="T53" fmla="*/ 79 h 369"/>
                <a:gd name="T54" fmla="*/ 33 w 415"/>
                <a:gd name="T55" fmla="*/ 111 h 369"/>
                <a:gd name="T56" fmla="*/ 15 w 415"/>
                <a:gd name="T57" fmla="*/ 148 h 369"/>
                <a:gd name="T58" fmla="*/ 3 w 415"/>
                <a:gd name="T59" fmla="*/ 188 h 369"/>
                <a:gd name="T60" fmla="*/ 0 w 415"/>
                <a:gd name="T61" fmla="*/ 225 h 369"/>
                <a:gd name="T62" fmla="*/ 3 w 415"/>
                <a:gd name="T63" fmla="*/ 258 h 369"/>
                <a:gd name="T64" fmla="*/ 14 w 415"/>
                <a:gd name="T65" fmla="*/ 287 h 369"/>
                <a:gd name="T66" fmla="*/ 28 w 415"/>
                <a:gd name="T67" fmla="*/ 311 h 369"/>
                <a:gd name="T68" fmla="*/ 49 w 415"/>
                <a:gd name="T69" fmla="*/ 332 h 369"/>
                <a:gd name="T70" fmla="*/ 74 w 415"/>
                <a:gd name="T71" fmla="*/ 348 h 369"/>
                <a:gd name="T72" fmla="*/ 104 w 415"/>
                <a:gd name="T73" fmla="*/ 360 h 369"/>
                <a:gd name="T74" fmla="*/ 137 w 415"/>
                <a:gd name="T75" fmla="*/ 366 h 369"/>
                <a:gd name="T76" fmla="*/ 174 w 415"/>
                <a:gd name="T77" fmla="*/ 369 h 369"/>
                <a:gd name="T78" fmla="*/ 205 w 415"/>
                <a:gd name="T79" fmla="*/ 368 h 369"/>
                <a:gd name="T80" fmla="*/ 236 w 415"/>
                <a:gd name="T81" fmla="*/ 363 h 369"/>
                <a:gd name="T82" fmla="*/ 268 w 415"/>
                <a:gd name="T83" fmla="*/ 356 h 369"/>
                <a:gd name="T84" fmla="*/ 299 w 415"/>
                <a:gd name="T85" fmla="*/ 344 h 369"/>
                <a:gd name="T86" fmla="*/ 327 w 415"/>
                <a:gd name="T87" fmla="*/ 328 h 369"/>
                <a:gd name="T88" fmla="*/ 352 w 415"/>
                <a:gd name="T89" fmla="*/ 308 h 369"/>
                <a:gd name="T90" fmla="*/ 373 w 415"/>
                <a:gd name="T91" fmla="*/ 283 h 369"/>
                <a:gd name="T92" fmla="*/ 391 w 415"/>
                <a:gd name="T93" fmla="*/ 253 h 369"/>
                <a:gd name="T94" fmla="*/ 256 w 415"/>
                <a:gd name="T95" fmla="*/ 253 h 369"/>
                <a:gd name="T96" fmla="*/ 244 w 415"/>
                <a:gd name="T97" fmla="*/ 267 h 369"/>
                <a:gd name="T98" fmla="*/ 231 w 415"/>
                <a:gd name="T99" fmla="*/ 277 h 369"/>
                <a:gd name="T100" fmla="*/ 214 w 415"/>
                <a:gd name="T101" fmla="*/ 282 h 369"/>
                <a:gd name="T102" fmla="*/ 198 w 415"/>
                <a:gd name="T103" fmla="*/ 285 h 369"/>
                <a:gd name="T104" fmla="*/ 177 w 415"/>
                <a:gd name="T105" fmla="*/ 282 h 369"/>
                <a:gd name="T106" fmla="*/ 159 w 415"/>
                <a:gd name="T107" fmla="*/ 271 h 369"/>
                <a:gd name="T108" fmla="*/ 146 w 415"/>
                <a:gd name="T109" fmla="*/ 258 h 369"/>
                <a:gd name="T110" fmla="*/ 140 w 415"/>
                <a:gd name="T111" fmla="*/ 238 h 369"/>
                <a:gd name="T112" fmla="*/ 140 w 415"/>
                <a:gd name="T113" fmla="*/ 216 h 369"/>
                <a:gd name="T114" fmla="*/ 409 w 415"/>
                <a:gd name="T115" fmla="*/ 216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5" h="369">
                  <a:moveTo>
                    <a:pt x="153" y="146"/>
                  </a:moveTo>
                  <a:lnTo>
                    <a:pt x="159" y="125"/>
                  </a:lnTo>
                  <a:lnTo>
                    <a:pt x="171" y="109"/>
                  </a:lnTo>
                  <a:lnTo>
                    <a:pt x="186" y="96"/>
                  </a:lnTo>
                  <a:lnTo>
                    <a:pt x="205" y="88"/>
                  </a:lnTo>
                  <a:lnTo>
                    <a:pt x="229" y="85"/>
                  </a:lnTo>
                  <a:lnTo>
                    <a:pt x="248" y="88"/>
                  </a:lnTo>
                  <a:lnTo>
                    <a:pt x="263" y="97"/>
                  </a:lnTo>
                  <a:lnTo>
                    <a:pt x="275" y="111"/>
                  </a:lnTo>
                  <a:lnTo>
                    <a:pt x="281" y="127"/>
                  </a:lnTo>
                  <a:lnTo>
                    <a:pt x="281" y="146"/>
                  </a:lnTo>
                  <a:lnTo>
                    <a:pt x="153" y="146"/>
                  </a:lnTo>
                  <a:close/>
                  <a:moveTo>
                    <a:pt x="409" y="216"/>
                  </a:moveTo>
                  <a:lnTo>
                    <a:pt x="415" y="176"/>
                  </a:lnTo>
                  <a:lnTo>
                    <a:pt x="413" y="139"/>
                  </a:lnTo>
                  <a:lnTo>
                    <a:pt x="406" y="105"/>
                  </a:lnTo>
                  <a:lnTo>
                    <a:pt x="393" y="75"/>
                  </a:lnTo>
                  <a:lnTo>
                    <a:pt x="372" y="50"/>
                  </a:lnTo>
                  <a:lnTo>
                    <a:pt x="346" y="29"/>
                  </a:lnTo>
                  <a:lnTo>
                    <a:pt x="317" y="14"/>
                  </a:lnTo>
                  <a:lnTo>
                    <a:pt x="281" y="3"/>
                  </a:lnTo>
                  <a:lnTo>
                    <a:pt x="239" y="0"/>
                  </a:lnTo>
                  <a:lnTo>
                    <a:pt x="196" y="3"/>
                  </a:lnTo>
                  <a:lnTo>
                    <a:pt x="158" y="14"/>
                  </a:lnTo>
                  <a:lnTo>
                    <a:pt x="121" y="30"/>
                  </a:lnTo>
                  <a:lnTo>
                    <a:pt x="86" y="51"/>
                  </a:lnTo>
                  <a:lnTo>
                    <a:pt x="57" y="79"/>
                  </a:lnTo>
                  <a:lnTo>
                    <a:pt x="33" y="111"/>
                  </a:lnTo>
                  <a:lnTo>
                    <a:pt x="15" y="148"/>
                  </a:lnTo>
                  <a:lnTo>
                    <a:pt x="3" y="188"/>
                  </a:lnTo>
                  <a:lnTo>
                    <a:pt x="0" y="225"/>
                  </a:lnTo>
                  <a:lnTo>
                    <a:pt x="3" y="258"/>
                  </a:lnTo>
                  <a:lnTo>
                    <a:pt x="14" y="287"/>
                  </a:lnTo>
                  <a:lnTo>
                    <a:pt x="28" y="311"/>
                  </a:lnTo>
                  <a:lnTo>
                    <a:pt x="49" y="332"/>
                  </a:lnTo>
                  <a:lnTo>
                    <a:pt x="74" y="348"/>
                  </a:lnTo>
                  <a:lnTo>
                    <a:pt x="104" y="360"/>
                  </a:lnTo>
                  <a:lnTo>
                    <a:pt x="137" y="366"/>
                  </a:lnTo>
                  <a:lnTo>
                    <a:pt x="174" y="369"/>
                  </a:lnTo>
                  <a:lnTo>
                    <a:pt x="205" y="368"/>
                  </a:lnTo>
                  <a:lnTo>
                    <a:pt x="236" y="363"/>
                  </a:lnTo>
                  <a:lnTo>
                    <a:pt x="268" y="356"/>
                  </a:lnTo>
                  <a:lnTo>
                    <a:pt x="299" y="344"/>
                  </a:lnTo>
                  <a:lnTo>
                    <a:pt x="327" y="328"/>
                  </a:lnTo>
                  <a:lnTo>
                    <a:pt x="352" y="308"/>
                  </a:lnTo>
                  <a:lnTo>
                    <a:pt x="373" y="283"/>
                  </a:lnTo>
                  <a:lnTo>
                    <a:pt x="391" y="253"/>
                  </a:lnTo>
                  <a:lnTo>
                    <a:pt x="256" y="253"/>
                  </a:lnTo>
                  <a:lnTo>
                    <a:pt x="244" y="267"/>
                  </a:lnTo>
                  <a:lnTo>
                    <a:pt x="231" y="277"/>
                  </a:lnTo>
                  <a:lnTo>
                    <a:pt x="214" y="282"/>
                  </a:lnTo>
                  <a:lnTo>
                    <a:pt x="198" y="285"/>
                  </a:lnTo>
                  <a:lnTo>
                    <a:pt x="177" y="282"/>
                  </a:lnTo>
                  <a:lnTo>
                    <a:pt x="159" y="271"/>
                  </a:lnTo>
                  <a:lnTo>
                    <a:pt x="146" y="258"/>
                  </a:lnTo>
                  <a:lnTo>
                    <a:pt x="140" y="238"/>
                  </a:lnTo>
                  <a:lnTo>
                    <a:pt x="140" y="216"/>
                  </a:lnTo>
                  <a:lnTo>
                    <a:pt x="409" y="216"/>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6" name="Freeform 37"/>
            <p:cNvSpPr>
              <a:spLocks/>
            </p:cNvSpPr>
            <p:nvPr/>
          </p:nvSpPr>
          <p:spPr bwMode="gray">
            <a:xfrm>
              <a:off x="4598988" y="3768725"/>
              <a:ext cx="434975" cy="731838"/>
            </a:xfrm>
            <a:custGeom>
              <a:avLst/>
              <a:gdLst>
                <a:gd name="T0" fmla="*/ 210 w 274"/>
                <a:gd name="T1" fmla="*/ 458 h 461"/>
                <a:gd name="T2" fmla="*/ 158 w 274"/>
                <a:gd name="T3" fmla="*/ 461 h 461"/>
                <a:gd name="T4" fmla="*/ 116 w 274"/>
                <a:gd name="T5" fmla="*/ 461 h 461"/>
                <a:gd name="T6" fmla="*/ 84 w 274"/>
                <a:gd name="T7" fmla="*/ 459 h 461"/>
                <a:gd name="T8" fmla="*/ 57 w 274"/>
                <a:gd name="T9" fmla="*/ 453 h 461"/>
                <a:gd name="T10" fmla="*/ 39 w 274"/>
                <a:gd name="T11" fmla="*/ 446 h 461"/>
                <a:gd name="T12" fmla="*/ 26 w 274"/>
                <a:gd name="T13" fmla="*/ 434 h 461"/>
                <a:gd name="T14" fmla="*/ 20 w 274"/>
                <a:gd name="T15" fmla="*/ 416 h 461"/>
                <a:gd name="T16" fmla="*/ 17 w 274"/>
                <a:gd name="T17" fmla="*/ 395 h 461"/>
                <a:gd name="T18" fmla="*/ 20 w 274"/>
                <a:gd name="T19" fmla="*/ 369 h 461"/>
                <a:gd name="T20" fmla="*/ 24 w 274"/>
                <a:gd name="T21" fmla="*/ 336 h 461"/>
                <a:gd name="T22" fmla="*/ 51 w 274"/>
                <a:gd name="T23" fmla="*/ 189 h 461"/>
                <a:gd name="T24" fmla="*/ 0 w 274"/>
                <a:gd name="T25" fmla="*/ 189 h 461"/>
                <a:gd name="T26" fmla="*/ 15 w 274"/>
                <a:gd name="T27" fmla="*/ 110 h 461"/>
                <a:gd name="T28" fmla="*/ 67 w 274"/>
                <a:gd name="T29" fmla="*/ 110 h 461"/>
                <a:gd name="T30" fmla="*/ 86 w 274"/>
                <a:gd name="T31" fmla="*/ 0 h 461"/>
                <a:gd name="T32" fmla="*/ 225 w 274"/>
                <a:gd name="T33" fmla="*/ 0 h 461"/>
                <a:gd name="T34" fmla="*/ 205 w 274"/>
                <a:gd name="T35" fmla="*/ 110 h 461"/>
                <a:gd name="T36" fmla="*/ 274 w 274"/>
                <a:gd name="T37" fmla="*/ 110 h 461"/>
                <a:gd name="T38" fmla="*/ 259 w 274"/>
                <a:gd name="T39" fmla="*/ 189 h 461"/>
                <a:gd name="T40" fmla="*/ 192 w 274"/>
                <a:gd name="T41" fmla="*/ 189 h 461"/>
                <a:gd name="T42" fmla="*/ 168 w 274"/>
                <a:gd name="T43" fmla="*/ 317 h 461"/>
                <a:gd name="T44" fmla="*/ 167 w 274"/>
                <a:gd name="T45" fmla="*/ 333 h 461"/>
                <a:gd name="T46" fmla="*/ 168 w 274"/>
                <a:gd name="T47" fmla="*/ 345 h 461"/>
                <a:gd name="T48" fmla="*/ 174 w 274"/>
                <a:gd name="T49" fmla="*/ 354 h 461"/>
                <a:gd name="T50" fmla="*/ 186 w 274"/>
                <a:gd name="T51" fmla="*/ 358 h 461"/>
                <a:gd name="T52" fmla="*/ 205 w 274"/>
                <a:gd name="T53" fmla="*/ 360 h 461"/>
                <a:gd name="T54" fmla="*/ 228 w 274"/>
                <a:gd name="T55" fmla="*/ 360 h 461"/>
                <a:gd name="T56" fmla="*/ 210 w 274"/>
                <a:gd name="T57" fmla="*/ 458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4" h="461">
                  <a:moveTo>
                    <a:pt x="210" y="458"/>
                  </a:moveTo>
                  <a:lnTo>
                    <a:pt x="158" y="461"/>
                  </a:lnTo>
                  <a:lnTo>
                    <a:pt x="116" y="461"/>
                  </a:lnTo>
                  <a:lnTo>
                    <a:pt x="84" y="459"/>
                  </a:lnTo>
                  <a:lnTo>
                    <a:pt x="57" y="453"/>
                  </a:lnTo>
                  <a:lnTo>
                    <a:pt x="39" y="446"/>
                  </a:lnTo>
                  <a:lnTo>
                    <a:pt x="26" y="434"/>
                  </a:lnTo>
                  <a:lnTo>
                    <a:pt x="20" y="416"/>
                  </a:lnTo>
                  <a:lnTo>
                    <a:pt x="17" y="395"/>
                  </a:lnTo>
                  <a:lnTo>
                    <a:pt x="20" y="369"/>
                  </a:lnTo>
                  <a:lnTo>
                    <a:pt x="24" y="336"/>
                  </a:lnTo>
                  <a:lnTo>
                    <a:pt x="51" y="189"/>
                  </a:lnTo>
                  <a:lnTo>
                    <a:pt x="0" y="189"/>
                  </a:lnTo>
                  <a:lnTo>
                    <a:pt x="15" y="110"/>
                  </a:lnTo>
                  <a:lnTo>
                    <a:pt x="67" y="110"/>
                  </a:lnTo>
                  <a:lnTo>
                    <a:pt x="86" y="0"/>
                  </a:lnTo>
                  <a:lnTo>
                    <a:pt x="225" y="0"/>
                  </a:lnTo>
                  <a:lnTo>
                    <a:pt x="205" y="110"/>
                  </a:lnTo>
                  <a:lnTo>
                    <a:pt x="274" y="110"/>
                  </a:lnTo>
                  <a:lnTo>
                    <a:pt x="259" y="189"/>
                  </a:lnTo>
                  <a:lnTo>
                    <a:pt x="192" y="189"/>
                  </a:lnTo>
                  <a:lnTo>
                    <a:pt x="168" y="317"/>
                  </a:lnTo>
                  <a:lnTo>
                    <a:pt x="167" y="333"/>
                  </a:lnTo>
                  <a:lnTo>
                    <a:pt x="168" y="345"/>
                  </a:lnTo>
                  <a:lnTo>
                    <a:pt x="174" y="354"/>
                  </a:lnTo>
                  <a:lnTo>
                    <a:pt x="186" y="358"/>
                  </a:lnTo>
                  <a:lnTo>
                    <a:pt x="205" y="360"/>
                  </a:lnTo>
                  <a:lnTo>
                    <a:pt x="228" y="360"/>
                  </a:lnTo>
                  <a:lnTo>
                    <a:pt x="210" y="458"/>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7" name="Freeform 38"/>
            <p:cNvSpPr>
              <a:spLocks/>
            </p:cNvSpPr>
            <p:nvPr/>
          </p:nvSpPr>
          <p:spPr bwMode="gray">
            <a:xfrm>
              <a:off x="5246688" y="3028950"/>
              <a:ext cx="2922588" cy="1466850"/>
            </a:xfrm>
            <a:custGeom>
              <a:avLst/>
              <a:gdLst>
                <a:gd name="T0" fmla="*/ 964 w 1841"/>
                <a:gd name="T1" fmla="*/ 0 h 924"/>
                <a:gd name="T2" fmla="*/ 874 w 1841"/>
                <a:gd name="T3" fmla="*/ 5 h 924"/>
                <a:gd name="T4" fmla="*/ 784 w 1841"/>
                <a:gd name="T5" fmla="*/ 17 h 924"/>
                <a:gd name="T6" fmla="*/ 698 w 1841"/>
                <a:gd name="T7" fmla="*/ 38 h 924"/>
                <a:gd name="T8" fmla="*/ 615 w 1841"/>
                <a:gd name="T9" fmla="*/ 64 h 924"/>
                <a:gd name="T10" fmla="*/ 536 w 1841"/>
                <a:gd name="T11" fmla="*/ 100 h 924"/>
                <a:gd name="T12" fmla="*/ 460 w 1841"/>
                <a:gd name="T13" fmla="*/ 140 h 924"/>
                <a:gd name="T14" fmla="*/ 389 w 1841"/>
                <a:gd name="T15" fmla="*/ 188 h 924"/>
                <a:gd name="T16" fmla="*/ 322 w 1841"/>
                <a:gd name="T17" fmla="*/ 241 h 924"/>
                <a:gd name="T18" fmla="*/ 261 w 1841"/>
                <a:gd name="T19" fmla="*/ 301 h 924"/>
                <a:gd name="T20" fmla="*/ 205 w 1841"/>
                <a:gd name="T21" fmla="*/ 365 h 924"/>
                <a:gd name="T22" fmla="*/ 156 w 1841"/>
                <a:gd name="T23" fmla="*/ 433 h 924"/>
                <a:gd name="T24" fmla="*/ 111 w 1841"/>
                <a:gd name="T25" fmla="*/ 506 h 924"/>
                <a:gd name="T26" fmla="*/ 74 w 1841"/>
                <a:gd name="T27" fmla="*/ 583 h 924"/>
                <a:gd name="T28" fmla="*/ 44 w 1841"/>
                <a:gd name="T29" fmla="*/ 664 h 924"/>
                <a:gd name="T30" fmla="*/ 22 w 1841"/>
                <a:gd name="T31" fmla="*/ 747 h 924"/>
                <a:gd name="T32" fmla="*/ 7 w 1841"/>
                <a:gd name="T33" fmla="*/ 835 h 924"/>
                <a:gd name="T34" fmla="*/ 0 w 1841"/>
                <a:gd name="T35" fmla="*/ 924 h 924"/>
                <a:gd name="T36" fmla="*/ 107 w 1841"/>
                <a:gd name="T37" fmla="*/ 924 h 924"/>
                <a:gd name="T38" fmla="*/ 114 w 1841"/>
                <a:gd name="T39" fmla="*/ 835 h 924"/>
                <a:gd name="T40" fmla="*/ 132 w 1841"/>
                <a:gd name="T41" fmla="*/ 748 h 924"/>
                <a:gd name="T42" fmla="*/ 156 w 1841"/>
                <a:gd name="T43" fmla="*/ 665 h 924"/>
                <a:gd name="T44" fmla="*/ 188 w 1841"/>
                <a:gd name="T45" fmla="*/ 586 h 924"/>
                <a:gd name="T46" fmla="*/ 228 w 1841"/>
                <a:gd name="T47" fmla="*/ 510 h 924"/>
                <a:gd name="T48" fmla="*/ 275 w 1841"/>
                <a:gd name="T49" fmla="*/ 439 h 924"/>
                <a:gd name="T50" fmla="*/ 328 w 1841"/>
                <a:gd name="T51" fmla="*/ 374 h 924"/>
                <a:gd name="T52" fmla="*/ 388 w 1841"/>
                <a:gd name="T53" fmla="*/ 311 h 924"/>
                <a:gd name="T54" fmla="*/ 451 w 1841"/>
                <a:gd name="T55" fmla="*/ 256 h 924"/>
                <a:gd name="T56" fmla="*/ 521 w 1841"/>
                <a:gd name="T57" fmla="*/ 207 h 924"/>
                <a:gd name="T58" fmla="*/ 596 w 1841"/>
                <a:gd name="T59" fmla="*/ 164 h 924"/>
                <a:gd name="T60" fmla="*/ 674 w 1841"/>
                <a:gd name="T61" fmla="*/ 127 h 924"/>
                <a:gd name="T62" fmla="*/ 758 w 1841"/>
                <a:gd name="T63" fmla="*/ 99 h 924"/>
                <a:gd name="T64" fmla="*/ 844 w 1841"/>
                <a:gd name="T65" fmla="*/ 78 h 924"/>
                <a:gd name="T66" fmla="*/ 932 w 1841"/>
                <a:gd name="T67" fmla="*/ 64 h 924"/>
                <a:gd name="T68" fmla="*/ 1024 w 1841"/>
                <a:gd name="T69" fmla="*/ 60 h 924"/>
                <a:gd name="T70" fmla="*/ 1111 w 1841"/>
                <a:gd name="T71" fmla="*/ 64 h 924"/>
                <a:gd name="T72" fmla="*/ 1198 w 1841"/>
                <a:gd name="T73" fmla="*/ 76 h 924"/>
                <a:gd name="T74" fmla="*/ 1281 w 1841"/>
                <a:gd name="T75" fmla="*/ 96 h 924"/>
                <a:gd name="T76" fmla="*/ 1361 w 1841"/>
                <a:gd name="T77" fmla="*/ 122 h 924"/>
                <a:gd name="T78" fmla="*/ 1437 w 1841"/>
                <a:gd name="T79" fmla="*/ 157 h 924"/>
                <a:gd name="T80" fmla="*/ 1510 w 1841"/>
                <a:gd name="T81" fmla="*/ 197 h 924"/>
                <a:gd name="T82" fmla="*/ 1578 w 1841"/>
                <a:gd name="T83" fmla="*/ 243 h 924"/>
                <a:gd name="T84" fmla="*/ 1642 w 1841"/>
                <a:gd name="T85" fmla="*/ 295 h 924"/>
                <a:gd name="T86" fmla="*/ 1700 w 1841"/>
                <a:gd name="T87" fmla="*/ 353 h 924"/>
                <a:gd name="T88" fmla="*/ 1754 w 1841"/>
                <a:gd name="T89" fmla="*/ 415 h 924"/>
                <a:gd name="T90" fmla="*/ 1801 w 1841"/>
                <a:gd name="T91" fmla="*/ 482 h 924"/>
                <a:gd name="T92" fmla="*/ 1841 w 1841"/>
                <a:gd name="T93" fmla="*/ 554 h 924"/>
                <a:gd name="T94" fmla="*/ 1800 w 1841"/>
                <a:gd name="T95" fmla="*/ 473 h 924"/>
                <a:gd name="T96" fmla="*/ 1751 w 1841"/>
                <a:gd name="T97" fmla="*/ 399 h 924"/>
                <a:gd name="T98" fmla="*/ 1696 w 1841"/>
                <a:gd name="T99" fmla="*/ 329 h 924"/>
                <a:gd name="T100" fmla="*/ 1633 w 1841"/>
                <a:gd name="T101" fmla="*/ 265 h 924"/>
                <a:gd name="T102" fmla="*/ 1565 w 1841"/>
                <a:gd name="T103" fmla="*/ 207 h 924"/>
                <a:gd name="T104" fmla="*/ 1492 w 1841"/>
                <a:gd name="T105" fmla="*/ 155 h 924"/>
                <a:gd name="T106" fmla="*/ 1413 w 1841"/>
                <a:gd name="T107" fmla="*/ 109 h 924"/>
                <a:gd name="T108" fmla="*/ 1331 w 1841"/>
                <a:gd name="T109" fmla="*/ 72 h 924"/>
                <a:gd name="T110" fmla="*/ 1245 w 1841"/>
                <a:gd name="T111" fmla="*/ 41 h 924"/>
                <a:gd name="T112" fmla="*/ 1155 w 1841"/>
                <a:gd name="T113" fmla="*/ 20 h 924"/>
                <a:gd name="T114" fmla="*/ 1061 w 1841"/>
                <a:gd name="T115" fmla="*/ 5 h 924"/>
                <a:gd name="T116" fmla="*/ 964 w 1841"/>
                <a:gd name="T117" fmla="*/ 0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41" h="924">
                  <a:moveTo>
                    <a:pt x="964" y="0"/>
                  </a:moveTo>
                  <a:lnTo>
                    <a:pt x="874" y="5"/>
                  </a:lnTo>
                  <a:lnTo>
                    <a:pt x="784" y="17"/>
                  </a:lnTo>
                  <a:lnTo>
                    <a:pt x="698" y="38"/>
                  </a:lnTo>
                  <a:lnTo>
                    <a:pt x="615" y="64"/>
                  </a:lnTo>
                  <a:lnTo>
                    <a:pt x="536" y="100"/>
                  </a:lnTo>
                  <a:lnTo>
                    <a:pt x="460" y="140"/>
                  </a:lnTo>
                  <a:lnTo>
                    <a:pt x="389" y="188"/>
                  </a:lnTo>
                  <a:lnTo>
                    <a:pt x="322" y="241"/>
                  </a:lnTo>
                  <a:lnTo>
                    <a:pt x="261" y="301"/>
                  </a:lnTo>
                  <a:lnTo>
                    <a:pt x="205" y="365"/>
                  </a:lnTo>
                  <a:lnTo>
                    <a:pt x="156" y="433"/>
                  </a:lnTo>
                  <a:lnTo>
                    <a:pt x="111" y="506"/>
                  </a:lnTo>
                  <a:lnTo>
                    <a:pt x="74" y="583"/>
                  </a:lnTo>
                  <a:lnTo>
                    <a:pt x="44" y="664"/>
                  </a:lnTo>
                  <a:lnTo>
                    <a:pt x="22" y="747"/>
                  </a:lnTo>
                  <a:lnTo>
                    <a:pt x="7" y="835"/>
                  </a:lnTo>
                  <a:lnTo>
                    <a:pt x="0" y="924"/>
                  </a:lnTo>
                  <a:lnTo>
                    <a:pt x="107" y="924"/>
                  </a:lnTo>
                  <a:lnTo>
                    <a:pt x="114" y="835"/>
                  </a:lnTo>
                  <a:lnTo>
                    <a:pt x="132" y="748"/>
                  </a:lnTo>
                  <a:lnTo>
                    <a:pt x="156" y="665"/>
                  </a:lnTo>
                  <a:lnTo>
                    <a:pt x="188" y="586"/>
                  </a:lnTo>
                  <a:lnTo>
                    <a:pt x="228" y="510"/>
                  </a:lnTo>
                  <a:lnTo>
                    <a:pt x="275" y="439"/>
                  </a:lnTo>
                  <a:lnTo>
                    <a:pt x="328" y="374"/>
                  </a:lnTo>
                  <a:lnTo>
                    <a:pt x="388" y="311"/>
                  </a:lnTo>
                  <a:lnTo>
                    <a:pt x="451" y="256"/>
                  </a:lnTo>
                  <a:lnTo>
                    <a:pt x="521" y="207"/>
                  </a:lnTo>
                  <a:lnTo>
                    <a:pt x="596" y="164"/>
                  </a:lnTo>
                  <a:lnTo>
                    <a:pt x="674" y="127"/>
                  </a:lnTo>
                  <a:lnTo>
                    <a:pt x="758" y="99"/>
                  </a:lnTo>
                  <a:lnTo>
                    <a:pt x="844" y="78"/>
                  </a:lnTo>
                  <a:lnTo>
                    <a:pt x="932" y="64"/>
                  </a:lnTo>
                  <a:lnTo>
                    <a:pt x="1024" y="60"/>
                  </a:lnTo>
                  <a:lnTo>
                    <a:pt x="1111" y="64"/>
                  </a:lnTo>
                  <a:lnTo>
                    <a:pt x="1198" y="76"/>
                  </a:lnTo>
                  <a:lnTo>
                    <a:pt x="1281" y="96"/>
                  </a:lnTo>
                  <a:lnTo>
                    <a:pt x="1361" y="122"/>
                  </a:lnTo>
                  <a:lnTo>
                    <a:pt x="1437" y="157"/>
                  </a:lnTo>
                  <a:lnTo>
                    <a:pt x="1510" y="197"/>
                  </a:lnTo>
                  <a:lnTo>
                    <a:pt x="1578" y="243"/>
                  </a:lnTo>
                  <a:lnTo>
                    <a:pt x="1642" y="295"/>
                  </a:lnTo>
                  <a:lnTo>
                    <a:pt x="1700" y="353"/>
                  </a:lnTo>
                  <a:lnTo>
                    <a:pt x="1754" y="415"/>
                  </a:lnTo>
                  <a:lnTo>
                    <a:pt x="1801" y="482"/>
                  </a:lnTo>
                  <a:lnTo>
                    <a:pt x="1841" y="554"/>
                  </a:lnTo>
                  <a:lnTo>
                    <a:pt x="1800" y="473"/>
                  </a:lnTo>
                  <a:lnTo>
                    <a:pt x="1751" y="399"/>
                  </a:lnTo>
                  <a:lnTo>
                    <a:pt x="1696" y="329"/>
                  </a:lnTo>
                  <a:lnTo>
                    <a:pt x="1633" y="265"/>
                  </a:lnTo>
                  <a:lnTo>
                    <a:pt x="1565" y="207"/>
                  </a:lnTo>
                  <a:lnTo>
                    <a:pt x="1492" y="155"/>
                  </a:lnTo>
                  <a:lnTo>
                    <a:pt x="1413" y="109"/>
                  </a:lnTo>
                  <a:lnTo>
                    <a:pt x="1331" y="72"/>
                  </a:lnTo>
                  <a:lnTo>
                    <a:pt x="1245" y="41"/>
                  </a:lnTo>
                  <a:lnTo>
                    <a:pt x="1155" y="20"/>
                  </a:lnTo>
                  <a:lnTo>
                    <a:pt x="1061" y="5"/>
                  </a:lnTo>
                  <a:lnTo>
                    <a:pt x="964"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8" name="Freeform 39"/>
            <p:cNvSpPr>
              <a:spLocks/>
            </p:cNvSpPr>
            <p:nvPr/>
          </p:nvSpPr>
          <p:spPr bwMode="gray">
            <a:xfrm>
              <a:off x="5476876" y="4621213"/>
              <a:ext cx="2924175" cy="1463675"/>
            </a:xfrm>
            <a:custGeom>
              <a:avLst/>
              <a:gdLst>
                <a:gd name="T0" fmla="*/ 877 w 1842"/>
                <a:gd name="T1" fmla="*/ 922 h 922"/>
                <a:gd name="T2" fmla="*/ 968 w 1842"/>
                <a:gd name="T3" fmla="*/ 917 h 922"/>
                <a:gd name="T4" fmla="*/ 1057 w 1842"/>
                <a:gd name="T5" fmla="*/ 905 h 922"/>
                <a:gd name="T6" fmla="*/ 1143 w 1842"/>
                <a:gd name="T7" fmla="*/ 884 h 922"/>
                <a:gd name="T8" fmla="*/ 1227 w 1842"/>
                <a:gd name="T9" fmla="*/ 858 h 922"/>
                <a:gd name="T10" fmla="*/ 1305 w 1842"/>
                <a:gd name="T11" fmla="*/ 823 h 922"/>
                <a:gd name="T12" fmla="*/ 1381 w 1842"/>
                <a:gd name="T13" fmla="*/ 782 h 922"/>
                <a:gd name="T14" fmla="*/ 1453 w 1842"/>
                <a:gd name="T15" fmla="*/ 734 h 922"/>
                <a:gd name="T16" fmla="*/ 1519 w 1842"/>
                <a:gd name="T17" fmla="*/ 681 h 922"/>
                <a:gd name="T18" fmla="*/ 1580 w 1842"/>
                <a:gd name="T19" fmla="*/ 623 h 922"/>
                <a:gd name="T20" fmla="*/ 1637 w 1842"/>
                <a:gd name="T21" fmla="*/ 559 h 922"/>
                <a:gd name="T22" fmla="*/ 1686 w 1842"/>
                <a:gd name="T23" fmla="*/ 490 h 922"/>
                <a:gd name="T24" fmla="*/ 1731 w 1842"/>
                <a:gd name="T25" fmla="*/ 416 h 922"/>
                <a:gd name="T26" fmla="*/ 1768 w 1842"/>
                <a:gd name="T27" fmla="*/ 340 h 922"/>
                <a:gd name="T28" fmla="*/ 1797 w 1842"/>
                <a:gd name="T29" fmla="*/ 258 h 922"/>
                <a:gd name="T30" fmla="*/ 1820 w 1842"/>
                <a:gd name="T31" fmla="*/ 175 h 922"/>
                <a:gd name="T32" fmla="*/ 1835 w 1842"/>
                <a:gd name="T33" fmla="*/ 89 h 922"/>
                <a:gd name="T34" fmla="*/ 1842 w 1842"/>
                <a:gd name="T35" fmla="*/ 0 h 922"/>
                <a:gd name="T36" fmla="*/ 1735 w 1842"/>
                <a:gd name="T37" fmla="*/ 0 h 922"/>
                <a:gd name="T38" fmla="*/ 1728 w 1842"/>
                <a:gd name="T39" fmla="*/ 87 h 922"/>
                <a:gd name="T40" fmla="*/ 1711 w 1842"/>
                <a:gd name="T41" fmla="*/ 174 h 922"/>
                <a:gd name="T42" fmla="*/ 1686 w 1842"/>
                <a:gd name="T43" fmla="*/ 257 h 922"/>
                <a:gd name="T44" fmla="*/ 1653 w 1842"/>
                <a:gd name="T45" fmla="*/ 337 h 922"/>
                <a:gd name="T46" fmla="*/ 1613 w 1842"/>
                <a:gd name="T47" fmla="*/ 412 h 922"/>
                <a:gd name="T48" fmla="*/ 1567 w 1842"/>
                <a:gd name="T49" fmla="*/ 483 h 922"/>
                <a:gd name="T50" fmla="*/ 1514 w 1842"/>
                <a:gd name="T51" fmla="*/ 550 h 922"/>
                <a:gd name="T52" fmla="*/ 1454 w 1842"/>
                <a:gd name="T53" fmla="*/ 611 h 922"/>
                <a:gd name="T54" fmla="*/ 1390 w 1842"/>
                <a:gd name="T55" fmla="*/ 666 h 922"/>
                <a:gd name="T56" fmla="*/ 1320 w 1842"/>
                <a:gd name="T57" fmla="*/ 716 h 922"/>
                <a:gd name="T58" fmla="*/ 1246 w 1842"/>
                <a:gd name="T59" fmla="*/ 759 h 922"/>
                <a:gd name="T60" fmla="*/ 1167 w 1842"/>
                <a:gd name="T61" fmla="*/ 795 h 922"/>
                <a:gd name="T62" fmla="*/ 1084 w 1842"/>
                <a:gd name="T63" fmla="*/ 823 h 922"/>
                <a:gd name="T64" fmla="*/ 999 w 1842"/>
                <a:gd name="T65" fmla="*/ 846 h 922"/>
                <a:gd name="T66" fmla="*/ 910 w 1842"/>
                <a:gd name="T67" fmla="*/ 858 h 922"/>
                <a:gd name="T68" fmla="*/ 818 w 1842"/>
                <a:gd name="T69" fmla="*/ 862 h 922"/>
                <a:gd name="T70" fmla="*/ 730 w 1842"/>
                <a:gd name="T71" fmla="*/ 858 h 922"/>
                <a:gd name="T72" fmla="*/ 644 w 1842"/>
                <a:gd name="T73" fmla="*/ 846 h 922"/>
                <a:gd name="T74" fmla="*/ 561 w 1842"/>
                <a:gd name="T75" fmla="*/ 826 h 922"/>
                <a:gd name="T76" fmla="*/ 480 w 1842"/>
                <a:gd name="T77" fmla="*/ 800 h 922"/>
                <a:gd name="T78" fmla="*/ 405 w 1842"/>
                <a:gd name="T79" fmla="*/ 765 h 922"/>
                <a:gd name="T80" fmla="*/ 332 w 1842"/>
                <a:gd name="T81" fmla="*/ 725 h 922"/>
                <a:gd name="T82" fmla="*/ 263 w 1842"/>
                <a:gd name="T83" fmla="*/ 679 h 922"/>
                <a:gd name="T84" fmla="*/ 199 w 1842"/>
                <a:gd name="T85" fmla="*/ 627 h 922"/>
                <a:gd name="T86" fmla="*/ 141 w 1842"/>
                <a:gd name="T87" fmla="*/ 569 h 922"/>
                <a:gd name="T88" fmla="*/ 88 w 1842"/>
                <a:gd name="T89" fmla="*/ 508 h 922"/>
                <a:gd name="T90" fmla="*/ 40 w 1842"/>
                <a:gd name="T91" fmla="*/ 441 h 922"/>
                <a:gd name="T92" fmla="*/ 0 w 1842"/>
                <a:gd name="T93" fmla="*/ 370 h 922"/>
                <a:gd name="T94" fmla="*/ 42 w 1842"/>
                <a:gd name="T95" fmla="*/ 449 h 922"/>
                <a:gd name="T96" fmla="*/ 91 w 1842"/>
                <a:gd name="T97" fmla="*/ 523 h 922"/>
                <a:gd name="T98" fmla="*/ 146 w 1842"/>
                <a:gd name="T99" fmla="*/ 593 h 922"/>
                <a:gd name="T100" fmla="*/ 208 w 1842"/>
                <a:gd name="T101" fmla="*/ 657 h 922"/>
                <a:gd name="T102" fmla="*/ 277 w 1842"/>
                <a:gd name="T103" fmla="*/ 716 h 922"/>
                <a:gd name="T104" fmla="*/ 350 w 1842"/>
                <a:gd name="T105" fmla="*/ 768 h 922"/>
                <a:gd name="T106" fmla="*/ 428 w 1842"/>
                <a:gd name="T107" fmla="*/ 813 h 922"/>
                <a:gd name="T108" fmla="*/ 510 w 1842"/>
                <a:gd name="T109" fmla="*/ 852 h 922"/>
                <a:gd name="T110" fmla="*/ 598 w 1842"/>
                <a:gd name="T111" fmla="*/ 881 h 922"/>
                <a:gd name="T112" fmla="*/ 687 w 1842"/>
                <a:gd name="T113" fmla="*/ 904 h 922"/>
                <a:gd name="T114" fmla="*/ 781 w 1842"/>
                <a:gd name="T115" fmla="*/ 917 h 922"/>
                <a:gd name="T116" fmla="*/ 877 w 1842"/>
                <a:gd name="T117" fmla="*/ 92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42" h="922">
                  <a:moveTo>
                    <a:pt x="877" y="922"/>
                  </a:moveTo>
                  <a:lnTo>
                    <a:pt x="968" y="917"/>
                  </a:lnTo>
                  <a:lnTo>
                    <a:pt x="1057" y="905"/>
                  </a:lnTo>
                  <a:lnTo>
                    <a:pt x="1143" y="884"/>
                  </a:lnTo>
                  <a:lnTo>
                    <a:pt x="1227" y="858"/>
                  </a:lnTo>
                  <a:lnTo>
                    <a:pt x="1305" y="823"/>
                  </a:lnTo>
                  <a:lnTo>
                    <a:pt x="1381" y="782"/>
                  </a:lnTo>
                  <a:lnTo>
                    <a:pt x="1453" y="734"/>
                  </a:lnTo>
                  <a:lnTo>
                    <a:pt x="1519" y="681"/>
                  </a:lnTo>
                  <a:lnTo>
                    <a:pt x="1580" y="623"/>
                  </a:lnTo>
                  <a:lnTo>
                    <a:pt x="1637" y="559"/>
                  </a:lnTo>
                  <a:lnTo>
                    <a:pt x="1686" y="490"/>
                  </a:lnTo>
                  <a:lnTo>
                    <a:pt x="1731" y="416"/>
                  </a:lnTo>
                  <a:lnTo>
                    <a:pt x="1768" y="340"/>
                  </a:lnTo>
                  <a:lnTo>
                    <a:pt x="1797" y="258"/>
                  </a:lnTo>
                  <a:lnTo>
                    <a:pt x="1820" y="175"/>
                  </a:lnTo>
                  <a:lnTo>
                    <a:pt x="1835" y="89"/>
                  </a:lnTo>
                  <a:lnTo>
                    <a:pt x="1842" y="0"/>
                  </a:lnTo>
                  <a:lnTo>
                    <a:pt x="1735" y="0"/>
                  </a:lnTo>
                  <a:lnTo>
                    <a:pt x="1728" y="87"/>
                  </a:lnTo>
                  <a:lnTo>
                    <a:pt x="1711" y="174"/>
                  </a:lnTo>
                  <a:lnTo>
                    <a:pt x="1686" y="257"/>
                  </a:lnTo>
                  <a:lnTo>
                    <a:pt x="1653" y="337"/>
                  </a:lnTo>
                  <a:lnTo>
                    <a:pt x="1613" y="412"/>
                  </a:lnTo>
                  <a:lnTo>
                    <a:pt x="1567" y="483"/>
                  </a:lnTo>
                  <a:lnTo>
                    <a:pt x="1514" y="550"/>
                  </a:lnTo>
                  <a:lnTo>
                    <a:pt x="1454" y="611"/>
                  </a:lnTo>
                  <a:lnTo>
                    <a:pt x="1390" y="666"/>
                  </a:lnTo>
                  <a:lnTo>
                    <a:pt x="1320" y="716"/>
                  </a:lnTo>
                  <a:lnTo>
                    <a:pt x="1246" y="759"/>
                  </a:lnTo>
                  <a:lnTo>
                    <a:pt x="1167" y="795"/>
                  </a:lnTo>
                  <a:lnTo>
                    <a:pt x="1084" y="823"/>
                  </a:lnTo>
                  <a:lnTo>
                    <a:pt x="999" y="846"/>
                  </a:lnTo>
                  <a:lnTo>
                    <a:pt x="910" y="858"/>
                  </a:lnTo>
                  <a:lnTo>
                    <a:pt x="818" y="862"/>
                  </a:lnTo>
                  <a:lnTo>
                    <a:pt x="730" y="858"/>
                  </a:lnTo>
                  <a:lnTo>
                    <a:pt x="644" y="846"/>
                  </a:lnTo>
                  <a:lnTo>
                    <a:pt x="561" y="826"/>
                  </a:lnTo>
                  <a:lnTo>
                    <a:pt x="480" y="800"/>
                  </a:lnTo>
                  <a:lnTo>
                    <a:pt x="405" y="765"/>
                  </a:lnTo>
                  <a:lnTo>
                    <a:pt x="332" y="725"/>
                  </a:lnTo>
                  <a:lnTo>
                    <a:pt x="263" y="679"/>
                  </a:lnTo>
                  <a:lnTo>
                    <a:pt x="199" y="627"/>
                  </a:lnTo>
                  <a:lnTo>
                    <a:pt x="141" y="569"/>
                  </a:lnTo>
                  <a:lnTo>
                    <a:pt x="88" y="508"/>
                  </a:lnTo>
                  <a:lnTo>
                    <a:pt x="40" y="441"/>
                  </a:lnTo>
                  <a:lnTo>
                    <a:pt x="0" y="370"/>
                  </a:lnTo>
                  <a:lnTo>
                    <a:pt x="42" y="449"/>
                  </a:lnTo>
                  <a:lnTo>
                    <a:pt x="91" y="523"/>
                  </a:lnTo>
                  <a:lnTo>
                    <a:pt x="146" y="593"/>
                  </a:lnTo>
                  <a:lnTo>
                    <a:pt x="208" y="657"/>
                  </a:lnTo>
                  <a:lnTo>
                    <a:pt x="277" y="716"/>
                  </a:lnTo>
                  <a:lnTo>
                    <a:pt x="350" y="768"/>
                  </a:lnTo>
                  <a:lnTo>
                    <a:pt x="428" y="813"/>
                  </a:lnTo>
                  <a:lnTo>
                    <a:pt x="510" y="852"/>
                  </a:lnTo>
                  <a:lnTo>
                    <a:pt x="598" y="881"/>
                  </a:lnTo>
                  <a:lnTo>
                    <a:pt x="687" y="904"/>
                  </a:lnTo>
                  <a:lnTo>
                    <a:pt x="781" y="917"/>
                  </a:lnTo>
                  <a:lnTo>
                    <a:pt x="877" y="922"/>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9" name="Freeform 40"/>
            <p:cNvSpPr>
              <a:spLocks noEditPoints="1"/>
            </p:cNvSpPr>
            <p:nvPr/>
          </p:nvSpPr>
          <p:spPr bwMode="gray">
            <a:xfrm>
              <a:off x="7761288" y="5873750"/>
              <a:ext cx="436563" cy="207963"/>
            </a:xfrm>
            <a:custGeom>
              <a:avLst/>
              <a:gdLst>
                <a:gd name="T0" fmla="*/ 202 w 275"/>
                <a:gd name="T1" fmla="*/ 97 h 131"/>
                <a:gd name="T2" fmla="*/ 240 w 275"/>
                <a:gd name="T3" fmla="*/ 0 h 131"/>
                <a:gd name="T4" fmla="*/ 275 w 275"/>
                <a:gd name="T5" fmla="*/ 0 h 131"/>
                <a:gd name="T6" fmla="*/ 275 w 275"/>
                <a:gd name="T7" fmla="*/ 131 h 131"/>
                <a:gd name="T8" fmla="*/ 251 w 275"/>
                <a:gd name="T9" fmla="*/ 131 h 131"/>
                <a:gd name="T10" fmla="*/ 251 w 275"/>
                <a:gd name="T11" fmla="*/ 26 h 131"/>
                <a:gd name="T12" fmla="*/ 251 w 275"/>
                <a:gd name="T13" fmla="*/ 26 h 131"/>
                <a:gd name="T14" fmla="*/ 210 w 275"/>
                <a:gd name="T15" fmla="*/ 131 h 131"/>
                <a:gd name="T16" fmla="*/ 193 w 275"/>
                <a:gd name="T17" fmla="*/ 131 h 131"/>
                <a:gd name="T18" fmla="*/ 152 w 275"/>
                <a:gd name="T19" fmla="*/ 26 h 131"/>
                <a:gd name="T20" fmla="*/ 152 w 275"/>
                <a:gd name="T21" fmla="*/ 26 h 131"/>
                <a:gd name="T22" fmla="*/ 152 w 275"/>
                <a:gd name="T23" fmla="*/ 131 h 131"/>
                <a:gd name="T24" fmla="*/ 128 w 275"/>
                <a:gd name="T25" fmla="*/ 131 h 131"/>
                <a:gd name="T26" fmla="*/ 128 w 275"/>
                <a:gd name="T27" fmla="*/ 0 h 131"/>
                <a:gd name="T28" fmla="*/ 164 w 275"/>
                <a:gd name="T29" fmla="*/ 0 h 131"/>
                <a:gd name="T30" fmla="*/ 202 w 275"/>
                <a:gd name="T31" fmla="*/ 97 h 131"/>
                <a:gd name="T32" fmla="*/ 106 w 275"/>
                <a:gd name="T33" fmla="*/ 20 h 131"/>
                <a:gd name="T34" fmla="*/ 64 w 275"/>
                <a:gd name="T35" fmla="*/ 20 h 131"/>
                <a:gd name="T36" fmla="*/ 64 w 275"/>
                <a:gd name="T37" fmla="*/ 131 h 131"/>
                <a:gd name="T38" fmla="*/ 40 w 275"/>
                <a:gd name="T39" fmla="*/ 131 h 131"/>
                <a:gd name="T40" fmla="*/ 40 w 275"/>
                <a:gd name="T41" fmla="*/ 20 h 131"/>
                <a:gd name="T42" fmla="*/ 0 w 275"/>
                <a:gd name="T43" fmla="*/ 20 h 131"/>
                <a:gd name="T44" fmla="*/ 0 w 275"/>
                <a:gd name="T45" fmla="*/ 0 h 131"/>
                <a:gd name="T46" fmla="*/ 106 w 275"/>
                <a:gd name="T47" fmla="*/ 0 h 131"/>
                <a:gd name="T48" fmla="*/ 106 w 275"/>
                <a:gd name="T49" fmla="*/ 2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5" h="131">
                  <a:moveTo>
                    <a:pt x="202" y="97"/>
                  </a:moveTo>
                  <a:lnTo>
                    <a:pt x="240" y="0"/>
                  </a:lnTo>
                  <a:lnTo>
                    <a:pt x="275" y="0"/>
                  </a:lnTo>
                  <a:lnTo>
                    <a:pt x="275" y="131"/>
                  </a:lnTo>
                  <a:lnTo>
                    <a:pt x="251" y="131"/>
                  </a:lnTo>
                  <a:lnTo>
                    <a:pt x="251" y="26"/>
                  </a:lnTo>
                  <a:lnTo>
                    <a:pt x="251" y="26"/>
                  </a:lnTo>
                  <a:lnTo>
                    <a:pt x="210" y="131"/>
                  </a:lnTo>
                  <a:lnTo>
                    <a:pt x="193" y="131"/>
                  </a:lnTo>
                  <a:lnTo>
                    <a:pt x="152" y="26"/>
                  </a:lnTo>
                  <a:lnTo>
                    <a:pt x="152" y="26"/>
                  </a:lnTo>
                  <a:lnTo>
                    <a:pt x="152" y="131"/>
                  </a:lnTo>
                  <a:lnTo>
                    <a:pt x="128" y="131"/>
                  </a:lnTo>
                  <a:lnTo>
                    <a:pt x="128" y="0"/>
                  </a:lnTo>
                  <a:lnTo>
                    <a:pt x="164" y="0"/>
                  </a:lnTo>
                  <a:lnTo>
                    <a:pt x="202" y="97"/>
                  </a:lnTo>
                  <a:close/>
                  <a:moveTo>
                    <a:pt x="106" y="20"/>
                  </a:moveTo>
                  <a:lnTo>
                    <a:pt x="64" y="20"/>
                  </a:lnTo>
                  <a:lnTo>
                    <a:pt x="64" y="131"/>
                  </a:lnTo>
                  <a:lnTo>
                    <a:pt x="40" y="131"/>
                  </a:lnTo>
                  <a:lnTo>
                    <a:pt x="40" y="20"/>
                  </a:lnTo>
                  <a:lnTo>
                    <a:pt x="0" y="20"/>
                  </a:lnTo>
                  <a:lnTo>
                    <a:pt x="0" y="0"/>
                  </a:lnTo>
                  <a:lnTo>
                    <a:pt x="106" y="0"/>
                  </a:lnTo>
                  <a:lnTo>
                    <a:pt x="106" y="2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grpSp>
      <p:sp>
        <p:nvSpPr>
          <p:cNvPr id="40" name="TextBox 39"/>
          <p:cNvSpPr txBox="1"/>
          <p:nvPr userDrawn="1"/>
        </p:nvSpPr>
        <p:spPr bwMode="gray">
          <a:xfrm>
            <a:off x="0" y="6427788"/>
            <a:ext cx="3049588" cy="430212"/>
          </a:xfrm>
          <a:prstGeom prst="rect">
            <a:avLst/>
          </a:prstGeom>
        </p:spPr>
        <p:txBody>
          <a:bodyPr wrap="none" lIns="228600" rIns="228600" bIns="201168" anchor="b"/>
          <a:lstStyle>
            <a:lvl1pPr>
              <a:tabLst>
                <a:tab pos="284163" algn="l"/>
              </a:tabLst>
              <a:defRPr>
                <a:solidFill>
                  <a:schemeClr val="tx1"/>
                </a:solidFill>
                <a:latin typeface="Arial" charset="0"/>
                <a:ea typeface="ＭＳ Ｐゴシック" charset="0"/>
                <a:cs typeface="ＭＳ Ｐゴシック" charset="0"/>
              </a:defRPr>
            </a:lvl1pPr>
            <a:lvl2pPr marL="37931725" indent="-37474525">
              <a:tabLst>
                <a:tab pos="284163" algn="l"/>
              </a:tabLst>
              <a:defRPr>
                <a:solidFill>
                  <a:schemeClr val="tx1"/>
                </a:solidFill>
                <a:latin typeface="Arial" charset="0"/>
                <a:ea typeface="ＭＳ Ｐゴシック" charset="0"/>
              </a:defRPr>
            </a:lvl2pPr>
            <a:lvl3pPr>
              <a:tabLst>
                <a:tab pos="284163" algn="l"/>
              </a:tabLst>
              <a:defRPr>
                <a:solidFill>
                  <a:schemeClr val="tx1"/>
                </a:solidFill>
                <a:latin typeface="Arial" charset="0"/>
                <a:ea typeface="ＭＳ Ｐゴシック" charset="0"/>
              </a:defRPr>
            </a:lvl3pPr>
            <a:lvl4pPr>
              <a:tabLst>
                <a:tab pos="284163" algn="l"/>
              </a:tabLst>
              <a:defRPr>
                <a:solidFill>
                  <a:schemeClr val="tx1"/>
                </a:solidFill>
                <a:latin typeface="Arial" charset="0"/>
                <a:ea typeface="ＭＳ Ｐゴシック" charset="0"/>
              </a:defRPr>
            </a:lvl4pPr>
            <a:lvl5pPr>
              <a:tabLst>
                <a:tab pos="284163" algn="l"/>
              </a:tabLst>
              <a:defRPr>
                <a:solidFill>
                  <a:schemeClr val="tx1"/>
                </a:solidFill>
                <a:latin typeface="Arial" charset="0"/>
                <a:ea typeface="ＭＳ Ｐゴシック" charset="0"/>
              </a:defRPr>
            </a:lvl5pPr>
            <a:lvl6pPr marL="457200" fontAlgn="base">
              <a:spcBef>
                <a:spcPct val="0"/>
              </a:spcBef>
              <a:spcAft>
                <a:spcPct val="0"/>
              </a:spcAft>
              <a:tabLst>
                <a:tab pos="284163" algn="l"/>
              </a:tabLst>
              <a:defRPr>
                <a:solidFill>
                  <a:schemeClr val="tx1"/>
                </a:solidFill>
                <a:latin typeface="Arial" charset="0"/>
                <a:ea typeface="ＭＳ Ｐゴシック" charset="0"/>
              </a:defRPr>
            </a:lvl6pPr>
            <a:lvl7pPr marL="914400" fontAlgn="base">
              <a:spcBef>
                <a:spcPct val="0"/>
              </a:spcBef>
              <a:spcAft>
                <a:spcPct val="0"/>
              </a:spcAft>
              <a:tabLst>
                <a:tab pos="284163" algn="l"/>
              </a:tabLst>
              <a:defRPr>
                <a:solidFill>
                  <a:schemeClr val="tx1"/>
                </a:solidFill>
                <a:latin typeface="Arial" charset="0"/>
                <a:ea typeface="ＭＳ Ｐゴシック" charset="0"/>
              </a:defRPr>
            </a:lvl7pPr>
            <a:lvl8pPr marL="1371600" fontAlgn="base">
              <a:spcBef>
                <a:spcPct val="0"/>
              </a:spcBef>
              <a:spcAft>
                <a:spcPct val="0"/>
              </a:spcAft>
              <a:tabLst>
                <a:tab pos="284163" algn="l"/>
              </a:tabLst>
              <a:defRPr>
                <a:solidFill>
                  <a:schemeClr val="tx1"/>
                </a:solidFill>
                <a:latin typeface="Arial" charset="0"/>
                <a:ea typeface="ＭＳ Ｐゴシック" charset="0"/>
              </a:defRPr>
            </a:lvl8pPr>
            <a:lvl9pPr marL="1828800" fontAlgn="base">
              <a:spcBef>
                <a:spcPct val="0"/>
              </a:spcBef>
              <a:spcAft>
                <a:spcPct val="0"/>
              </a:spcAft>
              <a:tabLst>
                <a:tab pos="284163" algn="l"/>
              </a:tabLst>
              <a:defRPr>
                <a:solidFill>
                  <a:schemeClr val="tx1"/>
                </a:solidFill>
                <a:latin typeface="Arial" charset="0"/>
                <a:ea typeface="ＭＳ Ｐゴシック" charset="0"/>
              </a:defRPr>
            </a:lvl9pPr>
          </a:lstStyle>
          <a:p>
            <a:pPr>
              <a:defRPr/>
            </a:pPr>
            <a:r>
              <a:rPr lang="en-US" sz="1000" dirty="0" smtClean="0"/>
              <a:t>www.internetsociety.org </a:t>
            </a:r>
          </a:p>
        </p:txBody>
      </p:sp>
      <p:sp>
        <p:nvSpPr>
          <p:cNvPr id="45" name="Picture Placeholder 16"/>
          <p:cNvSpPr>
            <a:spLocks noGrp="1"/>
          </p:cNvSpPr>
          <p:nvPr>
            <p:ph type="pic" sz="quarter" idx="10"/>
          </p:nvPr>
        </p:nvSpPr>
        <p:spPr bwMode="gray">
          <a:xfrm>
            <a:off x="228600" y="228601"/>
            <a:ext cx="8689975" cy="4763527"/>
          </a:xfrm>
          <a:solidFill>
            <a:srgbClr val="63666A"/>
          </a:solidFill>
        </p:spPr>
        <p:txBody>
          <a:bodyPr rtlCol="0">
            <a:noAutofit/>
          </a:bodyPr>
          <a:lstStyle/>
          <a:p>
            <a:pPr lvl="0"/>
            <a:r>
              <a:rPr lang="en-US" noProof="0" smtClean="0"/>
              <a:t>Drag picture to placeholder or click icon to add</a:t>
            </a:r>
            <a:endParaRPr lang="en-US" noProof="0" dirty="0"/>
          </a:p>
        </p:txBody>
      </p:sp>
      <p:sp>
        <p:nvSpPr>
          <p:cNvPr id="2" name="Title 1"/>
          <p:cNvSpPr>
            <a:spLocks noGrp="1"/>
          </p:cNvSpPr>
          <p:nvPr>
            <p:ph type="ctrTitle"/>
          </p:nvPr>
        </p:nvSpPr>
        <p:spPr bwMode="gray">
          <a:xfrm>
            <a:off x="228600" y="1089406"/>
            <a:ext cx="8686800" cy="618631"/>
          </a:xfrm>
        </p:spPr>
        <p:txBody>
          <a:bodyPr bIns="0" anchor="b">
            <a:noAutofit/>
          </a:bodyPr>
          <a:lstStyle>
            <a:lvl1pPr algn="l">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bwMode="gray">
          <a:xfrm>
            <a:off x="228600" y="1708038"/>
            <a:ext cx="8682411" cy="433965"/>
          </a:xfrm>
        </p:spPr>
        <p:txBody>
          <a:bodyPr tIns="137160">
            <a:noAutofit/>
          </a:bodyPr>
          <a:lstStyle>
            <a:lvl1pPr marL="0" indent="0" algn="l">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28391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4" name="Group 3"/>
          <p:cNvGrpSpPr>
            <a:grpSpLocks noChangeAspect="1"/>
          </p:cNvGrpSpPr>
          <p:nvPr userDrawn="1"/>
        </p:nvGrpSpPr>
        <p:grpSpPr bwMode="gray">
          <a:xfrm>
            <a:off x="6895367" y="5831829"/>
            <a:ext cx="2015644" cy="791861"/>
            <a:chOff x="622301" y="3028950"/>
            <a:chExt cx="7778750" cy="3055938"/>
          </a:xfrm>
          <a:solidFill>
            <a:srgbClr val="0033A0"/>
          </a:solidFill>
        </p:grpSpPr>
        <p:sp>
          <p:nvSpPr>
            <p:cNvPr id="5" name="Freeform 4"/>
            <p:cNvSpPr>
              <a:spLocks/>
            </p:cNvSpPr>
            <p:nvPr/>
          </p:nvSpPr>
          <p:spPr bwMode="gray">
            <a:xfrm>
              <a:off x="4456113" y="4791075"/>
              <a:ext cx="695325" cy="742950"/>
            </a:xfrm>
            <a:custGeom>
              <a:avLst/>
              <a:gdLst>
                <a:gd name="T0" fmla="*/ 202 w 438"/>
                <a:gd name="T1" fmla="*/ 215 h 468"/>
                <a:gd name="T2" fmla="*/ 301 w 438"/>
                <a:gd name="T3" fmla="*/ 0 h 468"/>
                <a:gd name="T4" fmla="*/ 438 w 438"/>
                <a:gd name="T5" fmla="*/ 0 h 468"/>
                <a:gd name="T6" fmla="*/ 266 w 438"/>
                <a:gd name="T7" fmla="*/ 327 h 468"/>
                <a:gd name="T8" fmla="*/ 248 w 438"/>
                <a:gd name="T9" fmla="*/ 360 h 468"/>
                <a:gd name="T10" fmla="*/ 231 w 438"/>
                <a:gd name="T11" fmla="*/ 388 h 468"/>
                <a:gd name="T12" fmla="*/ 215 w 438"/>
                <a:gd name="T13" fmla="*/ 412 h 468"/>
                <a:gd name="T14" fmla="*/ 199 w 438"/>
                <a:gd name="T15" fmla="*/ 429 h 468"/>
                <a:gd name="T16" fmla="*/ 179 w 438"/>
                <a:gd name="T17" fmla="*/ 444 h 468"/>
                <a:gd name="T18" fmla="*/ 157 w 438"/>
                <a:gd name="T19" fmla="*/ 455 h 468"/>
                <a:gd name="T20" fmla="*/ 132 w 438"/>
                <a:gd name="T21" fmla="*/ 462 h 468"/>
                <a:gd name="T22" fmla="*/ 99 w 438"/>
                <a:gd name="T23" fmla="*/ 467 h 468"/>
                <a:gd name="T24" fmla="*/ 62 w 438"/>
                <a:gd name="T25" fmla="*/ 468 h 468"/>
                <a:gd name="T26" fmla="*/ 37 w 438"/>
                <a:gd name="T27" fmla="*/ 468 h 468"/>
                <a:gd name="T28" fmla="*/ 14 w 438"/>
                <a:gd name="T29" fmla="*/ 467 h 468"/>
                <a:gd name="T30" fmla="*/ 0 w 438"/>
                <a:gd name="T31" fmla="*/ 465 h 468"/>
                <a:gd name="T32" fmla="*/ 17 w 438"/>
                <a:gd name="T33" fmla="*/ 368 h 468"/>
                <a:gd name="T34" fmla="*/ 46 w 438"/>
                <a:gd name="T35" fmla="*/ 370 h 468"/>
                <a:gd name="T36" fmla="*/ 69 w 438"/>
                <a:gd name="T37" fmla="*/ 368 h 468"/>
                <a:gd name="T38" fmla="*/ 84 w 438"/>
                <a:gd name="T39" fmla="*/ 363 h 468"/>
                <a:gd name="T40" fmla="*/ 93 w 438"/>
                <a:gd name="T41" fmla="*/ 354 h 468"/>
                <a:gd name="T42" fmla="*/ 98 w 438"/>
                <a:gd name="T43" fmla="*/ 339 h 468"/>
                <a:gd name="T44" fmla="*/ 95 w 438"/>
                <a:gd name="T45" fmla="*/ 318 h 468"/>
                <a:gd name="T46" fmla="*/ 35 w 438"/>
                <a:gd name="T47" fmla="*/ 0 h 468"/>
                <a:gd name="T48" fmla="*/ 178 w 438"/>
                <a:gd name="T49" fmla="*/ 0 h 468"/>
                <a:gd name="T50" fmla="*/ 202 w 438"/>
                <a:gd name="T51" fmla="*/ 215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38" h="468">
                  <a:moveTo>
                    <a:pt x="202" y="215"/>
                  </a:moveTo>
                  <a:lnTo>
                    <a:pt x="301" y="0"/>
                  </a:lnTo>
                  <a:lnTo>
                    <a:pt x="438" y="0"/>
                  </a:lnTo>
                  <a:lnTo>
                    <a:pt x="266" y="327"/>
                  </a:lnTo>
                  <a:lnTo>
                    <a:pt x="248" y="360"/>
                  </a:lnTo>
                  <a:lnTo>
                    <a:pt x="231" y="388"/>
                  </a:lnTo>
                  <a:lnTo>
                    <a:pt x="215" y="412"/>
                  </a:lnTo>
                  <a:lnTo>
                    <a:pt x="199" y="429"/>
                  </a:lnTo>
                  <a:lnTo>
                    <a:pt x="179" y="444"/>
                  </a:lnTo>
                  <a:lnTo>
                    <a:pt x="157" y="455"/>
                  </a:lnTo>
                  <a:lnTo>
                    <a:pt x="132" y="462"/>
                  </a:lnTo>
                  <a:lnTo>
                    <a:pt x="99" y="467"/>
                  </a:lnTo>
                  <a:lnTo>
                    <a:pt x="62" y="468"/>
                  </a:lnTo>
                  <a:lnTo>
                    <a:pt x="37" y="468"/>
                  </a:lnTo>
                  <a:lnTo>
                    <a:pt x="14" y="467"/>
                  </a:lnTo>
                  <a:lnTo>
                    <a:pt x="0" y="465"/>
                  </a:lnTo>
                  <a:lnTo>
                    <a:pt x="17" y="368"/>
                  </a:lnTo>
                  <a:lnTo>
                    <a:pt x="46" y="370"/>
                  </a:lnTo>
                  <a:lnTo>
                    <a:pt x="69" y="368"/>
                  </a:lnTo>
                  <a:lnTo>
                    <a:pt x="84" y="363"/>
                  </a:lnTo>
                  <a:lnTo>
                    <a:pt x="93" y="354"/>
                  </a:lnTo>
                  <a:lnTo>
                    <a:pt x="98" y="339"/>
                  </a:lnTo>
                  <a:lnTo>
                    <a:pt x="95" y="318"/>
                  </a:lnTo>
                  <a:lnTo>
                    <a:pt x="35" y="0"/>
                  </a:lnTo>
                  <a:lnTo>
                    <a:pt x="178" y="0"/>
                  </a:lnTo>
                  <a:lnTo>
                    <a:pt x="202" y="215"/>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6" name="Freeform 5"/>
            <p:cNvSpPr>
              <a:spLocks noEditPoints="1"/>
            </p:cNvSpPr>
            <p:nvPr/>
          </p:nvSpPr>
          <p:spPr bwMode="gray">
            <a:xfrm>
              <a:off x="3376613" y="4776788"/>
              <a:ext cx="658813" cy="585788"/>
            </a:xfrm>
            <a:custGeom>
              <a:avLst/>
              <a:gdLst>
                <a:gd name="T0" fmla="*/ 153 w 415"/>
                <a:gd name="T1" fmla="*/ 146 h 369"/>
                <a:gd name="T2" fmla="*/ 159 w 415"/>
                <a:gd name="T3" fmla="*/ 125 h 369"/>
                <a:gd name="T4" fmla="*/ 171 w 415"/>
                <a:gd name="T5" fmla="*/ 108 h 369"/>
                <a:gd name="T6" fmla="*/ 186 w 415"/>
                <a:gd name="T7" fmla="*/ 95 h 369"/>
                <a:gd name="T8" fmla="*/ 207 w 415"/>
                <a:gd name="T9" fmla="*/ 88 h 369"/>
                <a:gd name="T10" fmla="*/ 229 w 415"/>
                <a:gd name="T11" fmla="*/ 85 h 369"/>
                <a:gd name="T12" fmla="*/ 248 w 415"/>
                <a:gd name="T13" fmla="*/ 88 h 369"/>
                <a:gd name="T14" fmla="*/ 263 w 415"/>
                <a:gd name="T15" fmla="*/ 96 h 369"/>
                <a:gd name="T16" fmla="*/ 275 w 415"/>
                <a:gd name="T17" fmla="*/ 110 h 369"/>
                <a:gd name="T18" fmla="*/ 281 w 415"/>
                <a:gd name="T19" fmla="*/ 126 h 369"/>
                <a:gd name="T20" fmla="*/ 281 w 415"/>
                <a:gd name="T21" fmla="*/ 146 h 369"/>
                <a:gd name="T22" fmla="*/ 153 w 415"/>
                <a:gd name="T23" fmla="*/ 146 h 369"/>
                <a:gd name="T24" fmla="*/ 411 w 415"/>
                <a:gd name="T25" fmla="*/ 215 h 369"/>
                <a:gd name="T26" fmla="*/ 415 w 415"/>
                <a:gd name="T27" fmla="*/ 175 h 369"/>
                <a:gd name="T28" fmla="*/ 413 w 415"/>
                <a:gd name="T29" fmla="*/ 138 h 369"/>
                <a:gd name="T30" fmla="*/ 406 w 415"/>
                <a:gd name="T31" fmla="*/ 104 h 369"/>
                <a:gd name="T32" fmla="*/ 393 w 415"/>
                <a:gd name="T33" fmla="*/ 74 h 369"/>
                <a:gd name="T34" fmla="*/ 373 w 415"/>
                <a:gd name="T35" fmla="*/ 49 h 369"/>
                <a:gd name="T36" fmla="*/ 348 w 415"/>
                <a:gd name="T37" fmla="*/ 28 h 369"/>
                <a:gd name="T38" fmla="*/ 317 w 415"/>
                <a:gd name="T39" fmla="*/ 13 h 369"/>
                <a:gd name="T40" fmla="*/ 281 w 415"/>
                <a:gd name="T41" fmla="*/ 3 h 369"/>
                <a:gd name="T42" fmla="*/ 240 w 415"/>
                <a:gd name="T43" fmla="*/ 0 h 369"/>
                <a:gd name="T44" fmla="*/ 198 w 415"/>
                <a:gd name="T45" fmla="*/ 3 h 369"/>
                <a:gd name="T46" fmla="*/ 158 w 415"/>
                <a:gd name="T47" fmla="*/ 13 h 369"/>
                <a:gd name="T48" fmla="*/ 121 w 415"/>
                <a:gd name="T49" fmla="*/ 30 h 369"/>
                <a:gd name="T50" fmla="*/ 86 w 415"/>
                <a:gd name="T51" fmla="*/ 50 h 369"/>
                <a:gd name="T52" fmla="*/ 58 w 415"/>
                <a:gd name="T53" fmla="*/ 79 h 369"/>
                <a:gd name="T54" fmla="*/ 34 w 415"/>
                <a:gd name="T55" fmla="*/ 110 h 369"/>
                <a:gd name="T56" fmla="*/ 15 w 415"/>
                <a:gd name="T57" fmla="*/ 147 h 369"/>
                <a:gd name="T58" fmla="*/ 5 w 415"/>
                <a:gd name="T59" fmla="*/ 187 h 369"/>
                <a:gd name="T60" fmla="*/ 0 w 415"/>
                <a:gd name="T61" fmla="*/ 224 h 369"/>
                <a:gd name="T62" fmla="*/ 5 w 415"/>
                <a:gd name="T63" fmla="*/ 257 h 369"/>
                <a:gd name="T64" fmla="*/ 14 w 415"/>
                <a:gd name="T65" fmla="*/ 287 h 369"/>
                <a:gd name="T66" fmla="*/ 28 w 415"/>
                <a:gd name="T67" fmla="*/ 311 h 369"/>
                <a:gd name="T68" fmla="*/ 49 w 415"/>
                <a:gd name="T69" fmla="*/ 331 h 369"/>
                <a:gd name="T70" fmla="*/ 75 w 415"/>
                <a:gd name="T71" fmla="*/ 348 h 369"/>
                <a:gd name="T72" fmla="*/ 104 w 415"/>
                <a:gd name="T73" fmla="*/ 358 h 369"/>
                <a:gd name="T74" fmla="*/ 137 w 415"/>
                <a:gd name="T75" fmla="*/ 366 h 369"/>
                <a:gd name="T76" fmla="*/ 174 w 415"/>
                <a:gd name="T77" fmla="*/ 369 h 369"/>
                <a:gd name="T78" fmla="*/ 205 w 415"/>
                <a:gd name="T79" fmla="*/ 367 h 369"/>
                <a:gd name="T80" fmla="*/ 238 w 415"/>
                <a:gd name="T81" fmla="*/ 363 h 369"/>
                <a:gd name="T82" fmla="*/ 269 w 415"/>
                <a:gd name="T83" fmla="*/ 355 h 369"/>
                <a:gd name="T84" fmla="*/ 299 w 415"/>
                <a:gd name="T85" fmla="*/ 343 h 369"/>
                <a:gd name="T86" fmla="*/ 327 w 415"/>
                <a:gd name="T87" fmla="*/ 327 h 369"/>
                <a:gd name="T88" fmla="*/ 353 w 415"/>
                <a:gd name="T89" fmla="*/ 308 h 369"/>
                <a:gd name="T90" fmla="*/ 375 w 415"/>
                <a:gd name="T91" fmla="*/ 282 h 369"/>
                <a:gd name="T92" fmla="*/ 391 w 415"/>
                <a:gd name="T93" fmla="*/ 253 h 369"/>
                <a:gd name="T94" fmla="*/ 257 w 415"/>
                <a:gd name="T95" fmla="*/ 253 h 369"/>
                <a:gd name="T96" fmla="*/ 246 w 415"/>
                <a:gd name="T97" fmla="*/ 266 h 369"/>
                <a:gd name="T98" fmla="*/ 231 w 415"/>
                <a:gd name="T99" fmla="*/ 275 h 369"/>
                <a:gd name="T100" fmla="*/ 214 w 415"/>
                <a:gd name="T101" fmla="*/ 281 h 369"/>
                <a:gd name="T102" fmla="*/ 198 w 415"/>
                <a:gd name="T103" fmla="*/ 284 h 369"/>
                <a:gd name="T104" fmla="*/ 177 w 415"/>
                <a:gd name="T105" fmla="*/ 279 h 369"/>
                <a:gd name="T106" fmla="*/ 159 w 415"/>
                <a:gd name="T107" fmla="*/ 270 h 369"/>
                <a:gd name="T108" fmla="*/ 147 w 415"/>
                <a:gd name="T109" fmla="*/ 257 h 369"/>
                <a:gd name="T110" fmla="*/ 140 w 415"/>
                <a:gd name="T111" fmla="*/ 238 h 369"/>
                <a:gd name="T112" fmla="*/ 140 w 415"/>
                <a:gd name="T113" fmla="*/ 215 h 369"/>
                <a:gd name="T114" fmla="*/ 411 w 415"/>
                <a:gd name="T115" fmla="*/ 215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5" h="369">
                  <a:moveTo>
                    <a:pt x="153" y="146"/>
                  </a:moveTo>
                  <a:lnTo>
                    <a:pt x="159" y="125"/>
                  </a:lnTo>
                  <a:lnTo>
                    <a:pt x="171" y="108"/>
                  </a:lnTo>
                  <a:lnTo>
                    <a:pt x="186" y="95"/>
                  </a:lnTo>
                  <a:lnTo>
                    <a:pt x="207" y="88"/>
                  </a:lnTo>
                  <a:lnTo>
                    <a:pt x="229" y="85"/>
                  </a:lnTo>
                  <a:lnTo>
                    <a:pt x="248" y="88"/>
                  </a:lnTo>
                  <a:lnTo>
                    <a:pt x="263" y="96"/>
                  </a:lnTo>
                  <a:lnTo>
                    <a:pt x="275" y="110"/>
                  </a:lnTo>
                  <a:lnTo>
                    <a:pt x="281" y="126"/>
                  </a:lnTo>
                  <a:lnTo>
                    <a:pt x="281" y="146"/>
                  </a:lnTo>
                  <a:lnTo>
                    <a:pt x="153" y="146"/>
                  </a:lnTo>
                  <a:close/>
                  <a:moveTo>
                    <a:pt x="411" y="215"/>
                  </a:moveTo>
                  <a:lnTo>
                    <a:pt x="415" y="175"/>
                  </a:lnTo>
                  <a:lnTo>
                    <a:pt x="413" y="138"/>
                  </a:lnTo>
                  <a:lnTo>
                    <a:pt x="406" y="104"/>
                  </a:lnTo>
                  <a:lnTo>
                    <a:pt x="393" y="74"/>
                  </a:lnTo>
                  <a:lnTo>
                    <a:pt x="373" y="49"/>
                  </a:lnTo>
                  <a:lnTo>
                    <a:pt x="348" y="28"/>
                  </a:lnTo>
                  <a:lnTo>
                    <a:pt x="317" y="13"/>
                  </a:lnTo>
                  <a:lnTo>
                    <a:pt x="281" y="3"/>
                  </a:lnTo>
                  <a:lnTo>
                    <a:pt x="240" y="0"/>
                  </a:lnTo>
                  <a:lnTo>
                    <a:pt x="198" y="3"/>
                  </a:lnTo>
                  <a:lnTo>
                    <a:pt x="158" y="13"/>
                  </a:lnTo>
                  <a:lnTo>
                    <a:pt x="121" y="30"/>
                  </a:lnTo>
                  <a:lnTo>
                    <a:pt x="86" y="50"/>
                  </a:lnTo>
                  <a:lnTo>
                    <a:pt x="58" y="79"/>
                  </a:lnTo>
                  <a:lnTo>
                    <a:pt x="34" y="110"/>
                  </a:lnTo>
                  <a:lnTo>
                    <a:pt x="15" y="147"/>
                  </a:lnTo>
                  <a:lnTo>
                    <a:pt x="5" y="187"/>
                  </a:lnTo>
                  <a:lnTo>
                    <a:pt x="0" y="224"/>
                  </a:lnTo>
                  <a:lnTo>
                    <a:pt x="5" y="257"/>
                  </a:lnTo>
                  <a:lnTo>
                    <a:pt x="14" y="287"/>
                  </a:lnTo>
                  <a:lnTo>
                    <a:pt x="28" y="311"/>
                  </a:lnTo>
                  <a:lnTo>
                    <a:pt x="49" y="331"/>
                  </a:lnTo>
                  <a:lnTo>
                    <a:pt x="75" y="348"/>
                  </a:lnTo>
                  <a:lnTo>
                    <a:pt x="104" y="358"/>
                  </a:lnTo>
                  <a:lnTo>
                    <a:pt x="137" y="366"/>
                  </a:lnTo>
                  <a:lnTo>
                    <a:pt x="174" y="369"/>
                  </a:lnTo>
                  <a:lnTo>
                    <a:pt x="205" y="367"/>
                  </a:lnTo>
                  <a:lnTo>
                    <a:pt x="238" y="363"/>
                  </a:lnTo>
                  <a:lnTo>
                    <a:pt x="269" y="355"/>
                  </a:lnTo>
                  <a:lnTo>
                    <a:pt x="299" y="343"/>
                  </a:lnTo>
                  <a:lnTo>
                    <a:pt x="327" y="327"/>
                  </a:lnTo>
                  <a:lnTo>
                    <a:pt x="353" y="308"/>
                  </a:lnTo>
                  <a:lnTo>
                    <a:pt x="375" y="282"/>
                  </a:lnTo>
                  <a:lnTo>
                    <a:pt x="391" y="253"/>
                  </a:lnTo>
                  <a:lnTo>
                    <a:pt x="257" y="253"/>
                  </a:lnTo>
                  <a:lnTo>
                    <a:pt x="246" y="266"/>
                  </a:lnTo>
                  <a:lnTo>
                    <a:pt x="231" y="275"/>
                  </a:lnTo>
                  <a:lnTo>
                    <a:pt x="214" y="281"/>
                  </a:lnTo>
                  <a:lnTo>
                    <a:pt x="198" y="284"/>
                  </a:lnTo>
                  <a:lnTo>
                    <a:pt x="177" y="279"/>
                  </a:lnTo>
                  <a:lnTo>
                    <a:pt x="159" y="270"/>
                  </a:lnTo>
                  <a:lnTo>
                    <a:pt x="147" y="257"/>
                  </a:lnTo>
                  <a:lnTo>
                    <a:pt x="140" y="238"/>
                  </a:lnTo>
                  <a:lnTo>
                    <a:pt x="140" y="215"/>
                  </a:lnTo>
                  <a:lnTo>
                    <a:pt x="411" y="215"/>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7" name="Freeform 9"/>
            <p:cNvSpPr>
              <a:spLocks/>
            </p:cNvSpPr>
            <p:nvPr/>
          </p:nvSpPr>
          <p:spPr bwMode="gray">
            <a:xfrm>
              <a:off x="4056063" y="4618038"/>
              <a:ext cx="434975" cy="731838"/>
            </a:xfrm>
            <a:custGeom>
              <a:avLst/>
              <a:gdLst>
                <a:gd name="T0" fmla="*/ 210 w 274"/>
                <a:gd name="T1" fmla="*/ 458 h 461"/>
                <a:gd name="T2" fmla="*/ 159 w 274"/>
                <a:gd name="T3" fmla="*/ 461 h 461"/>
                <a:gd name="T4" fmla="*/ 116 w 274"/>
                <a:gd name="T5" fmla="*/ 461 h 461"/>
                <a:gd name="T6" fmla="*/ 84 w 274"/>
                <a:gd name="T7" fmla="*/ 460 h 461"/>
                <a:gd name="T8" fmla="*/ 58 w 274"/>
                <a:gd name="T9" fmla="*/ 454 h 461"/>
                <a:gd name="T10" fmla="*/ 39 w 274"/>
                <a:gd name="T11" fmla="*/ 446 h 461"/>
                <a:gd name="T12" fmla="*/ 27 w 274"/>
                <a:gd name="T13" fmla="*/ 434 h 461"/>
                <a:gd name="T14" fmla="*/ 20 w 274"/>
                <a:gd name="T15" fmla="*/ 417 h 461"/>
                <a:gd name="T16" fmla="*/ 18 w 274"/>
                <a:gd name="T17" fmla="*/ 396 h 461"/>
                <a:gd name="T18" fmla="*/ 20 w 274"/>
                <a:gd name="T19" fmla="*/ 369 h 461"/>
                <a:gd name="T20" fmla="*/ 24 w 274"/>
                <a:gd name="T21" fmla="*/ 336 h 461"/>
                <a:gd name="T22" fmla="*/ 51 w 274"/>
                <a:gd name="T23" fmla="*/ 189 h 461"/>
                <a:gd name="T24" fmla="*/ 0 w 274"/>
                <a:gd name="T25" fmla="*/ 189 h 461"/>
                <a:gd name="T26" fmla="*/ 15 w 274"/>
                <a:gd name="T27" fmla="*/ 109 h 461"/>
                <a:gd name="T28" fmla="*/ 67 w 274"/>
                <a:gd name="T29" fmla="*/ 109 h 461"/>
                <a:gd name="T30" fmla="*/ 87 w 274"/>
                <a:gd name="T31" fmla="*/ 0 h 461"/>
                <a:gd name="T32" fmla="*/ 226 w 274"/>
                <a:gd name="T33" fmla="*/ 0 h 461"/>
                <a:gd name="T34" fmla="*/ 207 w 274"/>
                <a:gd name="T35" fmla="*/ 109 h 461"/>
                <a:gd name="T36" fmla="*/ 274 w 274"/>
                <a:gd name="T37" fmla="*/ 109 h 461"/>
                <a:gd name="T38" fmla="*/ 260 w 274"/>
                <a:gd name="T39" fmla="*/ 189 h 461"/>
                <a:gd name="T40" fmla="*/ 192 w 274"/>
                <a:gd name="T41" fmla="*/ 189 h 461"/>
                <a:gd name="T42" fmla="*/ 170 w 274"/>
                <a:gd name="T43" fmla="*/ 317 h 461"/>
                <a:gd name="T44" fmla="*/ 167 w 274"/>
                <a:gd name="T45" fmla="*/ 333 h 461"/>
                <a:gd name="T46" fmla="*/ 168 w 274"/>
                <a:gd name="T47" fmla="*/ 345 h 461"/>
                <a:gd name="T48" fmla="*/ 174 w 274"/>
                <a:gd name="T49" fmla="*/ 354 h 461"/>
                <a:gd name="T50" fmla="*/ 186 w 274"/>
                <a:gd name="T51" fmla="*/ 359 h 461"/>
                <a:gd name="T52" fmla="*/ 205 w 274"/>
                <a:gd name="T53" fmla="*/ 360 h 461"/>
                <a:gd name="T54" fmla="*/ 228 w 274"/>
                <a:gd name="T55" fmla="*/ 360 h 461"/>
                <a:gd name="T56" fmla="*/ 210 w 274"/>
                <a:gd name="T57" fmla="*/ 458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4" h="461">
                  <a:moveTo>
                    <a:pt x="210" y="458"/>
                  </a:moveTo>
                  <a:lnTo>
                    <a:pt x="159" y="461"/>
                  </a:lnTo>
                  <a:lnTo>
                    <a:pt x="116" y="461"/>
                  </a:lnTo>
                  <a:lnTo>
                    <a:pt x="84" y="460"/>
                  </a:lnTo>
                  <a:lnTo>
                    <a:pt x="58" y="454"/>
                  </a:lnTo>
                  <a:lnTo>
                    <a:pt x="39" y="446"/>
                  </a:lnTo>
                  <a:lnTo>
                    <a:pt x="27" y="434"/>
                  </a:lnTo>
                  <a:lnTo>
                    <a:pt x="20" y="417"/>
                  </a:lnTo>
                  <a:lnTo>
                    <a:pt x="18" y="396"/>
                  </a:lnTo>
                  <a:lnTo>
                    <a:pt x="20" y="369"/>
                  </a:lnTo>
                  <a:lnTo>
                    <a:pt x="24" y="336"/>
                  </a:lnTo>
                  <a:lnTo>
                    <a:pt x="51" y="189"/>
                  </a:lnTo>
                  <a:lnTo>
                    <a:pt x="0" y="189"/>
                  </a:lnTo>
                  <a:lnTo>
                    <a:pt x="15" y="109"/>
                  </a:lnTo>
                  <a:lnTo>
                    <a:pt x="67" y="109"/>
                  </a:lnTo>
                  <a:lnTo>
                    <a:pt x="87" y="0"/>
                  </a:lnTo>
                  <a:lnTo>
                    <a:pt x="226" y="0"/>
                  </a:lnTo>
                  <a:lnTo>
                    <a:pt x="207" y="109"/>
                  </a:lnTo>
                  <a:lnTo>
                    <a:pt x="274" y="109"/>
                  </a:lnTo>
                  <a:lnTo>
                    <a:pt x="260" y="189"/>
                  </a:lnTo>
                  <a:lnTo>
                    <a:pt x="192" y="189"/>
                  </a:lnTo>
                  <a:lnTo>
                    <a:pt x="170" y="317"/>
                  </a:lnTo>
                  <a:lnTo>
                    <a:pt x="167" y="333"/>
                  </a:lnTo>
                  <a:lnTo>
                    <a:pt x="168" y="345"/>
                  </a:lnTo>
                  <a:lnTo>
                    <a:pt x="174" y="354"/>
                  </a:lnTo>
                  <a:lnTo>
                    <a:pt x="186" y="359"/>
                  </a:lnTo>
                  <a:lnTo>
                    <a:pt x="205" y="360"/>
                  </a:lnTo>
                  <a:lnTo>
                    <a:pt x="228" y="360"/>
                  </a:lnTo>
                  <a:lnTo>
                    <a:pt x="210" y="458"/>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9" name="Freeform 10"/>
            <p:cNvSpPr>
              <a:spLocks/>
            </p:cNvSpPr>
            <p:nvPr/>
          </p:nvSpPr>
          <p:spPr bwMode="gray">
            <a:xfrm>
              <a:off x="985838" y="4564063"/>
              <a:ext cx="741363" cy="800100"/>
            </a:xfrm>
            <a:custGeom>
              <a:avLst/>
              <a:gdLst>
                <a:gd name="T0" fmla="*/ 314 w 467"/>
                <a:gd name="T1" fmla="*/ 137 h 504"/>
                <a:gd name="T2" fmla="*/ 299 w 467"/>
                <a:gd name="T3" fmla="*/ 119 h 504"/>
                <a:gd name="T4" fmla="*/ 259 w 467"/>
                <a:gd name="T5" fmla="*/ 110 h 504"/>
                <a:gd name="T6" fmla="*/ 219 w 467"/>
                <a:gd name="T7" fmla="*/ 117 h 504"/>
                <a:gd name="T8" fmla="*/ 203 w 467"/>
                <a:gd name="T9" fmla="*/ 138 h 504"/>
                <a:gd name="T10" fmla="*/ 210 w 467"/>
                <a:gd name="T11" fmla="*/ 159 h 504"/>
                <a:gd name="T12" fmla="*/ 235 w 467"/>
                <a:gd name="T13" fmla="*/ 174 h 504"/>
                <a:gd name="T14" fmla="*/ 275 w 467"/>
                <a:gd name="T15" fmla="*/ 184 h 504"/>
                <a:gd name="T16" fmla="*/ 320 w 467"/>
                <a:gd name="T17" fmla="*/ 196 h 504"/>
                <a:gd name="T18" fmla="*/ 368 w 467"/>
                <a:gd name="T19" fmla="*/ 213 h 504"/>
                <a:gd name="T20" fmla="*/ 408 w 467"/>
                <a:gd name="T21" fmla="*/ 233 h 504"/>
                <a:gd name="T22" fmla="*/ 437 w 467"/>
                <a:gd name="T23" fmla="*/ 266 h 504"/>
                <a:gd name="T24" fmla="*/ 451 w 467"/>
                <a:gd name="T25" fmla="*/ 311 h 504"/>
                <a:gd name="T26" fmla="*/ 439 w 467"/>
                <a:gd name="T27" fmla="*/ 375 h 504"/>
                <a:gd name="T28" fmla="*/ 402 w 467"/>
                <a:gd name="T29" fmla="*/ 431 h 504"/>
                <a:gd name="T30" fmla="*/ 345 w 467"/>
                <a:gd name="T31" fmla="*/ 473 h 504"/>
                <a:gd name="T32" fmla="*/ 274 w 467"/>
                <a:gd name="T33" fmla="*/ 497 h 504"/>
                <a:gd name="T34" fmla="*/ 189 w 467"/>
                <a:gd name="T35" fmla="*/ 504 h 504"/>
                <a:gd name="T36" fmla="*/ 112 w 467"/>
                <a:gd name="T37" fmla="*/ 495 h 504"/>
                <a:gd name="T38" fmla="*/ 54 w 467"/>
                <a:gd name="T39" fmla="*/ 467 h 504"/>
                <a:gd name="T40" fmla="*/ 17 w 467"/>
                <a:gd name="T41" fmla="*/ 424 h 504"/>
                <a:gd name="T42" fmla="*/ 0 w 467"/>
                <a:gd name="T43" fmla="*/ 372 h 504"/>
                <a:gd name="T44" fmla="*/ 155 w 467"/>
                <a:gd name="T45" fmla="*/ 343 h 504"/>
                <a:gd name="T46" fmla="*/ 164 w 467"/>
                <a:gd name="T47" fmla="*/ 373 h 504"/>
                <a:gd name="T48" fmla="*/ 188 w 467"/>
                <a:gd name="T49" fmla="*/ 390 h 504"/>
                <a:gd name="T50" fmla="*/ 217 w 467"/>
                <a:gd name="T51" fmla="*/ 394 h 504"/>
                <a:gd name="T52" fmla="*/ 259 w 467"/>
                <a:gd name="T53" fmla="*/ 388 h 504"/>
                <a:gd name="T54" fmla="*/ 286 w 467"/>
                <a:gd name="T55" fmla="*/ 372 h 504"/>
                <a:gd name="T56" fmla="*/ 290 w 467"/>
                <a:gd name="T57" fmla="*/ 348 h 504"/>
                <a:gd name="T58" fmla="*/ 272 w 467"/>
                <a:gd name="T59" fmla="*/ 330 h 504"/>
                <a:gd name="T60" fmla="*/ 240 w 467"/>
                <a:gd name="T61" fmla="*/ 318 h 504"/>
                <a:gd name="T62" fmla="*/ 197 w 467"/>
                <a:gd name="T63" fmla="*/ 306 h 504"/>
                <a:gd name="T64" fmla="*/ 149 w 467"/>
                <a:gd name="T65" fmla="*/ 294 h 504"/>
                <a:gd name="T66" fmla="*/ 104 w 467"/>
                <a:gd name="T67" fmla="*/ 275 h 504"/>
                <a:gd name="T68" fmla="*/ 69 w 467"/>
                <a:gd name="T69" fmla="*/ 248 h 504"/>
                <a:gd name="T70" fmla="*/ 48 w 467"/>
                <a:gd name="T71" fmla="*/ 208 h 504"/>
                <a:gd name="T72" fmla="*/ 46 w 467"/>
                <a:gd name="T73" fmla="*/ 153 h 504"/>
                <a:gd name="T74" fmla="*/ 70 w 467"/>
                <a:gd name="T75" fmla="*/ 94 h 504"/>
                <a:gd name="T76" fmla="*/ 113 w 467"/>
                <a:gd name="T77" fmla="*/ 48 h 504"/>
                <a:gd name="T78" fmla="*/ 174 w 467"/>
                <a:gd name="T79" fmla="*/ 18 h 504"/>
                <a:gd name="T80" fmla="*/ 246 w 467"/>
                <a:gd name="T81" fmla="*/ 1 h 504"/>
                <a:gd name="T82" fmla="*/ 327 w 467"/>
                <a:gd name="T83" fmla="*/ 3 h 504"/>
                <a:gd name="T84" fmla="*/ 394 w 467"/>
                <a:gd name="T85" fmla="*/ 21 h 504"/>
                <a:gd name="T86" fmla="*/ 439 w 467"/>
                <a:gd name="T87" fmla="*/ 54 h 504"/>
                <a:gd name="T88" fmla="*/ 463 w 467"/>
                <a:gd name="T89" fmla="*/ 100 h 504"/>
                <a:gd name="T90" fmla="*/ 467 w 467"/>
                <a:gd name="T91" fmla="*/ 1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7" h="504">
                  <a:moveTo>
                    <a:pt x="316" y="152"/>
                  </a:moveTo>
                  <a:lnTo>
                    <a:pt x="314" y="137"/>
                  </a:lnTo>
                  <a:lnTo>
                    <a:pt x="308" y="126"/>
                  </a:lnTo>
                  <a:lnTo>
                    <a:pt x="299" y="119"/>
                  </a:lnTo>
                  <a:lnTo>
                    <a:pt x="281" y="113"/>
                  </a:lnTo>
                  <a:lnTo>
                    <a:pt x="259" y="110"/>
                  </a:lnTo>
                  <a:lnTo>
                    <a:pt x="235" y="113"/>
                  </a:lnTo>
                  <a:lnTo>
                    <a:pt x="219" y="117"/>
                  </a:lnTo>
                  <a:lnTo>
                    <a:pt x="209" y="126"/>
                  </a:lnTo>
                  <a:lnTo>
                    <a:pt x="203" y="138"/>
                  </a:lnTo>
                  <a:lnTo>
                    <a:pt x="204" y="149"/>
                  </a:lnTo>
                  <a:lnTo>
                    <a:pt x="210" y="159"/>
                  </a:lnTo>
                  <a:lnTo>
                    <a:pt x="220" y="167"/>
                  </a:lnTo>
                  <a:lnTo>
                    <a:pt x="235" y="174"/>
                  </a:lnTo>
                  <a:lnTo>
                    <a:pt x="255" y="180"/>
                  </a:lnTo>
                  <a:lnTo>
                    <a:pt x="275" y="184"/>
                  </a:lnTo>
                  <a:lnTo>
                    <a:pt x="298" y="190"/>
                  </a:lnTo>
                  <a:lnTo>
                    <a:pt x="320" y="196"/>
                  </a:lnTo>
                  <a:lnTo>
                    <a:pt x="344" y="204"/>
                  </a:lnTo>
                  <a:lnTo>
                    <a:pt x="368" y="213"/>
                  </a:lnTo>
                  <a:lnTo>
                    <a:pt x="388" y="222"/>
                  </a:lnTo>
                  <a:lnTo>
                    <a:pt x="408" y="233"/>
                  </a:lnTo>
                  <a:lnTo>
                    <a:pt x="426" y="248"/>
                  </a:lnTo>
                  <a:lnTo>
                    <a:pt x="437" y="266"/>
                  </a:lnTo>
                  <a:lnTo>
                    <a:pt x="446" y="287"/>
                  </a:lnTo>
                  <a:lnTo>
                    <a:pt x="451" y="311"/>
                  </a:lnTo>
                  <a:lnTo>
                    <a:pt x="448" y="339"/>
                  </a:lnTo>
                  <a:lnTo>
                    <a:pt x="439" y="375"/>
                  </a:lnTo>
                  <a:lnTo>
                    <a:pt x="423" y="406"/>
                  </a:lnTo>
                  <a:lnTo>
                    <a:pt x="402" y="431"/>
                  </a:lnTo>
                  <a:lnTo>
                    <a:pt x="376" y="453"/>
                  </a:lnTo>
                  <a:lnTo>
                    <a:pt x="345" y="473"/>
                  </a:lnTo>
                  <a:lnTo>
                    <a:pt x="311" y="486"/>
                  </a:lnTo>
                  <a:lnTo>
                    <a:pt x="274" y="497"/>
                  </a:lnTo>
                  <a:lnTo>
                    <a:pt x="232" y="503"/>
                  </a:lnTo>
                  <a:lnTo>
                    <a:pt x="189" y="504"/>
                  </a:lnTo>
                  <a:lnTo>
                    <a:pt x="149" y="503"/>
                  </a:lnTo>
                  <a:lnTo>
                    <a:pt x="112" y="495"/>
                  </a:lnTo>
                  <a:lnTo>
                    <a:pt x="81" y="482"/>
                  </a:lnTo>
                  <a:lnTo>
                    <a:pt x="54" y="467"/>
                  </a:lnTo>
                  <a:lnTo>
                    <a:pt x="32" y="446"/>
                  </a:lnTo>
                  <a:lnTo>
                    <a:pt x="17" y="424"/>
                  </a:lnTo>
                  <a:lnTo>
                    <a:pt x="5" y="400"/>
                  </a:lnTo>
                  <a:lnTo>
                    <a:pt x="0" y="372"/>
                  </a:lnTo>
                  <a:lnTo>
                    <a:pt x="2" y="343"/>
                  </a:lnTo>
                  <a:lnTo>
                    <a:pt x="155" y="343"/>
                  </a:lnTo>
                  <a:lnTo>
                    <a:pt x="158" y="360"/>
                  </a:lnTo>
                  <a:lnTo>
                    <a:pt x="164" y="373"/>
                  </a:lnTo>
                  <a:lnTo>
                    <a:pt x="174" y="382"/>
                  </a:lnTo>
                  <a:lnTo>
                    <a:pt x="188" y="390"/>
                  </a:lnTo>
                  <a:lnTo>
                    <a:pt x="203" y="393"/>
                  </a:lnTo>
                  <a:lnTo>
                    <a:pt x="217" y="394"/>
                  </a:lnTo>
                  <a:lnTo>
                    <a:pt x="240" y="393"/>
                  </a:lnTo>
                  <a:lnTo>
                    <a:pt x="259" y="388"/>
                  </a:lnTo>
                  <a:lnTo>
                    <a:pt x="275" y="381"/>
                  </a:lnTo>
                  <a:lnTo>
                    <a:pt x="286" y="372"/>
                  </a:lnTo>
                  <a:lnTo>
                    <a:pt x="290" y="358"/>
                  </a:lnTo>
                  <a:lnTo>
                    <a:pt x="290" y="348"/>
                  </a:lnTo>
                  <a:lnTo>
                    <a:pt x="284" y="338"/>
                  </a:lnTo>
                  <a:lnTo>
                    <a:pt x="272" y="330"/>
                  </a:lnTo>
                  <a:lnTo>
                    <a:pt x="258" y="323"/>
                  </a:lnTo>
                  <a:lnTo>
                    <a:pt x="240" y="318"/>
                  </a:lnTo>
                  <a:lnTo>
                    <a:pt x="219" y="312"/>
                  </a:lnTo>
                  <a:lnTo>
                    <a:pt x="197" y="306"/>
                  </a:lnTo>
                  <a:lnTo>
                    <a:pt x="173" y="300"/>
                  </a:lnTo>
                  <a:lnTo>
                    <a:pt x="149" y="294"/>
                  </a:lnTo>
                  <a:lnTo>
                    <a:pt x="127" y="285"/>
                  </a:lnTo>
                  <a:lnTo>
                    <a:pt x="104" y="275"/>
                  </a:lnTo>
                  <a:lnTo>
                    <a:pt x="85" y="263"/>
                  </a:lnTo>
                  <a:lnTo>
                    <a:pt x="69" y="248"/>
                  </a:lnTo>
                  <a:lnTo>
                    <a:pt x="55" y="230"/>
                  </a:lnTo>
                  <a:lnTo>
                    <a:pt x="48" y="208"/>
                  </a:lnTo>
                  <a:lnTo>
                    <a:pt x="44" y="183"/>
                  </a:lnTo>
                  <a:lnTo>
                    <a:pt x="46" y="153"/>
                  </a:lnTo>
                  <a:lnTo>
                    <a:pt x="55" y="122"/>
                  </a:lnTo>
                  <a:lnTo>
                    <a:pt x="70" y="94"/>
                  </a:lnTo>
                  <a:lnTo>
                    <a:pt x="90" y="68"/>
                  </a:lnTo>
                  <a:lnTo>
                    <a:pt x="113" y="48"/>
                  </a:lnTo>
                  <a:lnTo>
                    <a:pt x="142" y="31"/>
                  </a:lnTo>
                  <a:lnTo>
                    <a:pt x="174" y="18"/>
                  </a:lnTo>
                  <a:lnTo>
                    <a:pt x="209" y="7"/>
                  </a:lnTo>
                  <a:lnTo>
                    <a:pt x="246" y="1"/>
                  </a:lnTo>
                  <a:lnTo>
                    <a:pt x="286" y="0"/>
                  </a:lnTo>
                  <a:lnTo>
                    <a:pt x="327" y="3"/>
                  </a:lnTo>
                  <a:lnTo>
                    <a:pt x="365" y="10"/>
                  </a:lnTo>
                  <a:lnTo>
                    <a:pt x="394" y="21"/>
                  </a:lnTo>
                  <a:lnTo>
                    <a:pt x="420" y="36"/>
                  </a:lnTo>
                  <a:lnTo>
                    <a:pt x="439" y="54"/>
                  </a:lnTo>
                  <a:lnTo>
                    <a:pt x="452" y="76"/>
                  </a:lnTo>
                  <a:lnTo>
                    <a:pt x="463" y="100"/>
                  </a:lnTo>
                  <a:lnTo>
                    <a:pt x="467" y="125"/>
                  </a:lnTo>
                  <a:lnTo>
                    <a:pt x="467" y="152"/>
                  </a:lnTo>
                  <a:lnTo>
                    <a:pt x="316" y="152"/>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0" name="Freeform 11"/>
            <p:cNvSpPr>
              <a:spLocks noEditPoints="1"/>
            </p:cNvSpPr>
            <p:nvPr/>
          </p:nvSpPr>
          <p:spPr bwMode="gray">
            <a:xfrm>
              <a:off x="1739901" y="4776788"/>
              <a:ext cx="655638" cy="585788"/>
            </a:xfrm>
            <a:custGeom>
              <a:avLst/>
              <a:gdLst>
                <a:gd name="T0" fmla="*/ 224 w 413"/>
                <a:gd name="T1" fmla="*/ 93 h 369"/>
                <a:gd name="T2" fmla="*/ 240 w 413"/>
                <a:gd name="T3" fmla="*/ 96 h 369"/>
                <a:gd name="T4" fmla="*/ 254 w 413"/>
                <a:gd name="T5" fmla="*/ 104 h 369"/>
                <a:gd name="T6" fmla="*/ 264 w 413"/>
                <a:gd name="T7" fmla="*/ 117 h 369"/>
                <a:gd name="T8" fmla="*/ 269 w 413"/>
                <a:gd name="T9" fmla="*/ 135 h 369"/>
                <a:gd name="T10" fmla="*/ 270 w 413"/>
                <a:gd name="T11" fmla="*/ 156 h 369"/>
                <a:gd name="T12" fmla="*/ 269 w 413"/>
                <a:gd name="T13" fmla="*/ 181 h 369"/>
                <a:gd name="T14" fmla="*/ 261 w 413"/>
                <a:gd name="T15" fmla="*/ 211 h 369"/>
                <a:gd name="T16" fmla="*/ 251 w 413"/>
                <a:gd name="T17" fmla="*/ 235 h 369"/>
                <a:gd name="T18" fmla="*/ 239 w 413"/>
                <a:gd name="T19" fmla="*/ 253 h 369"/>
                <a:gd name="T20" fmla="*/ 226 w 413"/>
                <a:gd name="T21" fmla="*/ 264 h 369"/>
                <a:gd name="T22" fmla="*/ 209 w 413"/>
                <a:gd name="T23" fmla="*/ 272 h 369"/>
                <a:gd name="T24" fmla="*/ 191 w 413"/>
                <a:gd name="T25" fmla="*/ 275 h 369"/>
                <a:gd name="T26" fmla="*/ 174 w 413"/>
                <a:gd name="T27" fmla="*/ 272 h 369"/>
                <a:gd name="T28" fmla="*/ 160 w 413"/>
                <a:gd name="T29" fmla="*/ 264 h 369"/>
                <a:gd name="T30" fmla="*/ 151 w 413"/>
                <a:gd name="T31" fmla="*/ 253 h 369"/>
                <a:gd name="T32" fmla="*/ 145 w 413"/>
                <a:gd name="T33" fmla="*/ 235 h 369"/>
                <a:gd name="T34" fmla="*/ 144 w 413"/>
                <a:gd name="T35" fmla="*/ 211 h 369"/>
                <a:gd name="T36" fmla="*/ 147 w 413"/>
                <a:gd name="T37" fmla="*/ 181 h 369"/>
                <a:gd name="T38" fmla="*/ 150 w 413"/>
                <a:gd name="T39" fmla="*/ 163 h 369"/>
                <a:gd name="T40" fmla="*/ 157 w 413"/>
                <a:gd name="T41" fmla="*/ 147 h 369"/>
                <a:gd name="T42" fmla="*/ 165 w 413"/>
                <a:gd name="T43" fmla="*/ 131 h 369"/>
                <a:gd name="T44" fmla="*/ 175 w 413"/>
                <a:gd name="T45" fmla="*/ 116 h 369"/>
                <a:gd name="T46" fmla="*/ 188 w 413"/>
                <a:gd name="T47" fmla="*/ 104 h 369"/>
                <a:gd name="T48" fmla="*/ 205 w 413"/>
                <a:gd name="T49" fmla="*/ 96 h 369"/>
                <a:gd name="T50" fmla="*/ 224 w 413"/>
                <a:gd name="T51" fmla="*/ 93 h 369"/>
                <a:gd name="T52" fmla="*/ 4 w 413"/>
                <a:gd name="T53" fmla="*/ 189 h 369"/>
                <a:gd name="T54" fmla="*/ 0 w 413"/>
                <a:gd name="T55" fmla="*/ 226 h 369"/>
                <a:gd name="T56" fmla="*/ 4 w 413"/>
                <a:gd name="T57" fmla="*/ 259 h 369"/>
                <a:gd name="T58" fmla="*/ 13 w 413"/>
                <a:gd name="T59" fmla="*/ 287 h 369"/>
                <a:gd name="T60" fmla="*/ 28 w 413"/>
                <a:gd name="T61" fmla="*/ 312 h 369"/>
                <a:gd name="T62" fmla="*/ 49 w 413"/>
                <a:gd name="T63" fmla="*/ 331 h 369"/>
                <a:gd name="T64" fmla="*/ 74 w 413"/>
                <a:gd name="T65" fmla="*/ 348 h 369"/>
                <a:gd name="T66" fmla="*/ 104 w 413"/>
                <a:gd name="T67" fmla="*/ 360 h 369"/>
                <a:gd name="T68" fmla="*/ 138 w 413"/>
                <a:gd name="T69" fmla="*/ 366 h 369"/>
                <a:gd name="T70" fmla="*/ 174 w 413"/>
                <a:gd name="T71" fmla="*/ 369 h 369"/>
                <a:gd name="T72" fmla="*/ 211 w 413"/>
                <a:gd name="T73" fmla="*/ 366 h 369"/>
                <a:gd name="T74" fmla="*/ 246 w 413"/>
                <a:gd name="T75" fmla="*/ 360 h 369"/>
                <a:gd name="T76" fmla="*/ 281 w 413"/>
                <a:gd name="T77" fmla="*/ 348 h 369"/>
                <a:gd name="T78" fmla="*/ 312 w 413"/>
                <a:gd name="T79" fmla="*/ 331 h 369"/>
                <a:gd name="T80" fmla="*/ 340 w 413"/>
                <a:gd name="T81" fmla="*/ 311 h 369"/>
                <a:gd name="T82" fmla="*/ 364 w 413"/>
                <a:gd name="T83" fmla="*/ 285 h 369"/>
                <a:gd name="T84" fmla="*/ 385 w 413"/>
                <a:gd name="T85" fmla="*/ 256 h 369"/>
                <a:gd name="T86" fmla="*/ 399 w 413"/>
                <a:gd name="T87" fmla="*/ 221 h 369"/>
                <a:gd name="T88" fmla="*/ 410 w 413"/>
                <a:gd name="T89" fmla="*/ 181 h 369"/>
                <a:gd name="T90" fmla="*/ 413 w 413"/>
                <a:gd name="T91" fmla="*/ 146 h 369"/>
                <a:gd name="T92" fmla="*/ 410 w 413"/>
                <a:gd name="T93" fmla="*/ 114 h 369"/>
                <a:gd name="T94" fmla="*/ 402 w 413"/>
                <a:gd name="T95" fmla="*/ 86 h 369"/>
                <a:gd name="T96" fmla="*/ 388 w 413"/>
                <a:gd name="T97" fmla="*/ 61 h 369"/>
                <a:gd name="T98" fmla="*/ 368 w 413"/>
                <a:gd name="T99" fmla="*/ 40 h 369"/>
                <a:gd name="T100" fmla="*/ 343 w 413"/>
                <a:gd name="T101" fmla="*/ 22 h 369"/>
                <a:gd name="T102" fmla="*/ 313 w 413"/>
                <a:gd name="T103" fmla="*/ 10 h 369"/>
                <a:gd name="T104" fmla="*/ 279 w 413"/>
                <a:gd name="T105" fmla="*/ 3 h 369"/>
                <a:gd name="T106" fmla="*/ 239 w 413"/>
                <a:gd name="T107" fmla="*/ 0 h 369"/>
                <a:gd name="T108" fmla="*/ 196 w 413"/>
                <a:gd name="T109" fmla="*/ 3 h 369"/>
                <a:gd name="T110" fmla="*/ 154 w 413"/>
                <a:gd name="T111" fmla="*/ 12 h 369"/>
                <a:gd name="T112" fmla="*/ 117 w 413"/>
                <a:gd name="T113" fmla="*/ 28 h 369"/>
                <a:gd name="T114" fmla="*/ 84 w 413"/>
                <a:gd name="T115" fmla="*/ 49 h 369"/>
                <a:gd name="T116" fmla="*/ 56 w 413"/>
                <a:gd name="T117" fmla="*/ 76 h 369"/>
                <a:gd name="T118" fmla="*/ 32 w 413"/>
                <a:gd name="T119" fmla="*/ 108 h 369"/>
                <a:gd name="T120" fmla="*/ 14 w 413"/>
                <a:gd name="T121" fmla="*/ 146 h 369"/>
                <a:gd name="T122" fmla="*/ 4 w 413"/>
                <a:gd name="T123" fmla="*/ 18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3" h="369">
                  <a:moveTo>
                    <a:pt x="224" y="93"/>
                  </a:moveTo>
                  <a:lnTo>
                    <a:pt x="240" y="96"/>
                  </a:lnTo>
                  <a:lnTo>
                    <a:pt x="254" y="104"/>
                  </a:lnTo>
                  <a:lnTo>
                    <a:pt x="264" y="117"/>
                  </a:lnTo>
                  <a:lnTo>
                    <a:pt x="269" y="135"/>
                  </a:lnTo>
                  <a:lnTo>
                    <a:pt x="270" y="156"/>
                  </a:lnTo>
                  <a:lnTo>
                    <a:pt x="269" y="181"/>
                  </a:lnTo>
                  <a:lnTo>
                    <a:pt x="261" y="211"/>
                  </a:lnTo>
                  <a:lnTo>
                    <a:pt x="251" y="235"/>
                  </a:lnTo>
                  <a:lnTo>
                    <a:pt x="239" y="253"/>
                  </a:lnTo>
                  <a:lnTo>
                    <a:pt x="226" y="264"/>
                  </a:lnTo>
                  <a:lnTo>
                    <a:pt x="209" y="272"/>
                  </a:lnTo>
                  <a:lnTo>
                    <a:pt x="191" y="275"/>
                  </a:lnTo>
                  <a:lnTo>
                    <a:pt x="174" y="272"/>
                  </a:lnTo>
                  <a:lnTo>
                    <a:pt x="160" y="264"/>
                  </a:lnTo>
                  <a:lnTo>
                    <a:pt x="151" y="253"/>
                  </a:lnTo>
                  <a:lnTo>
                    <a:pt x="145" y="235"/>
                  </a:lnTo>
                  <a:lnTo>
                    <a:pt x="144" y="211"/>
                  </a:lnTo>
                  <a:lnTo>
                    <a:pt x="147" y="181"/>
                  </a:lnTo>
                  <a:lnTo>
                    <a:pt x="150" y="163"/>
                  </a:lnTo>
                  <a:lnTo>
                    <a:pt x="157" y="147"/>
                  </a:lnTo>
                  <a:lnTo>
                    <a:pt x="165" y="131"/>
                  </a:lnTo>
                  <a:lnTo>
                    <a:pt x="175" y="116"/>
                  </a:lnTo>
                  <a:lnTo>
                    <a:pt x="188" y="104"/>
                  </a:lnTo>
                  <a:lnTo>
                    <a:pt x="205" y="96"/>
                  </a:lnTo>
                  <a:lnTo>
                    <a:pt x="224" y="93"/>
                  </a:lnTo>
                  <a:close/>
                  <a:moveTo>
                    <a:pt x="4" y="189"/>
                  </a:moveTo>
                  <a:lnTo>
                    <a:pt x="0" y="226"/>
                  </a:lnTo>
                  <a:lnTo>
                    <a:pt x="4" y="259"/>
                  </a:lnTo>
                  <a:lnTo>
                    <a:pt x="13" y="287"/>
                  </a:lnTo>
                  <a:lnTo>
                    <a:pt x="28" y="312"/>
                  </a:lnTo>
                  <a:lnTo>
                    <a:pt x="49" y="331"/>
                  </a:lnTo>
                  <a:lnTo>
                    <a:pt x="74" y="348"/>
                  </a:lnTo>
                  <a:lnTo>
                    <a:pt x="104" y="360"/>
                  </a:lnTo>
                  <a:lnTo>
                    <a:pt x="138" y="366"/>
                  </a:lnTo>
                  <a:lnTo>
                    <a:pt x="174" y="369"/>
                  </a:lnTo>
                  <a:lnTo>
                    <a:pt x="211" y="366"/>
                  </a:lnTo>
                  <a:lnTo>
                    <a:pt x="246" y="360"/>
                  </a:lnTo>
                  <a:lnTo>
                    <a:pt x="281" y="348"/>
                  </a:lnTo>
                  <a:lnTo>
                    <a:pt x="312" y="331"/>
                  </a:lnTo>
                  <a:lnTo>
                    <a:pt x="340" y="311"/>
                  </a:lnTo>
                  <a:lnTo>
                    <a:pt x="364" y="285"/>
                  </a:lnTo>
                  <a:lnTo>
                    <a:pt x="385" y="256"/>
                  </a:lnTo>
                  <a:lnTo>
                    <a:pt x="399" y="221"/>
                  </a:lnTo>
                  <a:lnTo>
                    <a:pt x="410" y="181"/>
                  </a:lnTo>
                  <a:lnTo>
                    <a:pt x="413" y="146"/>
                  </a:lnTo>
                  <a:lnTo>
                    <a:pt x="410" y="114"/>
                  </a:lnTo>
                  <a:lnTo>
                    <a:pt x="402" y="86"/>
                  </a:lnTo>
                  <a:lnTo>
                    <a:pt x="388" y="61"/>
                  </a:lnTo>
                  <a:lnTo>
                    <a:pt x="368" y="40"/>
                  </a:lnTo>
                  <a:lnTo>
                    <a:pt x="343" y="22"/>
                  </a:lnTo>
                  <a:lnTo>
                    <a:pt x="313" y="10"/>
                  </a:lnTo>
                  <a:lnTo>
                    <a:pt x="279" y="3"/>
                  </a:lnTo>
                  <a:lnTo>
                    <a:pt x="239" y="0"/>
                  </a:lnTo>
                  <a:lnTo>
                    <a:pt x="196" y="3"/>
                  </a:lnTo>
                  <a:lnTo>
                    <a:pt x="154" y="12"/>
                  </a:lnTo>
                  <a:lnTo>
                    <a:pt x="117" y="28"/>
                  </a:lnTo>
                  <a:lnTo>
                    <a:pt x="84" y="49"/>
                  </a:lnTo>
                  <a:lnTo>
                    <a:pt x="56" y="76"/>
                  </a:lnTo>
                  <a:lnTo>
                    <a:pt x="32" y="108"/>
                  </a:lnTo>
                  <a:lnTo>
                    <a:pt x="14" y="146"/>
                  </a:lnTo>
                  <a:lnTo>
                    <a:pt x="4" y="189"/>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1" name="Freeform 12"/>
            <p:cNvSpPr>
              <a:spLocks/>
            </p:cNvSpPr>
            <p:nvPr/>
          </p:nvSpPr>
          <p:spPr bwMode="gray">
            <a:xfrm>
              <a:off x="2425701" y="4776788"/>
              <a:ext cx="649288" cy="585788"/>
            </a:xfrm>
            <a:custGeom>
              <a:avLst/>
              <a:gdLst>
                <a:gd name="T0" fmla="*/ 266 w 409"/>
                <a:gd name="T1" fmla="*/ 143 h 369"/>
                <a:gd name="T2" fmla="*/ 266 w 409"/>
                <a:gd name="T3" fmla="*/ 129 h 369"/>
                <a:gd name="T4" fmla="*/ 263 w 409"/>
                <a:gd name="T5" fmla="*/ 117 h 369"/>
                <a:gd name="T6" fmla="*/ 257 w 409"/>
                <a:gd name="T7" fmla="*/ 107 h 369"/>
                <a:gd name="T8" fmla="*/ 248 w 409"/>
                <a:gd name="T9" fmla="*/ 99 h 369"/>
                <a:gd name="T10" fmla="*/ 237 w 409"/>
                <a:gd name="T11" fmla="*/ 95 h 369"/>
                <a:gd name="T12" fmla="*/ 223 w 409"/>
                <a:gd name="T13" fmla="*/ 93 h 369"/>
                <a:gd name="T14" fmla="*/ 202 w 409"/>
                <a:gd name="T15" fmla="*/ 96 h 369"/>
                <a:gd name="T16" fmla="*/ 186 w 409"/>
                <a:gd name="T17" fmla="*/ 105 h 369"/>
                <a:gd name="T18" fmla="*/ 173 w 409"/>
                <a:gd name="T19" fmla="*/ 117 h 369"/>
                <a:gd name="T20" fmla="*/ 162 w 409"/>
                <a:gd name="T21" fmla="*/ 134 h 369"/>
                <a:gd name="T22" fmla="*/ 153 w 409"/>
                <a:gd name="T23" fmla="*/ 151 h 369"/>
                <a:gd name="T24" fmla="*/ 149 w 409"/>
                <a:gd name="T25" fmla="*/ 169 h 369"/>
                <a:gd name="T26" fmla="*/ 144 w 409"/>
                <a:gd name="T27" fmla="*/ 189 h 369"/>
                <a:gd name="T28" fmla="*/ 141 w 409"/>
                <a:gd name="T29" fmla="*/ 212 h 369"/>
                <a:gd name="T30" fmla="*/ 143 w 409"/>
                <a:gd name="T31" fmla="*/ 233 h 369"/>
                <a:gd name="T32" fmla="*/ 149 w 409"/>
                <a:gd name="T33" fmla="*/ 251 h 369"/>
                <a:gd name="T34" fmla="*/ 158 w 409"/>
                <a:gd name="T35" fmla="*/ 263 h 369"/>
                <a:gd name="T36" fmla="*/ 173 w 409"/>
                <a:gd name="T37" fmla="*/ 272 h 369"/>
                <a:gd name="T38" fmla="*/ 190 w 409"/>
                <a:gd name="T39" fmla="*/ 275 h 369"/>
                <a:gd name="T40" fmla="*/ 210 w 409"/>
                <a:gd name="T41" fmla="*/ 272 h 369"/>
                <a:gd name="T42" fmla="*/ 226 w 409"/>
                <a:gd name="T43" fmla="*/ 264 h 369"/>
                <a:gd name="T44" fmla="*/ 240 w 409"/>
                <a:gd name="T45" fmla="*/ 253 h 369"/>
                <a:gd name="T46" fmla="*/ 248 w 409"/>
                <a:gd name="T47" fmla="*/ 239 h 369"/>
                <a:gd name="T48" fmla="*/ 254 w 409"/>
                <a:gd name="T49" fmla="*/ 223 h 369"/>
                <a:gd name="T50" fmla="*/ 397 w 409"/>
                <a:gd name="T51" fmla="*/ 223 h 369"/>
                <a:gd name="T52" fmla="*/ 385 w 409"/>
                <a:gd name="T53" fmla="*/ 256 h 369"/>
                <a:gd name="T54" fmla="*/ 367 w 409"/>
                <a:gd name="T55" fmla="*/ 284 h 369"/>
                <a:gd name="T56" fmla="*/ 348 w 409"/>
                <a:gd name="T57" fmla="*/ 308 h 369"/>
                <a:gd name="T58" fmla="*/ 324 w 409"/>
                <a:gd name="T59" fmla="*/ 327 h 369"/>
                <a:gd name="T60" fmla="*/ 297 w 409"/>
                <a:gd name="T61" fmla="*/ 343 h 369"/>
                <a:gd name="T62" fmla="*/ 268 w 409"/>
                <a:gd name="T63" fmla="*/ 354 h 369"/>
                <a:gd name="T64" fmla="*/ 238 w 409"/>
                <a:gd name="T65" fmla="*/ 363 h 369"/>
                <a:gd name="T66" fmla="*/ 207 w 409"/>
                <a:gd name="T67" fmla="*/ 367 h 369"/>
                <a:gd name="T68" fmla="*/ 174 w 409"/>
                <a:gd name="T69" fmla="*/ 369 h 369"/>
                <a:gd name="T70" fmla="*/ 137 w 409"/>
                <a:gd name="T71" fmla="*/ 366 h 369"/>
                <a:gd name="T72" fmla="*/ 103 w 409"/>
                <a:gd name="T73" fmla="*/ 360 h 369"/>
                <a:gd name="T74" fmla="*/ 75 w 409"/>
                <a:gd name="T75" fmla="*/ 348 h 369"/>
                <a:gd name="T76" fmla="*/ 48 w 409"/>
                <a:gd name="T77" fmla="*/ 331 h 369"/>
                <a:gd name="T78" fmla="*/ 28 w 409"/>
                <a:gd name="T79" fmla="*/ 311 h 369"/>
                <a:gd name="T80" fmla="*/ 12 w 409"/>
                <a:gd name="T81" fmla="*/ 287 h 369"/>
                <a:gd name="T82" fmla="*/ 3 w 409"/>
                <a:gd name="T83" fmla="*/ 257 h 369"/>
                <a:gd name="T84" fmla="*/ 0 w 409"/>
                <a:gd name="T85" fmla="*/ 224 h 369"/>
                <a:gd name="T86" fmla="*/ 3 w 409"/>
                <a:gd name="T87" fmla="*/ 187 h 369"/>
                <a:gd name="T88" fmla="*/ 14 w 409"/>
                <a:gd name="T89" fmla="*/ 150 h 369"/>
                <a:gd name="T90" fmla="*/ 28 w 409"/>
                <a:gd name="T91" fmla="*/ 116 h 369"/>
                <a:gd name="T92" fmla="*/ 48 w 409"/>
                <a:gd name="T93" fmla="*/ 86 h 369"/>
                <a:gd name="T94" fmla="*/ 72 w 409"/>
                <a:gd name="T95" fmla="*/ 61 h 369"/>
                <a:gd name="T96" fmla="*/ 100 w 409"/>
                <a:gd name="T97" fmla="*/ 38 h 369"/>
                <a:gd name="T98" fmla="*/ 131 w 409"/>
                <a:gd name="T99" fmla="*/ 22 h 369"/>
                <a:gd name="T100" fmla="*/ 165 w 409"/>
                <a:gd name="T101" fmla="*/ 10 h 369"/>
                <a:gd name="T102" fmla="*/ 201 w 409"/>
                <a:gd name="T103" fmla="*/ 3 h 369"/>
                <a:gd name="T104" fmla="*/ 240 w 409"/>
                <a:gd name="T105" fmla="*/ 0 h 369"/>
                <a:gd name="T106" fmla="*/ 271 w 409"/>
                <a:gd name="T107" fmla="*/ 1 h 369"/>
                <a:gd name="T108" fmla="*/ 300 w 409"/>
                <a:gd name="T109" fmla="*/ 6 h 369"/>
                <a:gd name="T110" fmla="*/ 327 w 409"/>
                <a:gd name="T111" fmla="*/ 15 h 369"/>
                <a:gd name="T112" fmla="*/ 352 w 409"/>
                <a:gd name="T113" fmla="*/ 25 h 369"/>
                <a:gd name="T114" fmla="*/ 373 w 409"/>
                <a:gd name="T115" fmla="*/ 41 h 369"/>
                <a:gd name="T116" fmla="*/ 390 w 409"/>
                <a:gd name="T117" fmla="*/ 61 h 369"/>
                <a:gd name="T118" fmla="*/ 402 w 409"/>
                <a:gd name="T119" fmla="*/ 83 h 369"/>
                <a:gd name="T120" fmla="*/ 409 w 409"/>
                <a:gd name="T121" fmla="*/ 111 h 369"/>
                <a:gd name="T122" fmla="*/ 409 w 409"/>
                <a:gd name="T123" fmla="*/ 143 h 369"/>
                <a:gd name="T124" fmla="*/ 266 w 409"/>
                <a:gd name="T125" fmla="*/ 14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9" h="369">
                  <a:moveTo>
                    <a:pt x="266" y="143"/>
                  </a:moveTo>
                  <a:lnTo>
                    <a:pt x="266" y="129"/>
                  </a:lnTo>
                  <a:lnTo>
                    <a:pt x="263" y="117"/>
                  </a:lnTo>
                  <a:lnTo>
                    <a:pt x="257" y="107"/>
                  </a:lnTo>
                  <a:lnTo>
                    <a:pt x="248" y="99"/>
                  </a:lnTo>
                  <a:lnTo>
                    <a:pt x="237" y="95"/>
                  </a:lnTo>
                  <a:lnTo>
                    <a:pt x="223" y="93"/>
                  </a:lnTo>
                  <a:lnTo>
                    <a:pt x="202" y="96"/>
                  </a:lnTo>
                  <a:lnTo>
                    <a:pt x="186" y="105"/>
                  </a:lnTo>
                  <a:lnTo>
                    <a:pt x="173" y="117"/>
                  </a:lnTo>
                  <a:lnTo>
                    <a:pt x="162" y="134"/>
                  </a:lnTo>
                  <a:lnTo>
                    <a:pt x="153" y="151"/>
                  </a:lnTo>
                  <a:lnTo>
                    <a:pt x="149" y="169"/>
                  </a:lnTo>
                  <a:lnTo>
                    <a:pt x="144" y="189"/>
                  </a:lnTo>
                  <a:lnTo>
                    <a:pt x="141" y="212"/>
                  </a:lnTo>
                  <a:lnTo>
                    <a:pt x="143" y="233"/>
                  </a:lnTo>
                  <a:lnTo>
                    <a:pt x="149" y="251"/>
                  </a:lnTo>
                  <a:lnTo>
                    <a:pt x="158" y="263"/>
                  </a:lnTo>
                  <a:lnTo>
                    <a:pt x="173" y="272"/>
                  </a:lnTo>
                  <a:lnTo>
                    <a:pt x="190" y="275"/>
                  </a:lnTo>
                  <a:lnTo>
                    <a:pt x="210" y="272"/>
                  </a:lnTo>
                  <a:lnTo>
                    <a:pt x="226" y="264"/>
                  </a:lnTo>
                  <a:lnTo>
                    <a:pt x="240" y="253"/>
                  </a:lnTo>
                  <a:lnTo>
                    <a:pt x="248" y="239"/>
                  </a:lnTo>
                  <a:lnTo>
                    <a:pt x="254" y="223"/>
                  </a:lnTo>
                  <a:lnTo>
                    <a:pt x="397" y="223"/>
                  </a:lnTo>
                  <a:lnTo>
                    <a:pt x="385" y="256"/>
                  </a:lnTo>
                  <a:lnTo>
                    <a:pt x="367" y="284"/>
                  </a:lnTo>
                  <a:lnTo>
                    <a:pt x="348" y="308"/>
                  </a:lnTo>
                  <a:lnTo>
                    <a:pt x="324" y="327"/>
                  </a:lnTo>
                  <a:lnTo>
                    <a:pt x="297" y="343"/>
                  </a:lnTo>
                  <a:lnTo>
                    <a:pt x="268" y="354"/>
                  </a:lnTo>
                  <a:lnTo>
                    <a:pt x="238" y="363"/>
                  </a:lnTo>
                  <a:lnTo>
                    <a:pt x="207" y="367"/>
                  </a:lnTo>
                  <a:lnTo>
                    <a:pt x="174" y="369"/>
                  </a:lnTo>
                  <a:lnTo>
                    <a:pt x="137" y="366"/>
                  </a:lnTo>
                  <a:lnTo>
                    <a:pt x="103" y="360"/>
                  </a:lnTo>
                  <a:lnTo>
                    <a:pt x="75" y="348"/>
                  </a:lnTo>
                  <a:lnTo>
                    <a:pt x="48" y="331"/>
                  </a:lnTo>
                  <a:lnTo>
                    <a:pt x="28" y="311"/>
                  </a:lnTo>
                  <a:lnTo>
                    <a:pt x="12" y="287"/>
                  </a:lnTo>
                  <a:lnTo>
                    <a:pt x="3" y="257"/>
                  </a:lnTo>
                  <a:lnTo>
                    <a:pt x="0" y="224"/>
                  </a:lnTo>
                  <a:lnTo>
                    <a:pt x="3" y="187"/>
                  </a:lnTo>
                  <a:lnTo>
                    <a:pt x="14" y="150"/>
                  </a:lnTo>
                  <a:lnTo>
                    <a:pt x="28" y="116"/>
                  </a:lnTo>
                  <a:lnTo>
                    <a:pt x="48" y="86"/>
                  </a:lnTo>
                  <a:lnTo>
                    <a:pt x="72" y="61"/>
                  </a:lnTo>
                  <a:lnTo>
                    <a:pt x="100" y="38"/>
                  </a:lnTo>
                  <a:lnTo>
                    <a:pt x="131" y="22"/>
                  </a:lnTo>
                  <a:lnTo>
                    <a:pt x="165" y="10"/>
                  </a:lnTo>
                  <a:lnTo>
                    <a:pt x="201" y="3"/>
                  </a:lnTo>
                  <a:lnTo>
                    <a:pt x="240" y="0"/>
                  </a:lnTo>
                  <a:lnTo>
                    <a:pt x="271" y="1"/>
                  </a:lnTo>
                  <a:lnTo>
                    <a:pt x="300" y="6"/>
                  </a:lnTo>
                  <a:lnTo>
                    <a:pt x="327" y="15"/>
                  </a:lnTo>
                  <a:lnTo>
                    <a:pt x="352" y="25"/>
                  </a:lnTo>
                  <a:lnTo>
                    <a:pt x="373" y="41"/>
                  </a:lnTo>
                  <a:lnTo>
                    <a:pt x="390" y="61"/>
                  </a:lnTo>
                  <a:lnTo>
                    <a:pt x="402" y="83"/>
                  </a:lnTo>
                  <a:lnTo>
                    <a:pt x="409" y="111"/>
                  </a:lnTo>
                  <a:lnTo>
                    <a:pt x="409" y="143"/>
                  </a:lnTo>
                  <a:lnTo>
                    <a:pt x="266" y="143"/>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2" name="Freeform 13"/>
            <p:cNvSpPr>
              <a:spLocks noEditPoints="1"/>
            </p:cNvSpPr>
            <p:nvPr/>
          </p:nvSpPr>
          <p:spPr bwMode="gray">
            <a:xfrm>
              <a:off x="3063876" y="4564063"/>
              <a:ext cx="365125" cy="781050"/>
            </a:xfrm>
            <a:custGeom>
              <a:avLst/>
              <a:gdLst>
                <a:gd name="T0" fmla="*/ 0 w 230"/>
                <a:gd name="T1" fmla="*/ 492 h 492"/>
                <a:gd name="T2" fmla="*/ 62 w 230"/>
                <a:gd name="T3" fmla="*/ 143 h 492"/>
                <a:gd name="T4" fmla="*/ 203 w 230"/>
                <a:gd name="T5" fmla="*/ 143 h 492"/>
                <a:gd name="T6" fmla="*/ 141 w 230"/>
                <a:gd name="T7" fmla="*/ 492 h 492"/>
                <a:gd name="T8" fmla="*/ 0 w 230"/>
                <a:gd name="T9" fmla="*/ 492 h 492"/>
                <a:gd name="T10" fmla="*/ 87 w 230"/>
                <a:gd name="T11" fmla="*/ 0 h 492"/>
                <a:gd name="T12" fmla="*/ 230 w 230"/>
                <a:gd name="T13" fmla="*/ 0 h 492"/>
                <a:gd name="T14" fmla="*/ 211 w 230"/>
                <a:gd name="T15" fmla="*/ 100 h 492"/>
                <a:gd name="T16" fmla="*/ 69 w 230"/>
                <a:gd name="T17" fmla="*/ 100 h 492"/>
                <a:gd name="T18" fmla="*/ 87 w 230"/>
                <a:gd name="T19" fmla="*/ 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492">
                  <a:moveTo>
                    <a:pt x="0" y="492"/>
                  </a:moveTo>
                  <a:lnTo>
                    <a:pt x="62" y="143"/>
                  </a:lnTo>
                  <a:lnTo>
                    <a:pt x="203" y="143"/>
                  </a:lnTo>
                  <a:lnTo>
                    <a:pt x="141" y="492"/>
                  </a:lnTo>
                  <a:lnTo>
                    <a:pt x="0" y="492"/>
                  </a:lnTo>
                  <a:close/>
                  <a:moveTo>
                    <a:pt x="87" y="0"/>
                  </a:moveTo>
                  <a:lnTo>
                    <a:pt x="230" y="0"/>
                  </a:lnTo>
                  <a:lnTo>
                    <a:pt x="211" y="100"/>
                  </a:lnTo>
                  <a:lnTo>
                    <a:pt x="69" y="100"/>
                  </a:lnTo>
                  <a:lnTo>
                    <a:pt x="87"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3" name="Freeform 14"/>
            <p:cNvSpPr>
              <a:spLocks/>
            </p:cNvSpPr>
            <p:nvPr/>
          </p:nvSpPr>
          <p:spPr bwMode="gray">
            <a:xfrm>
              <a:off x="6357938" y="4179888"/>
              <a:ext cx="180975" cy="539750"/>
            </a:xfrm>
            <a:custGeom>
              <a:avLst/>
              <a:gdLst>
                <a:gd name="T0" fmla="*/ 9 w 114"/>
                <a:gd name="T1" fmla="*/ 47 h 340"/>
                <a:gd name="T2" fmla="*/ 6 w 114"/>
                <a:gd name="T3" fmla="*/ 86 h 340"/>
                <a:gd name="T4" fmla="*/ 3 w 114"/>
                <a:gd name="T5" fmla="*/ 120 h 340"/>
                <a:gd name="T6" fmla="*/ 1 w 114"/>
                <a:gd name="T7" fmla="*/ 153 h 340"/>
                <a:gd name="T8" fmla="*/ 0 w 114"/>
                <a:gd name="T9" fmla="*/ 188 h 340"/>
                <a:gd name="T10" fmla="*/ 0 w 114"/>
                <a:gd name="T11" fmla="*/ 229 h 340"/>
                <a:gd name="T12" fmla="*/ 0 w 114"/>
                <a:gd name="T13" fmla="*/ 246 h 340"/>
                <a:gd name="T14" fmla="*/ 0 w 114"/>
                <a:gd name="T15" fmla="*/ 260 h 340"/>
                <a:gd name="T16" fmla="*/ 0 w 114"/>
                <a:gd name="T17" fmla="*/ 273 h 340"/>
                <a:gd name="T18" fmla="*/ 0 w 114"/>
                <a:gd name="T19" fmla="*/ 290 h 340"/>
                <a:gd name="T20" fmla="*/ 6 w 114"/>
                <a:gd name="T21" fmla="*/ 310 h 340"/>
                <a:gd name="T22" fmla="*/ 18 w 114"/>
                <a:gd name="T23" fmla="*/ 327 h 340"/>
                <a:gd name="T24" fmla="*/ 34 w 114"/>
                <a:gd name="T25" fmla="*/ 337 h 340"/>
                <a:gd name="T26" fmla="*/ 55 w 114"/>
                <a:gd name="T27" fmla="*/ 340 h 340"/>
                <a:gd name="T28" fmla="*/ 76 w 114"/>
                <a:gd name="T29" fmla="*/ 336 h 340"/>
                <a:gd name="T30" fmla="*/ 92 w 114"/>
                <a:gd name="T31" fmla="*/ 324 h 340"/>
                <a:gd name="T32" fmla="*/ 102 w 114"/>
                <a:gd name="T33" fmla="*/ 307 h 340"/>
                <a:gd name="T34" fmla="*/ 105 w 114"/>
                <a:gd name="T35" fmla="*/ 287 h 340"/>
                <a:gd name="T36" fmla="*/ 105 w 114"/>
                <a:gd name="T37" fmla="*/ 270 h 340"/>
                <a:gd name="T38" fmla="*/ 105 w 114"/>
                <a:gd name="T39" fmla="*/ 258 h 340"/>
                <a:gd name="T40" fmla="*/ 105 w 114"/>
                <a:gd name="T41" fmla="*/ 245 h 340"/>
                <a:gd name="T42" fmla="*/ 105 w 114"/>
                <a:gd name="T43" fmla="*/ 229 h 340"/>
                <a:gd name="T44" fmla="*/ 105 w 114"/>
                <a:gd name="T45" fmla="*/ 190 h 340"/>
                <a:gd name="T46" fmla="*/ 107 w 114"/>
                <a:gd name="T47" fmla="*/ 157 h 340"/>
                <a:gd name="T48" fmla="*/ 108 w 114"/>
                <a:gd name="T49" fmla="*/ 126 h 340"/>
                <a:gd name="T50" fmla="*/ 111 w 114"/>
                <a:gd name="T51" fmla="*/ 93 h 340"/>
                <a:gd name="T52" fmla="*/ 114 w 114"/>
                <a:gd name="T53" fmla="*/ 56 h 340"/>
                <a:gd name="T54" fmla="*/ 111 w 114"/>
                <a:gd name="T55" fmla="*/ 35 h 340"/>
                <a:gd name="T56" fmla="*/ 102 w 114"/>
                <a:gd name="T57" fmla="*/ 17 h 340"/>
                <a:gd name="T58" fmla="*/ 86 w 114"/>
                <a:gd name="T59" fmla="*/ 6 h 340"/>
                <a:gd name="T60" fmla="*/ 67 w 114"/>
                <a:gd name="T61" fmla="*/ 0 h 340"/>
                <a:gd name="T62" fmla="*/ 46 w 114"/>
                <a:gd name="T63" fmla="*/ 3 h 340"/>
                <a:gd name="T64" fmla="*/ 28 w 114"/>
                <a:gd name="T65" fmla="*/ 11 h 340"/>
                <a:gd name="T66" fmla="*/ 15 w 114"/>
                <a:gd name="T67" fmla="*/ 26 h 340"/>
                <a:gd name="T68" fmla="*/ 9 w 114"/>
                <a:gd name="T69" fmla="*/ 47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4" h="340">
                  <a:moveTo>
                    <a:pt x="9" y="47"/>
                  </a:moveTo>
                  <a:lnTo>
                    <a:pt x="6" y="86"/>
                  </a:lnTo>
                  <a:lnTo>
                    <a:pt x="3" y="120"/>
                  </a:lnTo>
                  <a:lnTo>
                    <a:pt x="1" y="153"/>
                  </a:lnTo>
                  <a:lnTo>
                    <a:pt x="0" y="188"/>
                  </a:lnTo>
                  <a:lnTo>
                    <a:pt x="0" y="229"/>
                  </a:lnTo>
                  <a:lnTo>
                    <a:pt x="0" y="246"/>
                  </a:lnTo>
                  <a:lnTo>
                    <a:pt x="0" y="260"/>
                  </a:lnTo>
                  <a:lnTo>
                    <a:pt x="0" y="273"/>
                  </a:lnTo>
                  <a:lnTo>
                    <a:pt x="0" y="290"/>
                  </a:lnTo>
                  <a:lnTo>
                    <a:pt x="6" y="310"/>
                  </a:lnTo>
                  <a:lnTo>
                    <a:pt x="18" y="327"/>
                  </a:lnTo>
                  <a:lnTo>
                    <a:pt x="34" y="337"/>
                  </a:lnTo>
                  <a:lnTo>
                    <a:pt x="55" y="340"/>
                  </a:lnTo>
                  <a:lnTo>
                    <a:pt x="76" y="336"/>
                  </a:lnTo>
                  <a:lnTo>
                    <a:pt x="92" y="324"/>
                  </a:lnTo>
                  <a:lnTo>
                    <a:pt x="102" y="307"/>
                  </a:lnTo>
                  <a:lnTo>
                    <a:pt x="105" y="287"/>
                  </a:lnTo>
                  <a:lnTo>
                    <a:pt x="105" y="270"/>
                  </a:lnTo>
                  <a:lnTo>
                    <a:pt x="105" y="258"/>
                  </a:lnTo>
                  <a:lnTo>
                    <a:pt x="105" y="245"/>
                  </a:lnTo>
                  <a:lnTo>
                    <a:pt x="105" y="229"/>
                  </a:lnTo>
                  <a:lnTo>
                    <a:pt x="105" y="190"/>
                  </a:lnTo>
                  <a:lnTo>
                    <a:pt x="107" y="157"/>
                  </a:lnTo>
                  <a:lnTo>
                    <a:pt x="108" y="126"/>
                  </a:lnTo>
                  <a:lnTo>
                    <a:pt x="111" y="93"/>
                  </a:lnTo>
                  <a:lnTo>
                    <a:pt x="114" y="56"/>
                  </a:lnTo>
                  <a:lnTo>
                    <a:pt x="111" y="35"/>
                  </a:lnTo>
                  <a:lnTo>
                    <a:pt x="102" y="17"/>
                  </a:lnTo>
                  <a:lnTo>
                    <a:pt x="86" y="6"/>
                  </a:lnTo>
                  <a:lnTo>
                    <a:pt x="67" y="0"/>
                  </a:lnTo>
                  <a:lnTo>
                    <a:pt x="46" y="3"/>
                  </a:lnTo>
                  <a:lnTo>
                    <a:pt x="28" y="11"/>
                  </a:lnTo>
                  <a:lnTo>
                    <a:pt x="15" y="26"/>
                  </a:lnTo>
                  <a:lnTo>
                    <a:pt x="9" y="47"/>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4" name="Freeform 15"/>
            <p:cNvSpPr>
              <a:spLocks/>
            </p:cNvSpPr>
            <p:nvPr/>
          </p:nvSpPr>
          <p:spPr bwMode="gray">
            <a:xfrm>
              <a:off x="6105526" y="4179888"/>
              <a:ext cx="190500" cy="539750"/>
            </a:xfrm>
            <a:custGeom>
              <a:avLst/>
              <a:gdLst>
                <a:gd name="T0" fmla="*/ 15 w 120"/>
                <a:gd name="T1" fmla="*/ 44 h 340"/>
                <a:gd name="T2" fmla="*/ 10 w 120"/>
                <a:gd name="T3" fmla="*/ 84 h 340"/>
                <a:gd name="T4" fmla="*/ 6 w 120"/>
                <a:gd name="T5" fmla="*/ 119 h 340"/>
                <a:gd name="T6" fmla="*/ 3 w 120"/>
                <a:gd name="T7" fmla="*/ 153 h 340"/>
                <a:gd name="T8" fmla="*/ 1 w 120"/>
                <a:gd name="T9" fmla="*/ 187 h 340"/>
                <a:gd name="T10" fmla="*/ 0 w 120"/>
                <a:gd name="T11" fmla="*/ 229 h 340"/>
                <a:gd name="T12" fmla="*/ 0 w 120"/>
                <a:gd name="T13" fmla="*/ 246 h 340"/>
                <a:gd name="T14" fmla="*/ 1 w 120"/>
                <a:gd name="T15" fmla="*/ 260 h 340"/>
                <a:gd name="T16" fmla="*/ 1 w 120"/>
                <a:gd name="T17" fmla="*/ 273 h 340"/>
                <a:gd name="T18" fmla="*/ 3 w 120"/>
                <a:gd name="T19" fmla="*/ 291 h 340"/>
                <a:gd name="T20" fmla="*/ 7 w 120"/>
                <a:gd name="T21" fmla="*/ 310 h 340"/>
                <a:gd name="T22" fmla="*/ 19 w 120"/>
                <a:gd name="T23" fmla="*/ 327 h 340"/>
                <a:gd name="T24" fmla="*/ 37 w 120"/>
                <a:gd name="T25" fmla="*/ 337 h 340"/>
                <a:gd name="T26" fmla="*/ 58 w 120"/>
                <a:gd name="T27" fmla="*/ 340 h 340"/>
                <a:gd name="T28" fmla="*/ 78 w 120"/>
                <a:gd name="T29" fmla="*/ 336 h 340"/>
                <a:gd name="T30" fmla="*/ 95 w 120"/>
                <a:gd name="T31" fmla="*/ 324 h 340"/>
                <a:gd name="T32" fmla="*/ 105 w 120"/>
                <a:gd name="T33" fmla="*/ 306 h 340"/>
                <a:gd name="T34" fmla="*/ 108 w 120"/>
                <a:gd name="T35" fmla="*/ 287 h 340"/>
                <a:gd name="T36" fmla="*/ 107 w 120"/>
                <a:gd name="T37" fmla="*/ 270 h 340"/>
                <a:gd name="T38" fmla="*/ 107 w 120"/>
                <a:gd name="T39" fmla="*/ 257 h 340"/>
                <a:gd name="T40" fmla="*/ 107 w 120"/>
                <a:gd name="T41" fmla="*/ 245 h 340"/>
                <a:gd name="T42" fmla="*/ 107 w 120"/>
                <a:gd name="T43" fmla="*/ 229 h 340"/>
                <a:gd name="T44" fmla="*/ 107 w 120"/>
                <a:gd name="T45" fmla="*/ 190 h 340"/>
                <a:gd name="T46" fmla="*/ 108 w 120"/>
                <a:gd name="T47" fmla="*/ 157 h 340"/>
                <a:gd name="T48" fmla="*/ 111 w 120"/>
                <a:gd name="T49" fmla="*/ 127 h 340"/>
                <a:gd name="T50" fmla="*/ 116 w 120"/>
                <a:gd name="T51" fmla="*/ 95 h 340"/>
                <a:gd name="T52" fmla="*/ 120 w 120"/>
                <a:gd name="T53" fmla="*/ 59 h 340"/>
                <a:gd name="T54" fmla="*/ 119 w 120"/>
                <a:gd name="T55" fmla="*/ 38 h 340"/>
                <a:gd name="T56" fmla="*/ 110 w 120"/>
                <a:gd name="T57" fmla="*/ 20 h 340"/>
                <a:gd name="T58" fmla="*/ 95 w 120"/>
                <a:gd name="T59" fmla="*/ 7 h 340"/>
                <a:gd name="T60" fmla="*/ 74 w 120"/>
                <a:gd name="T61" fmla="*/ 0 h 340"/>
                <a:gd name="T62" fmla="*/ 53 w 120"/>
                <a:gd name="T63" fmla="*/ 1 h 340"/>
                <a:gd name="T64" fmla="*/ 35 w 120"/>
                <a:gd name="T65" fmla="*/ 10 h 340"/>
                <a:gd name="T66" fmla="*/ 22 w 120"/>
                <a:gd name="T67" fmla="*/ 25 h 340"/>
                <a:gd name="T68" fmla="*/ 15 w 120"/>
                <a:gd name="T69" fmla="*/ 4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 h="340">
                  <a:moveTo>
                    <a:pt x="15" y="44"/>
                  </a:moveTo>
                  <a:lnTo>
                    <a:pt x="10" y="84"/>
                  </a:lnTo>
                  <a:lnTo>
                    <a:pt x="6" y="119"/>
                  </a:lnTo>
                  <a:lnTo>
                    <a:pt x="3" y="153"/>
                  </a:lnTo>
                  <a:lnTo>
                    <a:pt x="1" y="187"/>
                  </a:lnTo>
                  <a:lnTo>
                    <a:pt x="0" y="229"/>
                  </a:lnTo>
                  <a:lnTo>
                    <a:pt x="0" y="246"/>
                  </a:lnTo>
                  <a:lnTo>
                    <a:pt x="1" y="260"/>
                  </a:lnTo>
                  <a:lnTo>
                    <a:pt x="1" y="273"/>
                  </a:lnTo>
                  <a:lnTo>
                    <a:pt x="3" y="291"/>
                  </a:lnTo>
                  <a:lnTo>
                    <a:pt x="7" y="310"/>
                  </a:lnTo>
                  <a:lnTo>
                    <a:pt x="19" y="327"/>
                  </a:lnTo>
                  <a:lnTo>
                    <a:pt x="37" y="337"/>
                  </a:lnTo>
                  <a:lnTo>
                    <a:pt x="58" y="340"/>
                  </a:lnTo>
                  <a:lnTo>
                    <a:pt x="78" y="336"/>
                  </a:lnTo>
                  <a:lnTo>
                    <a:pt x="95" y="324"/>
                  </a:lnTo>
                  <a:lnTo>
                    <a:pt x="105" y="306"/>
                  </a:lnTo>
                  <a:lnTo>
                    <a:pt x="108" y="287"/>
                  </a:lnTo>
                  <a:lnTo>
                    <a:pt x="107" y="270"/>
                  </a:lnTo>
                  <a:lnTo>
                    <a:pt x="107" y="257"/>
                  </a:lnTo>
                  <a:lnTo>
                    <a:pt x="107" y="245"/>
                  </a:lnTo>
                  <a:lnTo>
                    <a:pt x="107" y="229"/>
                  </a:lnTo>
                  <a:lnTo>
                    <a:pt x="107" y="190"/>
                  </a:lnTo>
                  <a:lnTo>
                    <a:pt x="108" y="157"/>
                  </a:lnTo>
                  <a:lnTo>
                    <a:pt x="111" y="127"/>
                  </a:lnTo>
                  <a:lnTo>
                    <a:pt x="116" y="95"/>
                  </a:lnTo>
                  <a:lnTo>
                    <a:pt x="120" y="59"/>
                  </a:lnTo>
                  <a:lnTo>
                    <a:pt x="119" y="38"/>
                  </a:lnTo>
                  <a:lnTo>
                    <a:pt x="110" y="20"/>
                  </a:lnTo>
                  <a:lnTo>
                    <a:pt x="95" y="7"/>
                  </a:lnTo>
                  <a:lnTo>
                    <a:pt x="74" y="0"/>
                  </a:lnTo>
                  <a:lnTo>
                    <a:pt x="53" y="1"/>
                  </a:lnTo>
                  <a:lnTo>
                    <a:pt x="35" y="10"/>
                  </a:lnTo>
                  <a:lnTo>
                    <a:pt x="22" y="25"/>
                  </a:lnTo>
                  <a:lnTo>
                    <a:pt x="15" y="44"/>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5" name="Freeform 16"/>
            <p:cNvSpPr>
              <a:spLocks/>
            </p:cNvSpPr>
            <p:nvPr/>
          </p:nvSpPr>
          <p:spPr bwMode="gray">
            <a:xfrm>
              <a:off x="6184901" y="5021263"/>
              <a:ext cx="344488" cy="569913"/>
            </a:xfrm>
            <a:custGeom>
              <a:avLst/>
              <a:gdLst>
                <a:gd name="T0" fmla="*/ 2 w 217"/>
                <a:gd name="T1" fmla="*/ 66 h 359"/>
                <a:gd name="T2" fmla="*/ 20 w 217"/>
                <a:gd name="T3" fmla="*/ 128 h 359"/>
                <a:gd name="T4" fmla="*/ 42 w 217"/>
                <a:gd name="T5" fmla="*/ 185 h 359"/>
                <a:gd name="T6" fmla="*/ 64 w 217"/>
                <a:gd name="T7" fmla="*/ 237 h 359"/>
                <a:gd name="T8" fmla="*/ 91 w 217"/>
                <a:gd name="T9" fmla="*/ 286 h 359"/>
                <a:gd name="T10" fmla="*/ 119 w 217"/>
                <a:gd name="T11" fmla="*/ 335 h 359"/>
                <a:gd name="T12" fmla="*/ 131 w 217"/>
                <a:gd name="T13" fmla="*/ 347 h 359"/>
                <a:gd name="T14" fmla="*/ 144 w 217"/>
                <a:gd name="T15" fmla="*/ 356 h 359"/>
                <a:gd name="T16" fmla="*/ 161 w 217"/>
                <a:gd name="T17" fmla="*/ 359 h 359"/>
                <a:gd name="T18" fmla="*/ 177 w 217"/>
                <a:gd name="T19" fmla="*/ 357 h 359"/>
                <a:gd name="T20" fmla="*/ 192 w 217"/>
                <a:gd name="T21" fmla="*/ 351 h 359"/>
                <a:gd name="T22" fmla="*/ 205 w 217"/>
                <a:gd name="T23" fmla="*/ 341 h 359"/>
                <a:gd name="T24" fmla="*/ 214 w 217"/>
                <a:gd name="T25" fmla="*/ 326 h 359"/>
                <a:gd name="T26" fmla="*/ 217 w 217"/>
                <a:gd name="T27" fmla="*/ 311 h 359"/>
                <a:gd name="T28" fmla="*/ 216 w 217"/>
                <a:gd name="T29" fmla="*/ 295 h 359"/>
                <a:gd name="T30" fmla="*/ 210 w 217"/>
                <a:gd name="T31" fmla="*/ 280 h 359"/>
                <a:gd name="T32" fmla="*/ 185 w 217"/>
                <a:gd name="T33" fmla="*/ 238 h 359"/>
                <a:gd name="T34" fmla="*/ 161 w 217"/>
                <a:gd name="T35" fmla="*/ 194 h 359"/>
                <a:gd name="T36" fmla="*/ 140 w 217"/>
                <a:gd name="T37" fmla="*/ 148 h 359"/>
                <a:gd name="T38" fmla="*/ 121 w 217"/>
                <a:gd name="T39" fmla="*/ 97 h 359"/>
                <a:gd name="T40" fmla="*/ 104 w 217"/>
                <a:gd name="T41" fmla="*/ 41 h 359"/>
                <a:gd name="T42" fmla="*/ 98 w 217"/>
                <a:gd name="T43" fmla="*/ 26 h 359"/>
                <a:gd name="T44" fmla="*/ 86 w 217"/>
                <a:gd name="T45" fmla="*/ 12 h 359"/>
                <a:gd name="T46" fmla="*/ 73 w 217"/>
                <a:gd name="T47" fmla="*/ 5 h 359"/>
                <a:gd name="T48" fmla="*/ 57 w 217"/>
                <a:gd name="T49" fmla="*/ 0 h 359"/>
                <a:gd name="T50" fmla="*/ 40 w 217"/>
                <a:gd name="T51" fmla="*/ 2 h 359"/>
                <a:gd name="T52" fmla="*/ 24 w 217"/>
                <a:gd name="T53" fmla="*/ 9 h 359"/>
                <a:gd name="T54" fmla="*/ 12 w 217"/>
                <a:gd name="T55" fmla="*/ 20 h 359"/>
                <a:gd name="T56" fmla="*/ 5 w 217"/>
                <a:gd name="T57" fmla="*/ 33 h 359"/>
                <a:gd name="T58" fmla="*/ 0 w 217"/>
                <a:gd name="T59" fmla="*/ 50 h 359"/>
                <a:gd name="T60" fmla="*/ 2 w 217"/>
                <a:gd name="T61" fmla="*/ 6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7" h="359">
                  <a:moveTo>
                    <a:pt x="2" y="66"/>
                  </a:moveTo>
                  <a:lnTo>
                    <a:pt x="20" y="128"/>
                  </a:lnTo>
                  <a:lnTo>
                    <a:pt x="42" y="185"/>
                  </a:lnTo>
                  <a:lnTo>
                    <a:pt x="64" y="237"/>
                  </a:lnTo>
                  <a:lnTo>
                    <a:pt x="91" y="286"/>
                  </a:lnTo>
                  <a:lnTo>
                    <a:pt x="119" y="335"/>
                  </a:lnTo>
                  <a:lnTo>
                    <a:pt x="131" y="347"/>
                  </a:lnTo>
                  <a:lnTo>
                    <a:pt x="144" y="356"/>
                  </a:lnTo>
                  <a:lnTo>
                    <a:pt x="161" y="359"/>
                  </a:lnTo>
                  <a:lnTo>
                    <a:pt x="177" y="357"/>
                  </a:lnTo>
                  <a:lnTo>
                    <a:pt x="192" y="351"/>
                  </a:lnTo>
                  <a:lnTo>
                    <a:pt x="205" y="341"/>
                  </a:lnTo>
                  <a:lnTo>
                    <a:pt x="214" y="326"/>
                  </a:lnTo>
                  <a:lnTo>
                    <a:pt x="217" y="311"/>
                  </a:lnTo>
                  <a:lnTo>
                    <a:pt x="216" y="295"/>
                  </a:lnTo>
                  <a:lnTo>
                    <a:pt x="210" y="280"/>
                  </a:lnTo>
                  <a:lnTo>
                    <a:pt x="185" y="238"/>
                  </a:lnTo>
                  <a:lnTo>
                    <a:pt x="161" y="194"/>
                  </a:lnTo>
                  <a:lnTo>
                    <a:pt x="140" y="148"/>
                  </a:lnTo>
                  <a:lnTo>
                    <a:pt x="121" y="97"/>
                  </a:lnTo>
                  <a:lnTo>
                    <a:pt x="104" y="41"/>
                  </a:lnTo>
                  <a:lnTo>
                    <a:pt x="98" y="26"/>
                  </a:lnTo>
                  <a:lnTo>
                    <a:pt x="86" y="12"/>
                  </a:lnTo>
                  <a:lnTo>
                    <a:pt x="73" y="5"/>
                  </a:lnTo>
                  <a:lnTo>
                    <a:pt x="57" y="0"/>
                  </a:lnTo>
                  <a:lnTo>
                    <a:pt x="40" y="2"/>
                  </a:lnTo>
                  <a:lnTo>
                    <a:pt x="24" y="9"/>
                  </a:lnTo>
                  <a:lnTo>
                    <a:pt x="12" y="20"/>
                  </a:lnTo>
                  <a:lnTo>
                    <a:pt x="5" y="33"/>
                  </a:lnTo>
                  <a:lnTo>
                    <a:pt x="0" y="50"/>
                  </a:lnTo>
                  <a:lnTo>
                    <a:pt x="2" y="66"/>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6" name="Freeform 17"/>
            <p:cNvSpPr>
              <a:spLocks/>
            </p:cNvSpPr>
            <p:nvPr/>
          </p:nvSpPr>
          <p:spPr bwMode="gray">
            <a:xfrm>
              <a:off x="6619876" y="3940175"/>
              <a:ext cx="558800" cy="166688"/>
            </a:xfrm>
            <a:custGeom>
              <a:avLst/>
              <a:gdLst>
                <a:gd name="T0" fmla="*/ 298 w 352"/>
                <a:gd name="T1" fmla="*/ 0 h 105"/>
                <a:gd name="T2" fmla="*/ 53 w 352"/>
                <a:gd name="T3" fmla="*/ 0 h 105"/>
                <a:gd name="T4" fmla="*/ 32 w 352"/>
                <a:gd name="T5" fmla="*/ 5 h 105"/>
                <a:gd name="T6" fmla="*/ 16 w 352"/>
                <a:gd name="T7" fmla="*/ 15 h 105"/>
                <a:gd name="T8" fmla="*/ 4 w 352"/>
                <a:gd name="T9" fmla="*/ 32 h 105"/>
                <a:gd name="T10" fmla="*/ 0 w 352"/>
                <a:gd name="T11" fmla="*/ 52 h 105"/>
                <a:gd name="T12" fmla="*/ 4 w 352"/>
                <a:gd name="T13" fmla="*/ 73 h 105"/>
                <a:gd name="T14" fmla="*/ 16 w 352"/>
                <a:gd name="T15" fmla="*/ 90 h 105"/>
                <a:gd name="T16" fmla="*/ 32 w 352"/>
                <a:gd name="T17" fmla="*/ 100 h 105"/>
                <a:gd name="T18" fmla="*/ 53 w 352"/>
                <a:gd name="T19" fmla="*/ 105 h 105"/>
                <a:gd name="T20" fmla="*/ 298 w 352"/>
                <a:gd name="T21" fmla="*/ 105 h 105"/>
                <a:gd name="T22" fmla="*/ 319 w 352"/>
                <a:gd name="T23" fmla="*/ 100 h 105"/>
                <a:gd name="T24" fmla="*/ 336 w 352"/>
                <a:gd name="T25" fmla="*/ 90 h 105"/>
                <a:gd name="T26" fmla="*/ 348 w 352"/>
                <a:gd name="T27" fmla="*/ 73 h 105"/>
                <a:gd name="T28" fmla="*/ 352 w 352"/>
                <a:gd name="T29" fmla="*/ 52 h 105"/>
                <a:gd name="T30" fmla="*/ 348 w 352"/>
                <a:gd name="T31" fmla="*/ 32 h 105"/>
                <a:gd name="T32" fmla="*/ 336 w 352"/>
                <a:gd name="T33" fmla="*/ 15 h 105"/>
                <a:gd name="T34" fmla="*/ 319 w 352"/>
                <a:gd name="T35" fmla="*/ 5 h 105"/>
                <a:gd name="T36" fmla="*/ 298 w 352"/>
                <a:gd name="T3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2" h="105">
                  <a:moveTo>
                    <a:pt x="298" y="0"/>
                  </a:moveTo>
                  <a:lnTo>
                    <a:pt x="53" y="0"/>
                  </a:lnTo>
                  <a:lnTo>
                    <a:pt x="32" y="5"/>
                  </a:lnTo>
                  <a:lnTo>
                    <a:pt x="16" y="15"/>
                  </a:lnTo>
                  <a:lnTo>
                    <a:pt x="4" y="32"/>
                  </a:lnTo>
                  <a:lnTo>
                    <a:pt x="0" y="52"/>
                  </a:lnTo>
                  <a:lnTo>
                    <a:pt x="4" y="73"/>
                  </a:lnTo>
                  <a:lnTo>
                    <a:pt x="16" y="90"/>
                  </a:lnTo>
                  <a:lnTo>
                    <a:pt x="32" y="100"/>
                  </a:lnTo>
                  <a:lnTo>
                    <a:pt x="53" y="105"/>
                  </a:lnTo>
                  <a:lnTo>
                    <a:pt x="298" y="105"/>
                  </a:lnTo>
                  <a:lnTo>
                    <a:pt x="319" y="100"/>
                  </a:lnTo>
                  <a:lnTo>
                    <a:pt x="336" y="90"/>
                  </a:lnTo>
                  <a:lnTo>
                    <a:pt x="348" y="73"/>
                  </a:lnTo>
                  <a:lnTo>
                    <a:pt x="352" y="52"/>
                  </a:lnTo>
                  <a:lnTo>
                    <a:pt x="348" y="32"/>
                  </a:lnTo>
                  <a:lnTo>
                    <a:pt x="336" y="15"/>
                  </a:lnTo>
                  <a:lnTo>
                    <a:pt x="319" y="5"/>
                  </a:lnTo>
                  <a:lnTo>
                    <a:pt x="298"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7" name="Freeform 18"/>
            <p:cNvSpPr>
              <a:spLocks/>
            </p:cNvSpPr>
            <p:nvPr/>
          </p:nvSpPr>
          <p:spPr bwMode="gray">
            <a:xfrm>
              <a:off x="5510213" y="4791075"/>
              <a:ext cx="558800" cy="165100"/>
            </a:xfrm>
            <a:custGeom>
              <a:avLst/>
              <a:gdLst>
                <a:gd name="T0" fmla="*/ 299 w 352"/>
                <a:gd name="T1" fmla="*/ 0 h 104"/>
                <a:gd name="T2" fmla="*/ 54 w 352"/>
                <a:gd name="T3" fmla="*/ 0 h 104"/>
                <a:gd name="T4" fmla="*/ 33 w 352"/>
                <a:gd name="T5" fmla="*/ 4 h 104"/>
                <a:gd name="T6" fmla="*/ 16 w 352"/>
                <a:gd name="T7" fmla="*/ 16 h 104"/>
                <a:gd name="T8" fmla="*/ 5 w 352"/>
                <a:gd name="T9" fmla="*/ 32 h 104"/>
                <a:gd name="T10" fmla="*/ 0 w 352"/>
                <a:gd name="T11" fmla="*/ 52 h 104"/>
                <a:gd name="T12" fmla="*/ 5 w 352"/>
                <a:gd name="T13" fmla="*/ 73 h 104"/>
                <a:gd name="T14" fmla="*/ 16 w 352"/>
                <a:gd name="T15" fmla="*/ 89 h 104"/>
                <a:gd name="T16" fmla="*/ 33 w 352"/>
                <a:gd name="T17" fmla="*/ 101 h 104"/>
                <a:gd name="T18" fmla="*/ 54 w 352"/>
                <a:gd name="T19" fmla="*/ 104 h 104"/>
                <a:gd name="T20" fmla="*/ 299 w 352"/>
                <a:gd name="T21" fmla="*/ 104 h 104"/>
                <a:gd name="T22" fmla="*/ 320 w 352"/>
                <a:gd name="T23" fmla="*/ 101 h 104"/>
                <a:gd name="T24" fmla="*/ 336 w 352"/>
                <a:gd name="T25" fmla="*/ 89 h 104"/>
                <a:gd name="T26" fmla="*/ 348 w 352"/>
                <a:gd name="T27" fmla="*/ 73 h 104"/>
                <a:gd name="T28" fmla="*/ 352 w 352"/>
                <a:gd name="T29" fmla="*/ 52 h 104"/>
                <a:gd name="T30" fmla="*/ 348 w 352"/>
                <a:gd name="T31" fmla="*/ 32 h 104"/>
                <a:gd name="T32" fmla="*/ 336 w 352"/>
                <a:gd name="T33" fmla="*/ 16 h 104"/>
                <a:gd name="T34" fmla="*/ 320 w 352"/>
                <a:gd name="T35" fmla="*/ 4 h 104"/>
                <a:gd name="T36" fmla="*/ 299 w 352"/>
                <a:gd name="T3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2" h="104">
                  <a:moveTo>
                    <a:pt x="299" y="0"/>
                  </a:moveTo>
                  <a:lnTo>
                    <a:pt x="54" y="0"/>
                  </a:lnTo>
                  <a:lnTo>
                    <a:pt x="33" y="4"/>
                  </a:lnTo>
                  <a:lnTo>
                    <a:pt x="16" y="16"/>
                  </a:lnTo>
                  <a:lnTo>
                    <a:pt x="5" y="32"/>
                  </a:lnTo>
                  <a:lnTo>
                    <a:pt x="0" y="52"/>
                  </a:lnTo>
                  <a:lnTo>
                    <a:pt x="5" y="73"/>
                  </a:lnTo>
                  <a:lnTo>
                    <a:pt x="16" y="89"/>
                  </a:lnTo>
                  <a:lnTo>
                    <a:pt x="33" y="101"/>
                  </a:lnTo>
                  <a:lnTo>
                    <a:pt x="54" y="104"/>
                  </a:lnTo>
                  <a:lnTo>
                    <a:pt x="299" y="104"/>
                  </a:lnTo>
                  <a:lnTo>
                    <a:pt x="320" y="101"/>
                  </a:lnTo>
                  <a:lnTo>
                    <a:pt x="336" y="89"/>
                  </a:lnTo>
                  <a:lnTo>
                    <a:pt x="348" y="73"/>
                  </a:lnTo>
                  <a:lnTo>
                    <a:pt x="352" y="52"/>
                  </a:lnTo>
                  <a:lnTo>
                    <a:pt x="348" y="32"/>
                  </a:lnTo>
                  <a:lnTo>
                    <a:pt x="336" y="16"/>
                  </a:lnTo>
                  <a:lnTo>
                    <a:pt x="320" y="4"/>
                  </a:lnTo>
                  <a:lnTo>
                    <a:pt x="299"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8" name="Freeform 19"/>
            <p:cNvSpPr>
              <a:spLocks/>
            </p:cNvSpPr>
            <p:nvPr/>
          </p:nvSpPr>
          <p:spPr bwMode="gray">
            <a:xfrm>
              <a:off x="7546976" y="4179888"/>
              <a:ext cx="557213" cy="165100"/>
            </a:xfrm>
            <a:custGeom>
              <a:avLst/>
              <a:gdLst>
                <a:gd name="T0" fmla="*/ 297 w 351"/>
                <a:gd name="T1" fmla="*/ 0 h 104"/>
                <a:gd name="T2" fmla="*/ 52 w 351"/>
                <a:gd name="T3" fmla="*/ 0 h 104"/>
                <a:gd name="T4" fmla="*/ 31 w 351"/>
                <a:gd name="T5" fmla="*/ 4 h 104"/>
                <a:gd name="T6" fmla="*/ 15 w 351"/>
                <a:gd name="T7" fmla="*/ 16 h 104"/>
                <a:gd name="T8" fmla="*/ 3 w 351"/>
                <a:gd name="T9" fmla="*/ 32 h 104"/>
                <a:gd name="T10" fmla="*/ 0 w 351"/>
                <a:gd name="T11" fmla="*/ 52 h 104"/>
                <a:gd name="T12" fmla="*/ 3 w 351"/>
                <a:gd name="T13" fmla="*/ 72 h 104"/>
                <a:gd name="T14" fmla="*/ 15 w 351"/>
                <a:gd name="T15" fmla="*/ 89 h 104"/>
                <a:gd name="T16" fmla="*/ 31 w 351"/>
                <a:gd name="T17" fmla="*/ 101 h 104"/>
                <a:gd name="T18" fmla="*/ 52 w 351"/>
                <a:gd name="T19" fmla="*/ 104 h 104"/>
                <a:gd name="T20" fmla="*/ 297 w 351"/>
                <a:gd name="T21" fmla="*/ 104 h 104"/>
                <a:gd name="T22" fmla="*/ 318 w 351"/>
                <a:gd name="T23" fmla="*/ 101 h 104"/>
                <a:gd name="T24" fmla="*/ 336 w 351"/>
                <a:gd name="T25" fmla="*/ 89 h 104"/>
                <a:gd name="T26" fmla="*/ 346 w 351"/>
                <a:gd name="T27" fmla="*/ 72 h 104"/>
                <a:gd name="T28" fmla="*/ 351 w 351"/>
                <a:gd name="T29" fmla="*/ 52 h 104"/>
                <a:gd name="T30" fmla="*/ 346 w 351"/>
                <a:gd name="T31" fmla="*/ 32 h 104"/>
                <a:gd name="T32" fmla="*/ 336 w 351"/>
                <a:gd name="T33" fmla="*/ 16 h 104"/>
                <a:gd name="T34" fmla="*/ 318 w 351"/>
                <a:gd name="T35" fmla="*/ 4 h 104"/>
                <a:gd name="T36" fmla="*/ 297 w 351"/>
                <a:gd name="T3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1" h="104">
                  <a:moveTo>
                    <a:pt x="297" y="0"/>
                  </a:moveTo>
                  <a:lnTo>
                    <a:pt x="52" y="0"/>
                  </a:lnTo>
                  <a:lnTo>
                    <a:pt x="31" y="4"/>
                  </a:lnTo>
                  <a:lnTo>
                    <a:pt x="15" y="16"/>
                  </a:lnTo>
                  <a:lnTo>
                    <a:pt x="3" y="32"/>
                  </a:lnTo>
                  <a:lnTo>
                    <a:pt x="0" y="52"/>
                  </a:lnTo>
                  <a:lnTo>
                    <a:pt x="3" y="72"/>
                  </a:lnTo>
                  <a:lnTo>
                    <a:pt x="15" y="89"/>
                  </a:lnTo>
                  <a:lnTo>
                    <a:pt x="31" y="101"/>
                  </a:lnTo>
                  <a:lnTo>
                    <a:pt x="52" y="104"/>
                  </a:lnTo>
                  <a:lnTo>
                    <a:pt x="297" y="104"/>
                  </a:lnTo>
                  <a:lnTo>
                    <a:pt x="318" y="101"/>
                  </a:lnTo>
                  <a:lnTo>
                    <a:pt x="336" y="89"/>
                  </a:lnTo>
                  <a:lnTo>
                    <a:pt x="346" y="72"/>
                  </a:lnTo>
                  <a:lnTo>
                    <a:pt x="351" y="52"/>
                  </a:lnTo>
                  <a:lnTo>
                    <a:pt x="346" y="32"/>
                  </a:lnTo>
                  <a:lnTo>
                    <a:pt x="336" y="16"/>
                  </a:lnTo>
                  <a:lnTo>
                    <a:pt x="318" y="4"/>
                  </a:lnTo>
                  <a:lnTo>
                    <a:pt x="297"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9" name="Freeform 20"/>
            <p:cNvSpPr>
              <a:spLocks/>
            </p:cNvSpPr>
            <p:nvPr/>
          </p:nvSpPr>
          <p:spPr bwMode="gray">
            <a:xfrm>
              <a:off x="6619876" y="4179888"/>
              <a:ext cx="615950" cy="165100"/>
            </a:xfrm>
            <a:custGeom>
              <a:avLst/>
              <a:gdLst>
                <a:gd name="T0" fmla="*/ 334 w 388"/>
                <a:gd name="T1" fmla="*/ 0 h 104"/>
                <a:gd name="T2" fmla="*/ 53 w 388"/>
                <a:gd name="T3" fmla="*/ 0 h 104"/>
                <a:gd name="T4" fmla="*/ 32 w 388"/>
                <a:gd name="T5" fmla="*/ 4 h 104"/>
                <a:gd name="T6" fmla="*/ 16 w 388"/>
                <a:gd name="T7" fmla="*/ 16 h 104"/>
                <a:gd name="T8" fmla="*/ 4 w 388"/>
                <a:gd name="T9" fmla="*/ 32 h 104"/>
                <a:gd name="T10" fmla="*/ 0 w 388"/>
                <a:gd name="T11" fmla="*/ 52 h 104"/>
                <a:gd name="T12" fmla="*/ 4 w 388"/>
                <a:gd name="T13" fmla="*/ 72 h 104"/>
                <a:gd name="T14" fmla="*/ 16 w 388"/>
                <a:gd name="T15" fmla="*/ 89 h 104"/>
                <a:gd name="T16" fmla="*/ 32 w 388"/>
                <a:gd name="T17" fmla="*/ 101 h 104"/>
                <a:gd name="T18" fmla="*/ 53 w 388"/>
                <a:gd name="T19" fmla="*/ 104 h 104"/>
                <a:gd name="T20" fmla="*/ 334 w 388"/>
                <a:gd name="T21" fmla="*/ 104 h 104"/>
                <a:gd name="T22" fmla="*/ 355 w 388"/>
                <a:gd name="T23" fmla="*/ 101 h 104"/>
                <a:gd name="T24" fmla="*/ 371 w 388"/>
                <a:gd name="T25" fmla="*/ 89 h 104"/>
                <a:gd name="T26" fmla="*/ 383 w 388"/>
                <a:gd name="T27" fmla="*/ 72 h 104"/>
                <a:gd name="T28" fmla="*/ 388 w 388"/>
                <a:gd name="T29" fmla="*/ 52 h 104"/>
                <a:gd name="T30" fmla="*/ 383 w 388"/>
                <a:gd name="T31" fmla="*/ 32 h 104"/>
                <a:gd name="T32" fmla="*/ 371 w 388"/>
                <a:gd name="T33" fmla="*/ 16 h 104"/>
                <a:gd name="T34" fmla="*/ 355 w 388"/>
                <a:gd name="T35" fmla="*/ 4 h 104"/>
                <a:gd name="T36" fmla="*/ 334 w 388"/>
                <a:gd name="T3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8" h="104">
                  <a:moveTo>
                    <a:pt x="334" y="0"/>
                  </a:moveTo>
                  <a:lnTo>
                    <a:pt x="53" y="0"/>
                  </a:lnTo>
                  <a:lnTo>
                    <a:pt x="32" y="4"/>
                  </a:lnTo>
                  <a:lnTo>
                    <a:pt x="16" y="16"/>
                  </a:lnTo>
                  <a:lnTo>
                    <a:pt x="4" y="32"/>
                  </a:lnTo>
                  <a:lnTo>
                    <a:pt x="0" y="52"/>
                  </a:lnTo>
                  <a:lnTo>
                    <a:pt x="4" y="72"/>
                  </a:lnTo>
                  <a:lnTo>
                    <a:pt x="16" y="89"/>
                  </a:lnTo>
                  <a:lnTo>
                    <a:pt x="32" y="101"/>
                  </a:lnTo>
                  <a:lnTo>
                    <a:pt x="53" y="104"/>
                  </a:lnTo>
                  <a:lnTo>
                    <a:pt x="334" y="104"/>
                  </a:lnTo>
                  <a:lnTo>
                    <a:pt x="355" y="101"/>
                  </a:lnTo>
                  <a:lnTo>
                    <a:pt x="371" y="89"/>
                  </a:lnTo>
                  <a:lnTo>
                    <a:pt x="383" y="72"/>
                  </a:lnTo>
                  <a:lnTo>
                    <a:pt x="388" y="52"/>
                  </a:lnTo>
                  <a:lnTo>
                    <a:pt x="383" y="32"/>
                  </a:lnTo>
                  <a:lnTo>
                    <a:pt x="371" y="16"/>
                  </a:lnTo>
                  <a:lnTo>
                    <a:pt x="355" y="4"/>
                  </a:lnTo>
                  <a:lnTo>
                    <a:pt x="334"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0" name="Freeform 21"/>
            <p:cNvSpPr>
              <a:spLocks/>
            </p:cNvSpPr>
            <p:nvPr/>
          </p:nvSpPr>
          <p:spPr bwMode="gray">
            <a:xfrm>
              <a:off x="6381751" y="4791075"/>
              <a:ext cx="612775" cy="165100"/>
            </a:xfrm>
            <a:custGeom>
              <a:avLst/>
              <a:gdLst>
                <a:gd name="T0" fmla="*/ 334 w 386"/>
                <a:gd name="T1" fmla="*/ 0 h 104"/>
                <a:gd name="T2" fmla="*/ 53 w 386"/>
                <a:gd name="T3" fmla="*/ 0 h 104"/>
                <a:gd name="T4" fmla="*/ 32 w 386"/>
                <a:gd name="T5" fmla="*/ 4 h 104"/>
                <a:gd name="T6" fmla="*/ 16 w 386"/>
                <a:gd name="T7" fmla="*/ 16 h 104"/>
                <a:gd name="T8" fmla="*/ 4 w 386"/>
                <a:gd name="T9" fmla="*/ 32 h 104"/>
                <a:gd name="T10" fmla="*/ 0 w 386"/>
                <a:gd name="T11" fmla="*/ 52 h 104"/>
                <a:gd name="T12" fmla="*/ 4 w 386"/>
                <a:gd name="T13" fmla="*/ 73 h 104"/>
                <a:gd name="T14" fmla="*/ 16 w 386"/>
                <a:gd name="T15" fmla="*/ 89 h 104"/>
                <a:gd name="T16" fmla="*/ 32 w 386"/>
                <a:gd name="T17" fmla="*/ 101 h 104"/>
                <a:gd name="T18" fmla="*/ 53 w 386"/>
                <a:gd name="T19" fmla="*/ 104 h 104"/>
                <a:gd name="T20" fmla="*/ 334 w 386"/>
                <a:gd name="T21" fmla="*/ 104 h 104"/>
                <a:gd name="T22" fmla="*/ 355 w 386"/>
                <a:gd name="T23" fmla="*/ 101 h 104"/>
                <a:gd name="T24" fmla="*/ 371 w 386"/>
                <a:gd name="T25" fmla="*/ 89 h 104"/>
                <a:gd name="T26" fmla="*/ 383 w 386"/>
                <a:gd name="T27" fmla="*/ 73 h 104"/>
                <a:gd name="T28" fmla="*/ 386 w 386"/>
                <a:gd name="T29" fmla="*/ 52 h 104"/>
                <a:gd name="T30" fmla="*/ 383 w 386"/>
                <a:gd name="T31" fmla="*/ 32 h 104"/>
                <a:gd name="T32" fmla="*/ 371 w 386"/>
                <a:gd name="T33" fmla="*/ 16 h 104"/>
                <a:gd name="T34" fmla="*/ 355 w 386"/>
                <a:gd name="T35" fmla="*/ 4 h 104"/>
                <a:gd name="T36" fmla="*/ 334 w 386"/>
                <a:gd name="T3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6" h="104">
                  <a:moveTo>
                    <a:pt x="334" y="0"/>
                  </a:moveTo>
                  <a:lnTo>
                    <a:pt x="53" y="0"/>
                  </a:lnTo>
                  <a:lnTo>
                    <a:pt x="32" y="4"/>
                  </a:lnTo>
                  <a:lnTo>
                    <a:pt x="16" y="16"/>
                  </a:lnTo>
                  <a:lnTo>
                    <a:pt x="4" y="32"/>
                  </a:lnTo>
                  <a:lnTo>
                    <a:pt x="0" y="52"/>
                  </a:lnTo>
                  <a:lnTo>
                    <a:pt x="4" y="73"/>
                  </a:lnTo>
                  <a:lnTo>
                    <a:pt x="16" y="89"/>
                  </a:lnTo>
                  <a:lnTo>
                    <a:pt x="32" y="101"/>
                  </a:lnTo>
                  <a:lnTo>
                    <a:pt x="53" y="104"/>
                  </a:lnTo>
                  <a:lnTo>
                    <a:pt x="334" y="104"/>
                  </a:lnTo>
                  <a:lnTo>
                    <a:pt x="355" y="101"/>
                  </a:lnTo>
                  <a:lnTo>
                    <a:pt x="371" y="89"/>
                  </a:lnTo>
                  <a:lnTo>
                    <a:pt x="383" y="73"/>
                  </a:lnTo>
                  <a:lnTo>
                    <a:pt x="386" y="52"/>
                  </a:lnTo>
                  <a:lnTo>
                    <a:pt x="383" y="32"/>
                  </a:lnTo>
                  <a:lnTo>
                    <a:pt x="371" y="16"/>
                  </a:lnTo>
                  <a:lnTo>
                    <a:pt x="355" y="4"/>
                  </a:lnTo>
                  <a:lnTo>
                    <a:pt x="334"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1" name="Freeform 22"/>
            <p:cNvSpPr>
              <a:spLocks/>
            </p:cNvSpPr>
            <p:nvPr/>
          </p:nvSpPr>
          <p:spPr bwMode="gray">
            <a:xfrm>
              <a:off x="6437313" y="5021263"/>
              <a:ext cx="557213" cy="166688"/>
            </a:xfrm>
            <a:custGeom>
              <a:avLst/>
              <a:gdLst>
                <a:gd name="T0" fmla="*/ 299 w 351"/>
                <a:gd name="T1" fmla="*/ 0 h 105"/>
                <a:gd name="T2" fmla="*/ 54 w 351"/>
                <a:gd name="T3" fmla="*/ 0 h 105"/>
                <a:gd name="T4" fmla="*/ 33 w 351"/>
                <a:gd name="T5" fmla="*/ 5 h 105"/>
                <a:gd name="T6" fmla="*/ 15 w 351"/>
                <a:gd name="T7" fmla="*/ 17 h 105"/>
                <a:gd name="T8" fmla="*/ 5 w 351"/>
                <a:gd name="T9" fmla="*/ 33 h 105"/>
                <a:gd name="T10" fmla="*/ 0 w 351"/>
                <a:gd name="T11" fmla="*/ 52 h 105"/>
                <a:gd name="T12" fmla="*/ 5 w 351"/>
                <a:gd name="T13" fmla="*/ 73 h 105"/>
                <a:gd name="T14" fmla="*/ 15 w 351"/>
                <a:gd name="T15" fmla="*/ 90 h 105"/>
                <a:gd name="T16" fmla="*/ 33 w 351"/>
                <a:gd name="T17" fmla="*/ 102 h 105"/>
                <a:gd name="T18" fmla="*/ 54 w 351"/>
                <a:gd name="T19" fmla="*/ 105 h 105"/>
                <a:gd name="T20" fmla="*/ 299 w 351"/>
                <a:gd name="T21" fmla="*/ 105 h 105"/>
                <a:gd name="T22" fmla="*/ 320 w 351"/>
                <a:gd name="T23" fmla="*/ 102 h 105"/>
                <a:gd name="T24" fmla="*/ 336 w 351"/>
                <a:gd name="T25" fmla="*/ 90 h 105"/>
                <a:gd name="T26" fmla="*/ 348 w 351"/>
                <a:gd name="T27" fmla="*/ 73 h 105"/>
                <a:gd name="T28" fmla="*/ 351 w 351"/>
                <a:gd name="T29" fmla="*/ 52 h 105"/>
                <a:gd name="T30" fmla="*/ 348 w 351"/>
                <a:gd name="T31" fmla="*/ 33 h 105"/>
                <a:gd name="T32" fmla="*/ 336 w 351"/>
                <a:gd name="T33" fmla="*/ 17 h 105"/>
                <a:gd name="T34" fmla="*/ 320 w 351"/>
                <a:gd name="T35" fmla="*/ 5 h 105"/>
                <a:gd name="T36" fmla="*/ 299 w 351"/>
                <a:gd name="T3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1" h="105">
                  <a:moveTo>
                    <a:pt x="299" y="0"/>
                  </a:moveTo>
                  <a:lnTo>
                    <a:pt x="54" y="0"/>
                  </a:lnTo>
                  <a:lnTo>
                    <a:pt x="33" y="5"/>
                  </a:lnTo>
                  <a:lnTo>
                    <a:pt x="15" y="17"/>
                  </a:lnTo>
                  <a:lnTo>
                    <a:pt x="5" y="33"/>
                  </a:lnTo>
                  <a:lnTo>
                    <a:pt x="0" y="52"/>
                  </a:lnTo>
                  <a:lnTo>
                    <a:pt x="5" y="73"/>
                  </a:lnTo>
                  <a:lnTo>
                    <a:pt x="15" y="90"/>
                  </a:lnTo>
                  <a:lnTo>
                    <a:pt x="33" y="102"/>
                  </a:lnTo>
                  <a:lnTo>
                    <a:pt x="54" y="105"/>
                  </a:lnTo>
                  <a:lnTo>
                    <a:pt x="299" y="105"/>
                  </a:lnTo>
                  <a:lnTo>
                    <a:pt x="320" y="102"/>
                  </a:lnTo>
                  <a:lnTo>
                    <a:pt x="336" y="90"/>
                  </a:lnTo>
                  <a:lnTo>
                    <a:pt x="348" y="73"/>
                  </a:lnTo>
                  <a:lnTo>
                    <a:pt x="351" y="52"/>
                  </a:lnTo>
                  <a:lnTo>
                    <a:pt x="348" y="33"/>
                  </a:lnTo>
                  <a:lnTo>
                    <a:pt x="336" y="17"/>
                  </a:lnTo>
                  <a:lnTo>
                    <a:pt x="320" y="5"/>
                  </a:lnTo>
                  <a:lnTo>
                    <a:pt x="299"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2" name="Freeform 23"/>
            <p:cNvSpPr>
              <a:spLocks/>
            </p:cNvSpPr>
            <p:nvPr/>
          </p:nvSpPr>
          <p:spPr bwMode="gray">
            <a:xfrm>
              <a:off x="6450013" y="3332163"/>
              <a:ext cx="346075" cy="544513"/>
            </a:xfrm>
            <a:custGeom>
              <a:avLst/>
              <a:gdLst>
                <a:gd name="T0" fmla="*/ 126 w 218"/>
                <a:gd name="T1" fmla="*/ 18 h 343"/>
                <a:gd name="T2" fmla="*/ 101 w 218"/>
                <a:gd name="T3" fmla="*/ 49 h 343"/>
                <a:gd name="T4" fmla="*/ 77 w 218"/>
                <a:gd name="T5" fmla="*/ 83 h 343"/>
                <a:gd name="T6" fmla="*/ 56 w 218"/>
                <a:gd name="T7" fmla="*/ 122 h 343"/>
                <a:gd name="T8" fmla="*/ 37 w 218"/>
                <a:gd name="T9" fmla="*/ 166 h 343"/>
                <a:gd name="T10" fmla="*/ 19 w 218"/>
                <a:gd name="T11" fmla="*/ 218 h 343"/>
                <a:gd name="T12" fmla="*/ 1 w 218"/>
                <a:gd name="T13" fmla="*/ 278 h 343"/>
                <a:gd name="T14" fmla="*/ 0 w 218"/>
                <a:gd name="T15" fmla="*/ 294 h 343"/>
                <a:gd name="T16" fmla="*/ 4 w 218"/>
                <a:gd name="T17" fmla="*/ 311 h 343"/>
                <a:gd name="T18" fmla="*/ 12 w 218"/>
                <a:gd name="T19" fmla="*/ 324 h 343"/>
                <a:gd name="T20" fmla="*/ 23 w 218"/>
                <a:gd name="T21" fmla="*/ 334 h 343"/>
                <a:gd name="T22" fmla="*/ 40 w 218"/>
                <a:gd name="T23" fmla="*/ 342 h 343"/>
                <a:gd name="T24" fmla="*/ 56 w 218"/>
                <a:gd name="T25" fmla="*/ 343 h 343"/>
                <a:gd name="T26" fmla="*/ 73 w 218"/>
                <a:gd name="T27" fmla="*/ 339 h 343"/>
                <a:gd name="T28" fmla="*/ 86 w 218"/>
                <a:gd name="T29" fmla="*/ 331 h 343"/>
                <a:gd name="T30" fmla="*/ 98 w 218"/>
                <a:gd name="T31" fmla="*/ 319 h 343"/>
                <a:gd name="T32" fmla="*/ 104 w 218"/>
                <a:gd name="T33" fmla="*/ 305 h 343"/>
                <a:gd name="T34" fmla="*/ 119 w 218"/>
                <a:gd name="T35" fmla="*/ 253 h 343"/>
                <a:gd name="T36" fmla="*/ 133 w 218"/>
                <a:gd name="T37" fmla="*/ 208 h 343"/>
                <a:gd name="T38" fmla="*/ 150 w 218"/>
                <a:gd name="T39" fmla="*/ 171 h 343"/>
                <a:gd name="T40" fmla="*/ 166 w 218"/>
                <a:gd name="T41" fmla="*/ 140 h 343"/>
                <a:gd name="T42" fmla="*/ 185 w 218"/>
                <a:gd name="T43" fmla="*/ 111 h 343"/>
                <a:gd name="T44" fmla="*/ 205 w 218"/>
                <a:gd name="T45" fmla="*/ 86 h 343"/>
                <a:gd name="T46" fmla="*/ 214 w 218"/>
                <a:gd name="T47" fmla="*/ 73 h 343"/>
                <a:gd name="T48" fmla="*/ 218 w 218"/>
                <a:gd name="T49" fmla="*/ 56 h 343"/>
                <a:gd name="T50" fmla="*/ 217 w 218"/>
                <a:gd name="T51" fmla="*/ 41 h 343"/>
                <a:gd name="T52" fmla="*/ 211 w 218"/>
                <a:gd name="T53" fmla="*/ 27 h 343"/>
                <a:gd name="T54" fmla="*/ 200 w 218"/>
                <a:gd name="T55" fmla="*/ 13 h 343"/>
                <a:gd name="T56" fmla="*/ 185 w 218"/>
                <a:gd name="T57" fmla="*/ 4 h 343"/>
                <a:gd name="T58" fmla="*/ 171 w 218"/>
                <a:gd name="T59" fmla="*/ 0 h 343"/>
                <a:gd name="T60" fmla="*/ 154 w 218"/>
                <a:gd name="T61" fmla="*/ 1 h 343"/>
                <a:gd name="T62" fmla="*/ 139 w 218"/>
                <a:gd name="T63" fmla="*/ 7 h 343"/>
                <a:gd name="T64" fmla="*/ 126 w 218"/>
                <a:gd name="T65" fmla="*/ 18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8" h="343">
                  <a:moveTo>
                    <a:pt x="126" y="18"/>
                  </a:moveTo>
                  <a:lnTo>
                    <a:pt x="101" y="49"/>
                  </a:lnTo>
                  <a:lnTo>
                    <a:pt x="77" y="83"/>
                  </a:lnTo>
                  <a:lnTo>
                    <a:pt x="56" y="122"/>
                  </a:lnTo>
                  <a:lnTo>
                    <a:pt x="37" y="166"/>
                  </a:lnTo>
                  <a:lnTo>
                    <a:pt x="19" y="218"/>
                  </a:lnTo>
                  <a:lnTo>
                    <a:pt x="1" y="278"/>
                  </a:lnTo>
                  <a:lnTo>
                    <a:pt x="0" y="294"/>
                  </a:lnTo>
                  <a:lnTo>
                    <a:pt x="4" y="311"/>
                  </a:lnTo>
                  <a:lnTo>
                    <a:pt x="12" y="324"/>
                  </a:lnTo>
                  <a:lnTo>
                    <a:pt x="23" y="334"/>
                  </a:lnTo>
                  <a:lnTo>
                    <a:pt x="40" y="342"/>
                  </a:lnTo>
                  <a:lnTo>
                    <a:pt x="56" y="343"/>
                  </a:lnTo>
                  <a:lnTo>
                    <a:pt x="73" y="339"/>
                  </a:lnTo>
                  <a:lnTo>
                    <a:pt x="86" y="331"/>
                  </a:lnTo>
                  <a:lnTo>
                    <a:pt x="98" y="319"/>
                  </a:lnTo>
                  <a:lnTo>
                    <a:pt x="104" y="305"/>
                  </a:lnTo>
                  <a:lnTo>
                    <a:pt x="119" y="253"/>
                  </a:lnTo>
                  <a:lnTo>
                    <a:pt x="133" y="208"/>
                  </a:lnTo>
                  <a:lnTo>
                    <a:pt x="150" y="171"/>
                  </a:lnTo>
                  <a:lnTo>
                    <a:pt x="166" y="140"/>
                  </a:lnTo>
                  <a:lnTo>
                    <a:pt x="185" y="111"/>
                  </a:lnTo>
                  <a:lnTo>
                    <a:pt x="205" y="86"/>
                  </a:lnTo>
                  <a:lnTo>
                    <a:pt x="214" y="73"/>
                  </a:lnTo>
                  <a:lnTo>
                    <a:pt x="218" y="56"/>
                  </a:lnTo>
                  <a:lnTo>
                    <a:pt x="217" y="41"/>
                  </a:lnTo>
                  <a:lnTo>
                    <a:pt x="211" y="27"/>
                  </a:lnTo>
                  <a:lnTo>
                    <a:pt x="200" y="13"/>
                  </a:lnTo>
                  <a:lnTo>
                    <a:pt x="185" y="4"/>
                  </a:lnTo>
                  <a:lnTo>
                    <a:pt x="171" y="0"/>
                  </a:lnTo>
                  <a:lnTo>
                    <a:pt x="154" y="1"/>
                  </a:lnTo>
                  <a:lnTo>
                    <a:pt x="139" y="7"/>
                  </a:lnTo>
                  <a:lnTo>
                    <a:pt x="126" y="18"/>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3" name="Freeform 24"/>
            <p:cNvSpPr>
              <a:spLocks/>
            </p:cNvSpPr>
            <p:nvPr/>
          </p:nvSpPr>
          <p:spPr bwMode="gray">
            <a:xfrm>
              <a:off x="6805613" y="5257800"/>
              <a:ext cx="347663" cy="546100"/>
            </a:xfrm>
            <a:custGeom>
              <a:avLst/>
              <a:gdLst>
                <a:gd name="T0" fmla="*/ 92 w 219"/>
                <a:gd name="T1" fmla="*/ 326 h 344"/>
                <a:gd name="T2" fmla="*/ 119 w 219"/>
                <a:gd name="T3" fmla="*/ 295 h 344"/>
                <a:gd name="T4" fmla="*/ 141 w 219"/>
                <a:gd name="T5" fmla="*/ 260 h 344"/>
                <a:gd name="T6" fmla="*/ 162 w 219"/>
                <a:gd name="T7" fmla="*/ 222 h 344"/>
                <a:gd name="T8" fmla="*/ 181 w 219"/>
                <a:gd name="T9" fmla="*/ 177 h 344"/>
                <a:gd name="T10" fmla="*/ 199 w 219"/>
                <a:gd name="T11" fmla="*/ 125 h 344"/>
                <a:gd name="T12" fmla="*/ 217 w 219"/>
                <a:gd name="T13" fmla="*/ 66 h 344"/>
                <a:gd name="T14" fmla="*/ 219 w 219"/>
                <a:gd name="T15" fmla="*/ 49 h 344"/>
                <a:gd name="T16" fmla="*/ 214 w 219"/>
                <a:gd name="T17" fmla="*/ 33 h 344"/>
                <a:gd name="T18" fmla="*/ 207 w 219"/>
                <a:gd name="T19" fmla="*/ 19 h 344"/>
                <a:gd name="T20" fmla="*/ 195 w 219"/>
                <a:gd name="T21" fmla="*/ 9 h 344"/>
                <a:gd name="T22" fmla="*/ 179 w 219"/>
                <a:gd name="T23" fmla="*/ 2 h 344"/>
                <a:gd name="T24" fmla="*/ 162 w 219"/>
                <a:gd name="T25" fmla="*/ 0 h 344"/>
                <a:gd name="T26" fmla="*/ 146 w 219"/>
                <a:gd name="T27" fmla="*/ 5 h 344"/>
                <a:gd name="T28" fmla="*/ 132 w 219"/>
                <a:gd name="T29" fmla="*/ 12 h 344"/>
                <a:gd name="T30" fmla="*/ 121 w 219"/>
                <a:gd name="T31" fmla="*/ 24 h 344"/>
                <a:gd name="T32" fmla="*/ 115 w 219"/>
                <a:gd name="T33" fmla="*/ 40 h 344"/>
                <a:gd name="T34" fmla="*/ 100 w 219"/>
                <a:gd name="T35" fmla="*/ 91 h 344"/>
                <a:gd name="T36" fmla="*/ 85 w 219"/>
                <a:gd name="T37" fmla="*/ 135 h 344"/>
                <a:gd name="T38" fmla="*/ 69 w 219"/>
                <a:gd name="T39" fmla="*/ 173 h 344"/>
                <a:gd name="T40" fmla="*/ 52 w 219"/>
                <a:gd name="T41" fmla="*/ 205 h 344"/>
                <a:gd name="T42" fmla="*/ 33 w 219"/>
                <a:gd name="T43" fmla="*/ 232 h 344"/>
                <a:gd name="T44" fmla="*/ 14 w 219"/>
                <a:gd name="T45" fmla="*/ 257 h 344"/>
                <a:gd name="T46" fmla="*/ 5 w 219"/>
                <a:gd name="T47" fmla="*/ 271 h 344"/>
                <a:gd name="T48" fmla="*/ 0 w 219"/>
                <a:gd name="T49" fmla="*/ 287 h 344"/>
                <a:gd name="T50" fmla="*/ 2 w 219"/>
                <a:gd name="T51" fmla="*/ 302 h 344"/>
                <a:gd name="T52" fmla="*/ 8 w 219"/>
                <a:gd name="T53" fmla="*/ 317 h 344"/>
                <a:gd name="T54" fmla="*/ 18 w 219"/>
                <a:gd name="T55" fmla="*/ 330 h 344"/>
                <a:gd name="T56" fmla="*/ 33 w 219"/>
                <a:gd name="T57" fmla="*/ 339 h 344"/>
                <a:gd name="T58" fmla="*/ 48 w 219"/>
                <a:gd name="T59" fmla="*/ 344 h 344"/>
                <a:gd name="T60" fmla="*/ 64 w 219"/>
                <a:gd name="T61" fmla="*/ 342 h 344"/>
                <a:gd name="T62" fmla="*/ 80 w 219"/>
                <a:gd name="T63" fmla="*/ 336 h 344"/>
                <a:gd name="T64" fmla="*/ 92 w 219"/>
                <a:gd name="T65" fmla="*/ 326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9" h="344">
                  <a:moveTo>
                    <a:pt x="92" y="326"/>
                  </a:moveTo>
                  <a:lnTo>
                    <a:pt x="119" y="295"/>
                  </a:lnTo>
                  <a:lnTo>
                    <a:pt x="141" y="260"/>
                  </a:lnTo>
                  <a:lnTo>
                    <a:pt x="162" y="222"/>
                  </a:lnTo>
                  <a:lnTo>
                    <a:pt x="181" y="177"/>
                  </a:lnTo>
                  <a:lnTo>
                    <a:pt x="199" y="125"/>
                  </a:lnTo>
                  <a:lnTo>
                    <a:pt x="217" y="66"/>
                  </a:lnTo>
                  <a:lnTo>
                    <a:pt x="219" y="49"/>
                  </a:lnTo>
                  <a:lnTo>
                    <a:pt x="214" y="33"/>
                  </a:lnTo>
                  <a:lnTo>
                    <a:pt x="207" y="19"/>
                  </a:lnTo>
                  <a:lnTo>
                    <a:pt x="195" y="9"/>
                  </a:lnTo>
                  <a:lnTo>
                    <a:pt x="179" y="2"/>
                  </a:lnTo>
                  <a:lnTo>
                    <a:pt x="162" y="0"/>
                  </a:lnTo>
                  <a:lnTo>
                    <a:pt x="146" y="5"/>
                  </a:lnTo>
                  <a:lnTo>
                    <a:pt x="132" y="12"/>
                  </a:lnTo>
                  <a:lnTo>
                    <a:pt x="121" y="24"/>
                  </a:lnTo>
                  <a:lnTo>
                    <a:pt x="115" y="40"/>
                  </a:lnTo>
                  <a:lnTo>
                    <a:pt x="100" y="91"/>
                  </a:lnTo>
                  <a:lnTo>
                    <a:pt x="85" y="135"/>
                  </a:lnTo>
                  <a:lnTo>
                    <a:pt x="69" y="173"/>
                  </a:lnTo>
                  <a:lnTo>
                    <a:pt x="52" y="205"/>
                  </a:lnTo>
                  <a:lnTo>
                    <a:pt x="33" y="232"/>
                  </a:lnTo>
                  <a:lnTo>
                    <a:pt x="14" y="257"/>
                  </a:lnTo>
                  <a:lnTo>
                    <a:pt x="5" y="271"/>
                  </a:lnTo>
                  <a:lnTo>
                    <a:pt x="0" y="287"/>
                  </a:lnTo>
                  <a:lnTo>
                    <a:pt x="2" y="302"/>
                  </a:lnTo>
                  <a:lnTo>
                    <a:pt x="8" y="317"/>
                  </a:lnTo>
                  <a:lnTo>
                    <a:pt x="18" y="330"/>
                  </a:lnTo>
                  <a:lnTo>
                    <a:pt x="33" y="339"/>
                  </a:lnTo>
                  <a:lnTo>
                    <a:pt x="48" y="344"/>
                  </a:lnTo>
                  <a:lnTo>
                    <a:pt x="64" y="342"/>
                  </a:lnTo>
                  <a:lnTo>
                    <a:pt x="80" y="336"/>
                  </a:lnTo>
                  <a:lnTo>
                    <a:pt x="92" y="326"/>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4" name="Freeform 25"/>
            <p:cNvSpPr>
              <a:spLocks/>
            </p:cNvSpPr>
            <p:nvPr/>
          </p:nvSpPr>
          <p:spPr bwMode="gray">
            <a:xfrm>
              <a:off x="7077076" y="4414838"/>
              <a:ext cx="182563" cy="541338"/>
            </a:xfrm>
            <a:custGeom>
              <a:avLst/>
              <a:gdLst>
                <a:gd name="T0" fmla="*/ 106 w 115"/>
                <a:gd name="T1" fmla="*/ 293 h 341"/>
                <a:gd name="T2" fmla="*/ 109 w 115"/>
                <a:gd name="T3" fmla="*/ 255 h 341"/>
                <a:gd name="T4" fmla="*/ 112 w 115"/>
                <a:gd name="T5" fmla="*/ 220 h 341"/>
                <a:gd name="T6" fmla="*/ 113 w 115"/>
                <a:gd name="T7" fmla="*/ 188 h 341"/>
                <a:gd name="T8" fmla="*/ 115 w 115"/>
                <a:gd name="T9" fmla="*/ 153 h 341"/>
                <a:gd name="T10" fmla="*/ 115 w 115"/>
                <a:gd name="T11" fmla="*/ 112 h 341"/>
                <a:gd name="T12" fmla="*/ 115 w 115"/>
                <a:gd name="T13" fmla="*/ 94 h 341"/>
                <a:gd name="T14" fmla="*/ 115 w 115"/>
                <a:gd name="T15" fmla="*/ 81 h 341"/>
                <a:gd name="T16" fmla="*/ 115 w 115"/>
                <a:gd name="T17" fmla="*/ 67 h 341"/>
                <a:gd name="T18" fmla="*/ 113 w 115"/>
                <a:gd name="T19" fmla="*/ 51 h 341"/>
                <a:gd name="T20" fmla="*/ 109 w 115"/>
                <a:gd name="T21" fmla="*/ 30 h 341"/>
                <a:gd name="T22" fmla="*/ 97 w 115"/>
                <a:gd name="T23" fmla="*/ 15 h 341"/>
                <a:gd name="T24" fmla="*/ 80 w 115"/>
                <a:gd name="T25" fmla="*/ 3 h 341"/>
                <a:gd name="T26" fmla="*/ 60 w 115"/>
                <a:gd name="T27" fmla="*/ 0 h 341"/>
                <a:gd name="T28" fmla="*/ 39 w 115"/>
                <a:gd name="T29" fmla="*/ 5 h 341"/>
                <a:gd name="T30" fmla="*/ 22 w 115"/>
                <a:gd name="T31" fmla="*/ 17 h 341"/>
                <a:gd name="T32" fmla="*/ 12 w 115"/>
                <a:gd name="T33" fmla="*/ 33 h 341"/>
                <a:gd name="T34" fmla="*/ 8 w 115"/>
                <a:gd name="T35" fmla="*/ 54 h 341"/>
                <a:gd name="T36" fmla="*/ 9 w 115"/>
                <a:gd name="T37" fmla="*/ 70 h 341"/>
                <a:gd name="T38" fmla="*/ 9 w 115"/>
                <a:gd name="T39" fmla="*/ 82 h 341"/>
                <a:gd name="T40" fmla="*/ 9 w 115"/>
                <a:gd name="T41" fmla="*/ 95 h 341"/>
                <a:gd name="T42" fmla="*/ 9 w 115"/>
                <a:gd name="T43" fmla="*/ 112 h 341"/>
                <a:gd name="T44" fmla="*/ 9 w 115"/>
                <a:gd name="T45" fmla="*/ 150 h 341"/>
                <a:gd name="T46" fmla="*/ 8 w 115"/>
                <a:gd name="T47" fmla="*/ 185 h 341"/>
                <a:gd name="T48" fmla="*/ 6 w 115"/>
                <a:gd name="T49" fmla="*/ 214 h 341"/>
                <a:gd name="T50" fmla="*/ 3 w 115"/>
                <a:gd name="T51" fmla="*/ 247 h 341"/>
                <a:gd name="T52" fmla="*/ 0 w 115"/>
                <a:gd name="T53" fmla="*/ 284 h 341"/>
                <a:gd name="T54" fmla="*/ 2 w 115"/>
                <a:gd name="T55" fmla="*/ 305 h 341"/>
                <a:gd name="T56" fmla="*/ 12 w 115"/>
                <a:gd name="T57" fmla="*/ 323 h 341"/>
                <a:gd name="T58" fmla="*/ 28 w 115"/>
                <a:gd name="T59" fmla="*/ 335 h 341"/>
                <a:gd name="T60" fmla="*/ 48 w 115"/>
                <a:gd name="T61" fmla="*/ 341 h 341"/>
                <a:gd name="T62" fmla="*/ 68 w 115"/>
                <a:gd name="T63" fmla="*/ 339 h 341"/>
                <a:gd name="T64" fmla="*/ 86 w 115"/>
                <a:gd name="T65" fmla="*/ 329 h 341"/>
                <a:gd name="T66" fmla="*/ 100 w 115"/>
                <a:gd name="T67" fmla="*/ 314 h 341"/>
                <a:gd name="T68" fmla="*/ 106 w 115"/>
                <a:gd name="T69" fmla="*/ 29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5" h="341">
                  <a:moveTo>
                    <a:pt x="106" y="293"/>
                  </a:moveTo>
                  <a:lnTo>
                    <a:pt x="109" y="255"/>
                  </a:lnTo>
                  <a:lnTo>
                    <a:pt x="112" y="220"/>
                  </a:lnTo>
                  <a:lnTo>
                    <a:pt x="113" y="188"/>
                  </a:lnTo>
                  <a:lnTo>
                    <a:pt x="115" y="153"/>
                  </a:lnTo>
                  <a:lnTo>
                    <a:pt x="115" y="112"/>
                  </a:lnTo>
                  <a:lnTo>
                    <a:pt x="115" y="94"/>
                  </a:lnTo>
                  <a:lnTo>
                    <a:pt x="115" y="81"/>
                  </a:lnTo>
                  <a:lnTo>
                    <a:pt x="115" y="67"/>
                  </a:lnTo>
                  <a:lnTo>
                    <a:pt x="113" y="51"/>
                  </a:lnTo>
                  <a:lnTo>
                    <a:pt x="109" y="30"/>
                  </a:lnTo>
                  <a:lnTo>
                    <a:pt x="97" y="15"/>
                  </a:lnTo>
                  <a:lnTo>
                    <a:pt x="80" y="3"/>
                  </a:lnTo>
                  <a:lnTo>
                    <a:pt x="60" y="0"/>
                  </a:lnTo>
                  <a:lnTo>
                    <a:pt x="39" y="5"/>
                  </a:lnTo>
                  <a:lnTo>
                    <a:pt x="22" y="17"/>
                  </a:lnTo>
                  <a:lnTo>
                    <a:pt x="12" y="33"/>
                  </a:lnTo>
                  <a:lnTo>
                    <a:pt x="8" y="54"/>
                  </a:lnTo>
                  <a:lnTo>
                    <a:pt x="9" y="70"/>
                  </a:lnTo>
                  <a:lnTo>
                    <a:pt x="9" y="82"/>
                  </a:lnTo>
                  <a:lnTo>
                    <a:pt x="9" y="95"/>
                  </a:lnTo>
                  <a:lnTo>
                    <a:pt x="9" y="112"/>
                  </a:lnTo>
                  <a:lnTo>
                    <a:pt x="9" y="150"/>
                  </a:lnTo>
                  <a:lnTo>
                    <a:pt x="8" y="185"/>
                  </a:lnTo>
                  <a:lnTo>
                    <a:pt x="6" y="214"/>
                  </a:lnTo>
                  <a:lnTo>
                    <a:pt x="3" y="247"/>
                  </a:lnTo>
                  <a:lnTo>
                    <a:pt x="0" y="284"/>
                  </a:lnTo>
                  <a:lnTo>
                    <a:pt x="2" y="305"/>
                  </a:lnTo>
                  <a:lnTo>
                    <a:pt x="12" y="323"/>
                  </a:lnTo>
                  <a:lnTo>
                    <a:pt x="28" y="335"/>
                  </a:lnTo>
                  <a:lnTo>
                    <a:pt x="48" y="341"/>
                  </a:lnTo>
                  <a:lnTo>
                    <a:pt x="68" y="339"/>
                  </a:lnTo>
                  <a:lnTo>
                    <a:pt x="86" y="329"/>
                  </a:lnTo>
                  <a:lnTo>
                    <a:pt x="100" y="314"/>
                  </a:lnTo>
                  <a:lnTo>
                    <a:pt x="106" y="293"/>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5" name="Freeform 26"/>
            <p:cNvSpPr>
              <a:spLocks/>
            </p:cNvSpPr>
            <p:nvPr/>
          </p:nvSpPr>
          <p:spPr bwMode="gray">
            <a:xfrm>
              <a:off x="7319963" y="4414838"/>
              <a:ext cx="188913" cy="541338"/>
            </a:xfrm>
            <a:custGeom>
              <a:avLst/>
              <a:gdLst>
                <a:gd name="T0" fmla="*/ 104 w 119"/>
                <a:gd name="T1" fmla="*/ 296 h 341"/>
                <a:gd name="T2" fmla="*/ 110 w 119"/>
                <a:gd name="T3" fmla="*/ 256 h 341"/>
                <a:gd name="T4" fmla="*/ 115 w 119"/>
                <a:gd name="T5" fmla="*/ 222 h 341"/>
                <a:gd name="T6" fmla="*/ 118 w 119"/>
                <a:gd name="T7" fmla="*/ 189 h 341"/>
                <a:gd name="T8" fmla="*/ 119 w 119"/>
                <a:gd name="T9" fmla="*/ 153 h 341"/>
                <a:gd name="T10" fmla="*/ 119 w 119"/>
                <a:gd name="T11" fmla="*/ 112 h 341"/>
                <a:gd name="T12" fmla="*/ 119 w 119"/>
                <a:gd name="T13" fmla="*/ 94 h 341"/>
                <a:gd name="T14" fmla="*/ 119 w 119"/>
                <a:gd name="T15" fmla="*/ 81 h 341"/>
                <a:gd name="T16" fmla="*/ 119 w 119"/>
                <a:gd name="T17" fmla="*/ 67 h 341"/>
                <a:gd name="T18" fmla="*/ 118 w 119"/>
                <a:gd name="T19" fmla="*/ 49 h 341"/>
                <a:gd name="T20" fmla="*/ 113 w 119"/>
                <a:gd name="T21" fmla="*/ 30 h 341"/>
                <a:gd name="T22" fmla="*/ 100 w 119"/>
                <a:gd name="T23" fmla="*/ 14 h 341"/>
                <a:gd name="T24" fmla="*/ 83 w 119"/>
                <a:gd name="T25" fmla="*/ 3 h 341"/>
                <a:gd name="T26" fmla="*/ 63 w 119"/>
                <a:gd name="T27" fmla="*/ 0 h 341"/>
                <a:gd name="T28" fmla="*/ 42 w 119"/>
                <a:gd name="T29" fmla="*/ 5 h 341"/>
                <a:gd name="T30" fmla="*/ 25 w 119"/>
                <a:gd name="T31" fmla="*/ 17 h 341"/>
                <a:gd name="T32" fmla="*/ 15 w 119"/>
                <a:gd name="T33" fmla="*/ 34 h 341"/>
                <a:gd name="T34" fmla="*/ 12 w 119"/>
                <a:gd name="T35" fmla="*/ 55 h 341"/>
                <a:gd name="T36" fmla="*/ 14 w 119"/>
                <a:gd name="T37" fmla="*/ 70 h 341"/>
                <a:gd name="T38" fmla="*/ 14 w 119"/>
                <a:gd name="T39" fmla="*/ 84 h 341"/>
                <a:gd name="T40" fmla="*/ 14 w 119"/>
                <a:gd name="T41" fmla="*/ 95 h 341"/>
                <a:gd name="T42" fmla="*/ 14 w 119"/>
                <a:gd name="T43" fmla="*/ 112 h 341"/>
                <a:gd name="T44" fmla="*/ 14 w 119"/>
                <a:gd name="T45" fmla="*/ 150 h 341"/>
                <a:gd name="T46" fmla="*/ 12 w 119"/>
                <a:gd name="T47" fmla="*/ 183 h 341"/>
                <a:gd name="T48" fmla="*/ 9 w 119"/>
                <a:gd name="T49" fmla="*/ 213 h 341"/>
                <a:gd name="T50" fmla="*/ 5 w 119"/>
                <a:gd name="T51" fmla="*/ 246 h 341"/>
                <a:gd name="T52" fmla="*/ 0 w 119"/>
                <a:gd name="T53" fmla="*/ 283 h 341"/>
                <a:gd name="T54" fmla="*/ 2 w 119"/>
                <a:gd name="T55" fmla="*/ 302 h 341"/>
                <a:gd name="T56" fmla="*/ 11 w 119"/>
                <a:gd name="T57" fmla="*/ 320 h 341"/>
                <a:gd name="T58" fmla="*/ 25 w 119"/>
                <a:gd name="T59" fmla="*/ 333 h 341"/>
                <a:gd name="T60" fmla="*/ 46 w 119"/>
                <a:gd name="T61" fmla="*/ 341 h 341"/>
                <a:gd name="T62" fmla="*/ 67 w 119"/>
                <a:gd name="T63" fmla="*/ 339 h 341"/>
                <a:gd name="T64" fmla="*/ 85 w 119"/>
                <a:gd name="T65" fmla="*/ 330 h 341"/>
                <a:gd name="T66" fmla="*/ 98 w 119"/>
                <a:gd name="T67" fmla="*/ 316 h 341"/>
                <a:gd name="T68" fmla="*/ 104 w 119"/>
                <a:gd name="T69" fmla="*/ 296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9" h="341">
                  <a:moveTo>
                    <a:pt x="104" y="296"/>
                  </a:moveTo>
                  <a:lnTo>
                    <a:pt x="110" y="256"/>
                  </a:lnTo>
                  <a:lnTo>
                    <a:pt x="115" y="222"/>
                  </a:lnTo>
                  <a:lnTo>
                    <a:pt x="118" y="189"/>
                  </a:lnTo>
                  <a:lnTo>
                    <a:pt x="119" y="153"/>
                  </a:lnTo>
                  <a:lnTo>
                    <a:pt x="119" y="112"/>
                  </a:lnTo>
                  <a:lnTo>
                    <a:pt x="119" y="94"/>
                  </a:lnTo>
                  <a:lnTo>
                    <a:pt x="119" y="81"/>
                  </a:lnTo>
                  <a:lnTo>
                    <a:pt x="119" y="67"/>
                  </a:lnTo>
                  <a:lnTo>
                    <a:pt x="118" y="49"/>
                  </a:lnTo>
                  <a:lnTo>
                    <a:pt x="113" y="30"/>
                  </a:lnTo>
                  <a:lnTo>
                    <a:pt x="100" y="14"/>
                  </a:lnTo>
                  <a:lnTo>
                    <a:pt x="83" y="3"/>
                  </a:lnTo>
                  <a:lnTo>
                    <a:pt x="63" y="0"/>
                  </a:lnTo>
                  <a:lnTo>
                    <a:pt x="42" y="5"/>
                  </a:lnTo>
                  <a:lnTo>
                    <a:pt x="25" y="17"/>
                  </a:lnTo>
                  <a:lnTo>
                    <a:pt x="15" y="34"/>
                  </a:lnTo>
                  <a:lnTo>
                    <a:pt x="12" y="55"/>
                  </a:lnTo>
                  <a:lnTo>
                    <a:pt x="14" y="70"/>
                  </a:lnTo>
                  <a:lnTo>
                    <a:pt x="14" y="84"/>
                  </a:lnTo>
                  <a:lnTo>
                    <a:pt x="14" y="95"/>
                  </a:lnTo>
                  <a:lnTo>
                    <a:pt x="14" y="112"/>
                  </a:lnTo>
                  <a:lnTo>
                    <a:pt x="14" y="150"/>
                  </a:lnTo>
                  <a:lnTo>
                    <a:pt x="12" y="183"/>
                  </a:lnTo>
                  <a:lnTo>
                    <a:pt x="9" y="213"/>
                  </a:lnTo>
                  <a:lnTo>
                    <a:pt x="5" y="246"/>
                  </a:lnTo>
                  <a:lnTo>
                    <a:pt x="0" y="283"/>
                  </a:lnTo>
                  <a:lnTo>
                    <a:pt x="2" y="302"/>
                  </a:lnTo>
                  <a:lnTo>
                    <a:pt x="11" y="320"/>
                  </a:lnTo>
                  <a:lnTo>
                    <a:pt x="25" y="333"/>
                  </a:lnTo>
                  <a:lnTo>
                    <a:pt x="46" y="341"/>
                  </a:lnTo>
                  <a:lnTo>
                    <a:pt x="67" y="339"/>
                  </a:lnTo>
                  <a:lnTo>
                    <a:pt x="85" y="330"/>
                  </a:lnTo>
                  <a:lnTo>
                    <a:pt x="98" y="316"/>
                  </a:lnTo>
                  <a:lnTo>
                    <a:pt x="104" y="296"/>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6" name="Freeform 27"/>
            <p:cNvSpPr>
              <a:spLocks/>
            </p:cNvSpPr>
            <p:nvPr/>
          </p:nvSpPr>
          <p:spPr bwMode="gray">
            <a:xfrm>
              <a:off x="7081838" y="3540125"/>
              <a:ext cx="349250" cy="573088"/>
            </a:xfrm>
            <a:custGeom>
              <a:avLst/>
              <a:gdLst>
                <a:gd name="T0" fmla="*/ 219 w 220"/>
                <a:gd name="T1" fmla="*/ 296 h 361"/>
                <a:gd name="T2" fmla="*/ 199 w 220"/>
                <a:gd name="T3" fmla="*/ 232 h 361"/>
                <a:gd name="T4" fmla="*/ 178 w 220"/>
                <a:gd name="T5" fmla="*/ 174 h 361"/>
                <a:gd name="T6" fmla="*/ 155 w 220"/>
                <a:gd name="T7" fmla="*/ 122 h 361"/>
                <a:gd name="T8" fmla="*/ 128 w 220"/>
                <a:gd name="T9" fmla="*/ 73 h 361"/>
                <a:gd name="T10" fmla="*/ 98 w 220"/>
                <a:gd name="T11" fmla="*/ 23 h 361"/>
                <a:gd name="T12" fmla="*/ 86 w 220"/>
                <a:gd name="T13" fmla="*/ 12 h 361"/>
                <a:gd name="T14" fmla="*/ 73 w 220"/>
                <a:gd name="T15" fmla="*/ 3 h 361"/>
                <a:gd name="T16" fmla="*/ 57 w 220"/>
                <a:gd name="T17" fmla="*/ 0 h 361"/>
                <a:gd name="T18" fmla="*/ 40 w 220"/>
                <a:gd name="T19" fmla="*/ 1 h 361"/>
                <a:gd name="T20" fmla="*/ 25 w 220"/>
                <a:gd name="T21" fmla="*/ 7 h 361"/>
                <a:gd name="T22" fmla="*/ 12 w 220"/>
                <a:gd name="T23" fmla="*/ 17 h 361"/>
                <a:gd name="T24" fmla="*/ 5 w 220"/>
                <a:gd name="T25" fmla="*/ 32 h 361"/>
                <a:gd name="T26" fmla="*/ 0 w 220"/>
                <a:gd name="T27" fmla="*/ 47 h 361"/>
                <a:gd name="T28" fmla="*/ 2 w 220"/>
                <a:gd name="T29" fmla="*/ 64 h 361"/>
                <a:gd name="T30" fmla="*/ 7 w 220"/>
                <a:gd name="T31" fmla="*/ 78 h 361"/>
                <a:gd name="T32" fmla="*/ 34 w 220"/>
                <a:gd name="T33" fmla="*/ 122 h 361"/>
                <a:gd name="T34" fmla="*/ 58 w 220"/>
                <a:gd name="T35" fmla="*/ 165 h 361"/>
                <a:gd name="T36" fmla="*/ 79 w 220"/>
                <a:gd name="T37" fmla="*/ 212 h 361"/>
                <a:gd name="T38" fmla="*/ 98 w 220"/>
                <a:gd name="T39" fmla="*/ 264 h 361"/>
                <a:gd name="T40" fmla="*/ 116 w 220"/>
                <a:gd name="T41" fmla="*/ 321 h 361"/>
                <a:gd name="T42" fmla="*/ 122 w 220"/>
                <a:gd name="T43" fmla="*/ 337 h 361"/>
                <a:gd name="T44" fmla="*/ 134 w 220"/>
                <a:gd name="T45" fmla="*/ 349 h 361"/>
                <a:gd name="T46" fmla="*/ 147 w 220"/>
                <a:gd name="T47" fmla="*/ 357 h 361"/>
                <a:gd name="T48" fmla="*/ 164 w 220"/>
                <a:gd name="T49" fmla="*/ 361 h 361"/>
                <a:gd name="T50" fmla="*/ 180 w 220"/>
                <a:gd name="T51" fmla="*/ 359 h 361"/>
                <a:gd name="T52" fmla="*/ 195 w 220"/>
                <a:gd name="T53" fmla="*/ 352 h 361"/>
                <a:gd name="T54" fmla="*/ 208 w 220"/>
                <a:gd name="T55" fmla="*/ 342 h 361"/>
                <a:gd name="T56" fmla="*/ 216 w 220"/>
                <a:gd name="T57" fmla="*/ 328 h 361"/>
                <a:gd name="T58" fmla="*/ 220 w 220"/>
                <a:gd name="T59" fmla="*/ 312 h 361"/>
                <a:gd name="T60" fmla="*/ 219 w 220"/>
                <a:gd name="T61" fmla="*/ 296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0" h="361">
                  <a:moveTo>
                    <a:pt x="219" y="296"/>
                  </a:moveTo>
                  <a:lnTo>
                    <a:pt x="199" y="232"/>
                  </a:lnTo>
                  <a:lnTo>
                    <a:pt x="178" y="174"/>
                  </a:lnTo>
                  <a:lnTo>
                    <a:pt x="155" y="122"/>
                  </a:lnTo>
                  <a:lnTo>
                    <a:pt x="128" y="73"/>
                  </a:lnTo>
                  <a:lnTo>
                    <a:pt x="98" y="23"/>
                  </a:lnTo>
                  <a:lnTo>
                    <a:pt x="86" y="12"/>
                  </a:lnTo>
                  <a:lnTo>
                    <a:pt x="73" y="3"/>
                  </a:lnTo>
                  <a:lnTo>
                    <a:pt x="57" y="0"/>
                  </a:lnTo>
                  <a:lnTo>
                    <a:pt x="40" y="1"/>
                  </a:lnTo>
                  <a:lnTo>
                    <a:pt x="25" y="7"/>
                  </a:lnTo>
                  <a:lnTo>
                    <a:pt x="12" y="17"/>
                  </a:lnTo>
                  <a:lnTo>
                    <a:pt x="5" y="32"/>
                  </a:lnTo>
                  <a:lnTo>
                    <a:pt x="0" y="47"/>
                  </a:lnTo>
                  <a:lnTo>
                    <a:pt x="2" y="64"/>
                  </a:lnTo>
                  <a:lnTo>
                    <a:pt x="7" y="78"/>
                  </a:lnTo>
                  <a:lnTo>
                    <a:pt x="34" y="122"/>
                  </a:lnTo>
                  <a:lnTo>
                    <a:pt x="58" y="165"/>
                  </a:lnTo>
                  <a:lnTo>
                    <a:pt x="79" y="212"/>
                  </a:lnTo>
                  <a:lnTo>
                    <a:pt x="98" y="264"/>
                  </a:lnTo>
                  <a:lnTo>
                    <a:pt x="116" y="321"/>
                  </a:lnTo>
                  <a:lnTo>
                    <a:pt x="122" y="337"/>
                  </a:lnTo>
                  <a:lnTo>
                    <a:pt x="134" y="349"/>
                  </a:lnTo>
                  <a:lnTo>
                    <a:pt x="147" y="357"/>
                  </a:lnTo>
                  <a:lnTo>
                    <a:pt x="164" y="361"/>
                  </a:lnTo>
                  <a:lnTo>
                    <a:pt x="180" y="359"/>
                  </a:lnTo>
                  <a:lnTo>
                    <a:pt x="195" y="352"/>
                  </a:lnTo>
                  <a:lnTo>
                    <a:pt x="208" y="342"/>
                  </a:lnTo>
                  <a:lnTo>
                    <a:pt x="216" y="328"/>
                  </a:lnTo>
                  <a:lnTo>
                    <a:pt x="220" y="312"/>
                  </a:lnTo>
                  <a:lnTo>
                    <a:pt x="219" y="296"/>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7" name="Freeform 28"/>
            <p:cNvSpPr>
              <a:spLocks/>
            </p:cNvSpPr>
            <p:nvPr/>
          </p:nvSpPr>
          <p:spPr bwMode="gray">
            <a:xfrm>
              <a:off x="5751513" y="3940175"/>
              <a:ext cx="558800" cy="166688"/>
            </a:xfrm>
            <a:custGeom>
              <a:avLst/>
              <a:gdLst>
                <a:gd name="T0" fmla="*/ 298 w 352"/>
                <a:gd name="T1" fmla="*/ 0 h 105"/>
                <a:gd name="T2" fmla="*/ 53 w 352"/>
                <a:gd name="T3" fmla="*/ 0 h 105"/>
                <a:gd name="T4" fmla="*/ 32 w 352"/>
                <a:gd name="T5" fmla="*/ 5 h 105"/>
                <a:gd name="T6" fmla="*/ 15 w 352"/>
                <a:gd name="T7" fmla="*/ 15 h 105"/>
                <a:gd name="T8" fmla="*/ 4 w 352"/>
                <a:gd name="T9" fmla="*/ 32 h 105"/>
                <a:gd name="T10" fmla="*/ 0 w 352"/>
                <a:gd name="T11" fmla="*/ 52 h 105"/>
                <a:gd name="T12" fmla="*/ 4 w 352"/>
                <a:gd name="T13" fmla="*/ 73 h 105"/>
                <a:gd name="T14" fmla="*/ 15 w 352"/>
                <a:gd name="T15" fmla="*/ 90 h 105"/>
                <a:gd name="T16" fmla="*/ 32 w 352"/>
                <a:gd name="T17" fmla="*/ 100 h 105"/>
                <a:gd name="T18" fmla="*/ 53 w 352"/>
                <a:gd name="T19" fmla="*/ 105 h 105"/>
                <a:gd name="T20" fmla="*/ 298 w 352"/>
                <a:gd name="T21" fmla="*/ 105 h 105"/>
                <a:gd name="T22" fmla="*/ 319 w 352"/>
                <a:gd name="T23" fmla="*/ 100 h 105"/>
                <a:gd name="T24" fmla="*/ 336 w 352"/>
                <a:gd name="T25" fmla="*/ 90 h 105"/>
                <a:gd name="T26" fmla="*/ 348 w 352"/>
                <a:gd name="T27" fmla="*/ 73 h 105"/>
                <a:gd name="T28" fmla="*/ 352 w 352"/>
                <a:gd name="T29" fmla="*/ 52 h 105"/>
                <a:gd name="T30" fmla="*/ 348 w 352"/>
                <a:gd name="T31" fmla="*/ 32 h 105"/>
                <a:gd name="T32" fmla="*/ 336 w 352"/>
                <a:gd name="T33" fmla="*/ 15 h 105"/>
                <a:gd name="T34" fmla="*/ 319 w 352"/>
                <a:gd name="T35" fmla="*/ 5 h 105"/>
                <a:gd name="T36" fmla="*/ 298 w 352"/>
                <a:gd name="T3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2" h="105">
                  <a:moveTo>
                    <a:pt x="298" y="0"/>
                  </a:moveTo>
                  <a:lnTo>
                    <a:pt x="53" y="0"/>
                  </a:lnTo>
                  <a:lnTo>
                    <a:pt x="32" y="5"/>
                  </a:lnTo>
                  <a:lnTo>
                    <a:pt x="15" y="15"/>
                  </a:lnTo>
                  <a:lnTo>
                    <a:pt x="4" y="32"/>
                  </a:lnTo>
                  <a:lnTo>
                    <a:pt x="0" y="52"/>
                  </a:lnTo>
                  <a:lnTo>
                    <a:pt x="4" y="73"/>
                  </a:lnTo>
                  <a:lnTo>
                    <a:pt x="15" y="90"/>
                  </a:lnTo>
                  <a:lnTo>
                    <a:pt x="32" y="100"/>
                  </a:lnTo>
                  <a:lnTo>
                    <a:pt x="53" y="105"/>
                  </a:lnTo>
                  <a:lnTo>
                    <a:pt x="298" y="105"/>
                  </a:lnTo>
                  <a:lnTo>
                    <a:pt x="319" y="100"/>
                  </a:lnTo>
                  <a:lnTo>
                    <a:pt x="336" y="90"/>
                  </a:lnTo>
                  <a:lnTo>
                    <a:pt x="348" y="73"/>
                  </a:lnTo>
                  <a:lnTo>
                    <a:pt x="352" y="52"/>
                  </a:lnTo>
                  <a:lnTo>
                    <a:pt x="348" y="32"/>
                  </a:lnTo>
                  <a:lnTo>
                    <a:pt x="336" y="15"/>
                  </a:lnTo>
                  <a:lnTo>
                    <a:pt x="319" y="5"/>
                  </a:lnTo>
                  <a:lnTo>
                    <a:pt x="298"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8" name="Freeform 29"/>
            <p:cNvSpPr>
              <a:spLocks/>
            </p:cNvSpPr>
            <p:nvPr/>
          </p:nvSpPr>
          <p:spPr bwMode="gray">
            <a:xfrm>
              <a:off x="7310438" y="5021263"/>
              <a:ext cx="560388" cy="166688"/>
            </a:xfrm>
            <a:custGeom>
              <a:avLst/>
              <a:gdLst>
                <a:gd name="T0" fmla="*/ 299 w 353"/>
                <a:gd name="T1" fmla="*/ 0 h 105"/>
                <a:gd name="T2" fmla="*/ 54 w 353"/>
                <a:gd name="T3" fmla="*/ 0 h 105"/>
                <a:gd name="T4" fmla="*/ 33 w 353"/>
                <a:gd name="T5" fmla="*/ 5 h 105"/>
                <a:gd name="T6" fmla="*/ 17 w 353"/>
                <a:gd name="T7" fmla="*/ 17 h 105"/>
                <a:gd name="T8" fmla="*/ 5 w 353"/>
                <a:gd name="T9" fmla="*/ 33 h 105"/>
                <a:gd name="T10" fmla="*/ 0 w 353"/>
                <a:gd name="T11" fmla="*/ 52 h 105"/>
                <a:gd name="T12" fmla="*/ 5 w 353"/>
                <a:gd name="T13" fmla="*/ 73 h 105"/>
                <a:gd name="T14" fmla="*/ 17 w 353"/>
                <a:gd name="T15" fmla="*/ 90 h 105"/>
                <a:gd name="T16" fmla="*/ 33 w 353"/>
                <a:gd name="T17" fmla="*/ 102 h 105"/>
                <a:gd name="T18" fmla="*/ 54 w 353"/>
                <a:gd name="T19" fmla="*/ 105 h 105"/>
                <a:gd name="T20" fmla="*/ 299 w 353"/>
                <a:gd name="T21" fmla="*/ 105 h 105"/>
                <a:gd name="T22" fmla="*/ 320 w 353"/>
                <a:gd name="T23" fmla="*/ 102 h 105"/>
                <a:gd name="T24" fmla="*/ 336 w 353"/>
                <a:gd name="T25" fmla="*/ 90 h 105"/>
                <a:gd name="T26" fmla="*/ 348 w 353"/>
                <a:gd name="T27" fmla="*/ 73 h 105"/>
                <a:gd name="T28" fmla="*/ 353 w 353"/>
                <a:gd name="T29" fmla="*/ 52 h 105"/>
                <a:gd name="T30" fmla="*/ 348 w 353"/>
                <a:gd name="T31" fmla="*/ 33 h 105"/>
                <a:gd name="T32" fmla="*/ 336 w 353"/>
                <a:gd name="T33" fmla="*/ 17 h 105"/>
                <a:gd name="T34" fmla="*/ 320 w 353"/>
                <a:gd name="T35" fmla="*/ 5 h 105"/>
                <a:gd name="T36" fmla="*/ 299 w 353"/>
                <a:gd name="T3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3" h="105">
                  <a:moveTo>
                    <a:pt x="299" y="0"/>
                  </a:moveTo>
                  <a:lnTo>
                    <a:pt x="54" y="0"/>
                  </a:lnTo>
                  <a:lnTo>
                    <a:pt x="33" y="5"/>
                  </a:lnTo>
                  <a:lnTo>
                    <a:pt x="17" y="17"/>
                  </a:lnTo>
                  <a:lnTo>
                    <a:pt x="5" y="33"/>
                  </a:lnTo>
                  <a:lnTo>
                    <a:pt x="0" y="52"/>
                  </a:lnTo>
                  <a:lnTo>
                    <a:pt x="5" y="73"/>
                  </a:lnTo>
                  <a:lnTo>
                    <a:pt x="17" y="90"/>
                  </a:lnTo>
                  <a:lnTo>
                    <a:pt x="33" y="102"/>
                  </a:lnTo>
                  <a:lnTo>
                    <a:pt x="54" y="105"/>
                  </a:lnTo>
                  <a:lnTo>
                    <a:pt x="299" y="105"/>
                  </a:lnTo>
                  <a:lnTo>
                    <a:pt x="320" y="102"/>
                  </a:lnTo>
                  <a:lnTo>
                    <a:pt x="336" y="90"/>
                  </a:lnTo>
                  <a:lnTo>
                    <a:pt x="348" y="73"/>
                  </a:lnTo>
                  <a:lnTo>
                    <a:pt x="353" y="52"/>
                  </a:lnTo>
                  <a:lnTo>
                    <a:pt x="348" y="33"/>
                  </a:lnTo>
                  <a:lnTo>
                    <a:pt x="336" y="17"/>
                  </a:lnTo>
                  <a:lnTo>
                    <a:pt x="320" y="5"/>
                  </a:lnTo>
                  <a:lnTo>
                    <a:pt x="299"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9" name="Freeform 30"/>
            <p:cNvSpPr>
              <a:spLocks/>
            </p:cNvSpPr>
            <p:nvPr/>
          </p:nvSpPr>
          <p:spPr bwMode="gray">
            <a:xfrm>
              <a:off x="622301" y="3733800"/>
              <a:ext cx="392113" cy="762000"/>
            </a:xfrm>
            <a:custGeom>
              <a:avLst/>
              <a:gdLst>
                <a:gd name="T0" fmla="*/ 0 w 247"/>
                <a:gd name="T1" fmla="*/ 480 h 480"/>
                <a:gd name="T2" fmla="*/ 87 w 247"/>
                <a:gd name="T3" fmla="*/ 0 h 480"/>
                <a:gd name="T4" fmla="*/ 247 w 247"/>
                <a:gd name="T5" fmla="*/ 0 h 480"/>
                <a:gd name="T6" fmla="*/ 161 w 247"/>
                <a:gd name="T7" fmla="*/ 480 h 480"/>
                <a:gd name="T8" fmla="*/ 0 w 247"/>
                <a:gd name="T9" fmla="*/ 480 h 480"/>
              </a:gdLst>
              <a:ahLst/>
              <a:cxnLst>
                <a:cxn ang="0">
                  <a:pos x="T0" y="T1"/>
                </a:cxn>
                <a:cxn ang="0">
                  <a:pos x="T2" y="T3"/>
                </a:cxn>
                <a:cxn ang="0">
                  <a:pos x="T4" y="T5"/>
                </a:cxn>
                <a:cxn ang="0">
                  <a:pos x="T6" y="T7"/>
                </a:cxn>
                <a:cxn ang="0">
                  <a:pos x="T8" y="T9"/>
                </a:cxn>
              </a:cxnLst>
              <a:rect l="0" t="0" r="r" b="b"/>
              <a:pathLst>
                <a:path w="247" h="480">
                  <a:moveTo>
                    <a:pt x="0" y="480"/>
                  </a:moveTo>
                  <a:lnTo>
                    <a:pt x="87" y="0"/>
                  </a:lnTo>
                  <a:lnTo>
                    <a:pt x="247" y="0"/>
                  </a:lnTo>
                  <a:lnTo>
                    <a:pt x="161" y="480"/>
                  </a:lnTo>
                  <a:lnTo>
                    <a:pt x="0" y="48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0" name="Freeform 31"/>
            <p:cNvSpPr>
              <a:spLocks/>
            </p:cNvSpPr>
            <p:nvPr/>
          </p:nvSpPr>
          <p:spPr bwMode="gray">
            <a:xfrm>
              <a:off x="968376" y="3925888"/>
              <a:ext cx="679450" cy="569913"/>
            </a:xfrm>
            <a:custGeom>
              <a:avLst/>
              <a:gdLst>
                <a:gd name="T0" fmla="*/ 62 w 428"/>
                <a:gd name="T1" fmla="*/ 11 h 359"/>
                <a:gd name="T2" fmla="*/ 190 w 428"/>
                <a:gd name="T3" fmla="*/ 11 h 359"/>
                <a:gd name="T4" fmla="*/ 181 w 428"/>
                <a:gd name="T5" fmla="*/ 64 h 359"/>
                <a:gd name="T6" fmla="*/ 205 w 428"/>
                <a:gd name="T7" fmla="*/ 42 h 359"/>
                <a:gd name="T8" fmla="*/ 228 w 428"/>
                <a:gd name="T9" fmla="*/ 24 h 359"/>
                <a:gd name="T10" fmla="*/ 254 w 428"/>
                <a:gd name="T11" fmla="*/ 11 h 359"/>
                <a:gd name="T12" fmla="*/ 282 w 428"/>
                <a:gd name="T13" fmla="*/ 3 h 359"/>
                <a:gd name="T14" fmla="*/ 312 w 428"/>
                <a:gd name="T15" fmla="*/ 0 h 359"/>
                <a:gd name="T16" fmla="*/ 344 w 428"/>
                <a:gd name="T17" fmla="*/ 3 h 359"/>
                <a:gd name="T18" fmla="*/ 371 w 428"/>
                <a:gd name="T19" fmla="*/ 11 h 359"/>
                <a:gd name="T20" fmla="*/ 393 w 428"/>
                <a:gd name="T21" fmla="*/ 23 h 359"/>
                <a:gd name="T22" fmla="*/ 410 w 428"/>
                <a:gd name="T23" fmla="*/ 39 h 359"/>
                <a:gd name="T24" fmla="*/ 420 w 428"/>
                <a:gd name="T25" fmla="*/ 61 h 359"/>
                <a:gd name="T26" fmla="*/ 426 w 428"/>
                <a:gd name="T27" fmla="*/ 87 h 359"/>
                <a:gd name="T28" fmla="*/ 428 w 428"/>
                <a:gd name="T29" fmla="*/ 116 h 359"/>
                <a:gd name="T30" fmla="*/ 423 w 428"/>
                <a:gd name="T31" fmla="*/ 151 h 359"/>
                <a:gd name="T32" fmla="*/ 386 w 428"/>
                <a:gd name="T33" fmla="*/ 359 h 359"/>
                <a:gd name="T34" fmla="*/ 245 w 428"/>
                <a:gd name="T35" fmla="*/ 359 h 359"/>
                <a:gd name="T36" fmla="*/ 277 w 428"/>
                <a:gd name="T37" fmla="*/ 176 h 359"/>
                <a:gd name="T38" fmla="*/ 280 w 428"/>
                <a:gd name="T39" fmla="*/ 158 h 359"/>
                <a:gd name="T40" fmla="*/ 279 w 428"/>
                <a:gd name="T41" fmla="*/ 143 h 359"/>
                <a:gd name="T42" fmla="*/ 276 w 428"/>
                <a:gd name="T43" fmla="*/ 130 h 359"/>
                <a:gd name="T44" fmla="*/ 269 w 428"/>
                <a:gd name="T45" fmla="*/ 119 h 359"/>
                <a:gd name="T46" fmla="*/ 257 w 428"/>
                <a:gd name="T47" fmla="*/ 112 h 359"/>
                <a:gd name="T48" fmla="*/ 240 w 428"/>
                <a:gd name="T49" fmla="*/ 111 h 359"/>
                <a:gd name="T50" fmla="*/ 220 w 428"/>
                <a:gd name="T51" fmla="*/ 112 h 359"/>
                <a:gd name="T52" fmla="*/ 205 w 428"/>
                <a:gd name="T53" fmla="*/ 119 h 359"/>
                <a:gd name="T54" fmla="*/ 193 w 428"/>
                <a:gd name="T55" fmla="*/ 130 h 359"/>
                <a:gd name="T56" fmla="*/ 184 w 428"/>
                <a:gd name="T57" fmla="*/ 143 h 359"/>
                <a:gd name="T58" fmla="*/ 176 w 428"/>
                <a:gd name="T59" fmla="*/ 161 h 359"/>
                <a:gd name="T60" fmla="*/ 172 w 428"/>
                <a:gd name="T61" fmla="*/ 182 h 359"/>
                <a:gd name="T62" fmla="*/ 141 w 428"/>
                <a:gd name="T63" fmla="*/ 359 h 359"/>
                <a:gd name="T64" fmla="*/ 0 w 428"/>
                <a:gd name="T65" fmla="*/ 359 h 359"/>
                <a:gd name="T66" fmla="*/ 62 w 428"/>
                <a:gd name="T67" fmla="*/ 11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8" h="359">
                  <a:moveTo>
                    <a:pt x="62" y="11"/>
                  </a:moveTo>
                  <a:lnTo>
                    <a:pt x="190" y="11"/>
                  </a:lnTo>
                  <a:lnTo>
                    <a:pt x="181" y="64"/>
                  </a:lnTo>
                  <a:lnTo>
                    <a:pt x="205" y="42"/>
                  </a:lnTo>
                  <a:lnTo>
                    <a:pt x="228" y="24"/>
                  </a:lnTo>
                  <a:lnTo>
                    <a:pt x="254" y="11"/>
                  </a:lnTo>
                  <a:lnTo>
                    <a:pt x="282" y="3"/>
                  </a:lnTo>
                  <a:lnTo>
                    <a:pt x="312" y="0"/>
                  </a:lnTo>
                  <a:lnTo>
                    <a:pt x="344" y="3"/>
                  </a:lnTo>
                  <a:lnTo>
                    <a:pt x="371" y="11"/>
                  </a:lnTo>
                  <a:lnTo>
                    <a:pt x="393" y="23"/>
                  </a:lnTo>
                  <a:lnTo>
                    <a:pt x="410" y="39"/>
                  </a:lnTo>
                  <a:lnTo>
                    <a:pt x="420" y="61"/>
                  </a:lnTo>
                  <a:lnTo>
                    <a:pt x="426" y="87"/>
                  </a:lnTo>
                  <a:lnTo>
                    <a:pt x="428" y="116"/>
                  </a:lnTo>
                  <a:lnTo>
                    <a:pt x="423" y="151"/>
                  </a:lnTo>
                  <a:lnTo>
                    <a:pt x="386" y="359"/>
                  </a:lnTo>
                  <a:lnTo>
                    <a:pt x="245" y="359"/>
                  </a:lnTo>
                  <a:lnTo>
                    <a:pt x="277" y="176"/>
                  </a:lnTo>
                  <a:lnTo>
                    <a:pt x="280" y="158"/>
                  </a:lnTo>
                  <a:lnTo>
                    <a:pt x="279" y="143"/>
                  </a:lnTo>
                  <a:lnTo>
                    <a:pt x="276" y="130"/>
                  </a:lnTo>
                  <a:lnTo>
                    <a:pt x="269" y="119"/>
                  </a:lnTo>
                  <a:lnTo>
                    <a:pt x="257" y="112"/>
                  </a:lnTo>
                  <a:lnTo>
                    <a:pt x="240" y="111"/>
                  </a:lnTo>
                  <a:lnTo>
                    <a:pt x="220" y="112"/>
                  </a:lnTo>
                  <a:lnTo>
                    <a:pt x="205" y="119"/>
                  </a:lnTo>
                  <a:lnTo>
                    <a:pt x="193" y="130"/>
                  </a:lnTo>
                  <a:lnTo>
                    <a:pt x="184" y="143"/>
                  </a:lnTo>
                  <a:lnTo>
                    <a:pt x="176" y="161"/>
                  </a:lnTo>
                  <a:lnTo>
                    <a:pt x="172" y="182"/>
                  </a:lnTo>
                  <a:lnTo>
                    <a:pt x="141" y="359"/>
                  </a:lnTo>
                  <a:lnTo>
                    <a:pt x="0" y="359"/>
                  </a:lnTo>
                  <a:lnTo>
                    <a:pt x="62" y="11"/>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1" name="Freeform 32"/>
            <p:cNvSpPr>
              <a:spLocks/>
            </p:cNvSpPr>
            <p:nvPr/>
          </p:nvSpPr>
          <p:spPr bwMode="gray">
            <a:xfrm>
              <a:off x="1687513" y="3768725"/>
              <a:ext cx="433388" cy="731838"/>
            </a:xfrm>
            <a:custGeom>
              <a:avLst/>
              <a:gdLst>
                <a:gd name="T0" fmla="*/ 210 w 273"/>
                <a:gd name="T1" fmla="*/ 458 h 461"/>
                <a:gd name="T2" fmla="*/ 157 w 273"/>
                <a:gd name="T3" fmla="*/ 461 h 461"/>
                <a:gd name="T4" fmla="*/ 116 w 273"/>
                <a:gd name="T5" fmla="*/ 461 h 461"/>
                <a:gd name="T6" fmla="*/ 82 w 273"/>
                <a:gd name="T7" fmla="*/ 459 h 461"/>
                <a:gd name="T8" fmla="*/ 56 w 273"/>
                <a:gd name="T9" fmla="*/ 453 h 461"/>
                <a:gd name="T10" fmla="*/ 39 w 273"/>
                <a:gd name="T11" fmla="*/ 446 h 461"/>
                <a:gd name="T12" fmla="*/ 25 w 273"/>
                <a:gd name="T13" fmla="*/ 434 h 461"/>
                <a:gd name="T14" fmla="*/ 19 w 273"/>
                <a:gd name="T15" fmla="*/ 416 h 461"/>
                <a:gd name="T16" fmla="*/ 16 w 273"/>
                <a:gd name="T17" fmla="*/ 395 h 461"/>
                <a:gd name="T18" fmla="*/ 18 w 273"/>
                <a:gd name="T19" fmla="*/ 369 h 461"/>
                <a:gd name="T20" fmla="*/ 24 w 273"/>
                <a:gd name="T21" fmla="*/ 336 h 461"/>
                <a:gd name="T22" fmla="*/ 49 w 273"/>
                <a:gd name="T23" fmla="*/ 189 h 461"/>
                <a:gd name="T24" fmla="*/ 0 w 273"/>
                <a:gd name="T25" fmla="*/ 189 h 461"/>
                <a:gd name="T26" fmla="*/ 13 w 273"/>
                <a:gd name="T27" fmla="*/ 110 h 461"/>
                <a:gd name="T28" fmla="*/ 65 w 273"/>
                <a:gd name="T29" fmla="*/ 110 h 461"/>
                <a:gd name="T30" fmla="*/ 86 w 273"/>
                <a:gd name="T31" fmla="*/ 0 h 461"/>
                <a:gd name="T32" fmla="*/ 224 w 273"/>
                <a:gd name="T33" fmla="*/ 0 h 461"/>
                <a:gd name="T34" fmla="*/ 205 w 273"/>
                <a:gd name="T35" fmla="*/ 110 h 461"/>
                <a:gd name="T36" fmla="*/ 273 w 273"/>
                <a:gd name="T37" fmla="*/ 110 h 461"/>
                <a:gd name="T38" fmla="*/ 259 w 273"/>
                <a:gd name="T39" fmla="*/ 189 h 461"/>
                <a:gd name="T40" fmla="*/ 190 w 273"/>
                <a:gd name="T41" fmla="*/ 189 h 461"/>
                <a:gd name="T42" fmla="*/ 168 w 273"/>
                <a:gd name="T43" fmla="*/ 317 h 461"/>
                <a:gd name="T44" fmla="*/ 166 w 273"/>
                <a:gd name="T45" fmla="*/ 333 h 461"/>
                <a:gd name="T46" fmla="*/ 166 w 273"/>
                <a:gd name="T47" fmla="*/ 345 h 461"/>
                <a:gd name="T48" fmla="*/ 172 w 273"/>
                <a:gd name="T49" fmla="*/ 354 h 461"/>
                <a:gd name="T50" fmla="*/ 184 w 273"/>
                <a:gd name="T51" fmla="*/ 358 h 461"/>
                <a:gd name="T52" fmla="*/ 205 w 273"/>
                <a:gd name="T53" fmla="*/ 360 h 461"/>
                <a:gd name="T54" fmla="*/ 227 w 273"/>
                <a:gd name="T55" fmla="*/ 360 h 461"/>
                <a:gd name="T56" fmla="*/ 210 w 273"/>
                <a:gd name="T57" fmla="*/ 458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3" h="461">
                  <a:moveTo>
                    <a:pt x="210" y="458"/>
                  </a:moveTo>
                  <a:lnTo>
                    <a:pt x="157" y="461"/>
                  </a:lnTo>
                  <a:lnTo>
                    <a:pt x="116" y="461"/>
                  </a:lnTo>
                  <a:lnTo>
                    <a:pt x="82" y="459"/>
                  </a:lnTo>
                  <a:lnTo>
                    <a:pt x="56" y="453"/>
                  </a:lnTo>
                  <a:lnTo>
                    <a:pt x="39" y="446"/>
                  </a:lnTo>
                  <a:lnTo>
                    <a:pt x="25" y="434"/>
                  </a:lnTo>
                  <a:lnTo>
                    <a:pt x="19" y="416"/>
                  </a:lnTo>
                  <a:lnTo>
                    <a:pt x="16" y="395"/>
                  </a:lnTo>
                  <a:lnTo>
                    <a:pt x="18" y="369"/>
                  </a:lnTo>
                  <a:lnTo>
                    <a:pt x="24" y="336"/>
                  </a:lnTo>
                  <a:lnTo>
                    <a:pt x="49" y="189"/>
                  </a:lnTo>
                  <a:lnTo>
                    <a:pt x="0" y="189"/>
                  </a:lnTo>
                  <a:lnTo>
                    <a:pt x="13" y="110"/>
                  </a:lnTo>
                  <a:lnTo>
                    <a:pt x="65" y="110"/>
                  </a:lnTo>
                  <a:lnTo>
                    <a:pt x="86" y="0"/>
                  </a:lnTo>
                  <a:lnTo>
                    <a:pt x="224" y="0"/>
                  </a:lnTo>
                  <a:lnTo>
                    <a:pt x="205" y="110"/>
                  </a:lnTo>
                  <a:lnTo>
                    <a:pt x="273" y="110"/>
                  </a:lnTo>
                  <a:lnTo>
                    <a:pt x="259" y="189"/>
                  </a:lnTo>
                  <a:lnTo>
                    <a:pt x="190" y="189"/>
                  </a:lnTo>
                  <a:lnTo>
                    <a:pt x="168" y="317"/>
                  </a:lnTo>
                  <a:lnTo>
                    <a:pt x="166" y="333"/>
                  </a:lnTo>
                  <a:lnTo>
                    <a:pt x="166" y="345"/>
                  </a:lnTo>
                  <a:lnTo>
                    <a:pt x="172" y="354"/>
                  </a:lnTo>
                  <a:lnTo>
                    <a:pt x="184" y="358"/>
                  </a:lnTo>
                  <a:lnTo>
                    <a:pt x="205" y="360"/>
                  </a:lnTo>
                  <a:lnTo>
                    <a:pt x="227" y="360"/>
                  </a:lnTo>
                  <a:lnTo>
                    <a:pt x="210" y="458"/>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2" name="Freeform 33"/>
            <p:cNvSpPr>
              <a:spLocks noEditPoints="1"/>
            </p:cNvSpPr>
            <p:nvPr/>
          </p:nvSpPr>
          <p:spPr bwMode="gray">
            <a:xfrm>
              <a:off x="2085976" y="3925888"/>
              <a:ext cx="655638" cy="585788"/>
            </a:xfrm>
            <a:custGeom>
              <a:avLst/>
              <a:gdLst>
                <a:gd name="T0" fmla="*/ 152 w 413"/>
                <a:gd name="T1" fmla="*/ 146 h 369"/>
                <a:gd name="T2" fmla="*/ 158 w 413"/>
                <a:gd name="T3" fmla="*/ 125 h 369"/>
                <a:gd name="T4" fmla="*/ 170 w 413"/>
                <a:gd name="T5" fmla="*/ 109 h 369"/>
                <a:gd name="T6" fmla="*/ 184 w 413"/>
                <a:gd name="T7" fmla="*/ 96 h 369"/>
                <a:gd name="T8" fmla="*/ 205 w 413"/>
                <a:gd name="T9" fmla="*/ 88 h 369"/>
                <a:gd name="T10" fmla="*/ 229 w 413"/>
                <a:gd name="T11" fmla="*/ 85 h 369"/>
                <a:gd name="T12" fmla="*/ 247 w 413"/>
                <a:gd name="T13" fmla="*/ 88 h 369"/>
                <a:gd name="T14" fmla="*/ 263 w 413"/>
                <a:gd name="T15" fmla="*/ 97 h 369"/>
                <a:gd name="T16" fmla="*/ 274 w 413"/>
                <a:gd name="T17" fmla="*/ 111 h 369"/>
                <a:gd name="T18" fmla="*/ 280 w 413"/>
                <a:gd name="T19" fmla="*/ 127 h 369"/>
                <a:gd name="T20" fmla="*/ 280 w 413"/>
                <a:gd name="T21" fmla="*/ 146 h 369"/>
                <a:gd name="T22" fmla="*/ 152 w 413"/>
                <a:gd name="T23" fmla="*/ 146 h 369"/>
                <a:gd name="T24" fmla="*/ 409 w 413"/>
                <a:gd name="T25" fmla="*/ 216 h 369"/>
                <a:gd name="T26" fmla="*/ 413 w 413"/>
                <a:gd name="T27" fmla="*/ 176 h 369"/>
                <a:gd name="T28" fmla="*/ 412 w 413"/>
                <a:gd name="T29" fmla="*/ 139 h 369"/>
                <a:gd name="T30" fmla="*/ 404 w 413"/>
                <a:gd name="T31" fmla="*/ 105 h 369"/>
                <a:gd name="T32" fmla="*/ 391 w 413"/>
                <a:gd name="T33" fmla="*/ 75 h 369"/>
                <a:gd name="T34" fmla="*/ 372 w 413"/>
                <a:gd name="T35" fmla="*/ 50 h 369"/>
                <a:gd name="T36" fmla="*/ 346 w 413"/>
                <a:gd name="T37" fmla="*/ 29 h 369"/>
                <a:gd name="T38" fmla="*/ 315 w 413"/>
                <a:gd name="T39" fmla="*/ 14 h 369"/>
                <a:gd name="T40" fmla="*/ 280 w 413"/>
                <a:gd name="T41" fmla="*/ 3 h 369"/>
                <a:gd name="T42" fmla="*/ 238 w 413"/>
                <a:gd name="T43" fmla="*/ 0 h 369"/>
                <a:gd name="T44" fmla="*/ 196 w 413"/>
                <a:gd name="T45" fmla="*/ 3 h 369"/>
                <a:gd name="T46" fmla="*/ 156 w 413"/>
                <a:gd name="T47" fmla="*/ 14 h 369"/>
                <a:gd name="T48" fmla="*/ 119 w 413"/>
                <a:gd name="T49" fmla="*/ 30 h 369"/>
                <a:gd name="T50" fmla="*/ 85 w 413"/>
                <a:gd name="T51" fmla="*/ 51 h 369"/>
                <a:gd name="T52" fmla="*/ 57 w 413"/>
                <a:gd name="T53" fmla="*/ 79 h 369"/>
                <a:gd name="T54" fmla="*/ 33 w 413"/>
                <a:gd name="T55" fmla="*/ 111 h 369"/>
                <a:gd name="T56" fmla="*/ 14 w 413"/>
                <a:gd name="T57" fmla="*/ 148 h 369"/>
                <a:gd name="T58" fmla="*/ 3 w 413"/>
                <a:gd name="T59" fmla="*/ 188 h 369"/>
                <a:gd name="T60" fmla="*/ 0 w 413"/>
                <a:gd name="T61" fmla="*/ 225 h 369"/>
                <a:gd name="T62" fmla="*/ 3 w 413"/>
                <a:gd name="T63" fmla="*/ 258 h 369"/>
                <a:gd name="T64" fmla="*/ 12 w 413"/>
                <a:gd name="T65" fmla="*/ 287 h 369"/>
                <a:gd name="T66" fmla="*/ 27 w 413"/>
                <a:gd name="T67" fmla="*/ 311 h 369"/>
                <a:gd name="T68" fmla="*/ 48 w 413"/>
                <a:gd name="T69" fmla="*/ 332 h 369"/>
                <a:gd name="T70" fmla="*/ 73 w 413"/>
                <a:gd name="T71" fmla="*/ 348 h 369"/>
                <a:gd name="T72" fmla="*/ 103 w 413"/>
                <a:gd name="T73" fmla="*/ 360 h 369"/>
                <a:gd name="T74" fmla="*/ 137 w 413"/>
                <a:gd name="T75" fmla="*/ 366 h 369"/>
                <a:gd name="T76" fmla="*/ 173 w 413"/>
                <a:gd name="T77" fmla="*/ 369 h 369"/>
                <a:gd name="T78" fmla="*/ 204 w 413"/>
                <a:gd name="T79" fmla="*/ 368 h 369"/>
                <a:gd name="T80" fmla="*/ 236 w 413"/>
                <a:gd name="T81" fmla="*/ 363 h 369"/>
                <a:gd name="T82" fmla="*/ 268 w 413"/>
                <a:gd name="T83" fmla="*/ 356 h 369"/>
                <a:gd name="T84" fmla="*/ 297 w 413"/>
                <a:gd name="T85" fmla="*/ 344 h 369"/>
                <a:gd name="T86" fmla="*/ 326 w 413"/>
                <a:gd name="T87" fmla="*/ 328 h 369"/>
                <a:gd name="T88" fmla="*/ 351 w 413"/>
                <a:gd name="T89" fmla="*/ 308 h 369"/>
                <a:gd name="T90" fmla="*/ 373 w 413"/>
                <a:gd name="T91" fmla="*/ 283 h 369"/>
                <a:gd name="T92" fmla="*/ 391 w 413"/>
                <a:gd name="T93" fmla="*/ 253 h 369"/>
                <a:gd name="T94" fmla="*/ 256 w 413"/>
                <a:gd name="T95" fmla="*/ 253 h 369"/>
                <a:gd name="T96" fmla="*/ 244 w 413"/>
                <a:gd name="T97" fmla="*/ 267 h 369"/>
                <a:gd name="T98" fmla="*/ 229 w 413"/>
                <a:gd name="T99" fmla="*/ 277 h 369"/>
                <a:gd name="T100" fmla="*/ 214 w 413"/>
                <a:gd name="T101" fmla="*/ 282 h 369"/>
                <a:gd name="T102" fmla="*/ 196 w 413"/>
                <a:gd name="T103" fmla="*/ 285 h 369"/>
                <a:gd name="T104" fmla="*/ 176 w 413"/>
                <a:gd name="T105" fmla="*/ 282 h 369"/>
                <a:gd name="T106" fmla="*/ 158 w 413"/>
                <a:gd name="T107" fmla="*/ 271 h 369"/>
                <a:gd name="T108" fmla="*/ 146 w 413"/>
                <a:gd name="T109" fmla="*/ 258 h 369"/>
                <a:gd name="T110" fmla="*/ 138 w 413"/>
                <a:gd name="T111" fmla="*/ 238 h 369"/>
                <a:gd name="T112" fmla="*/ 140 w 413"/>
                <a:gd name="T113" fmla="*/ 216 h 369"/>
                <a:gd name="T114" fmla="*/ 409 w 413"/>
                <a:gd name="T115" fmla="*/ 216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3" h="369">
                  <a:moveTo>
                    <a:pt x="152" y="146"/>
                  </a:moveTo>
                  <a:lnTo>
                    <a:pt x="158" y="125"/>
                  </a:lnTo>
                  <a:lnTo>
                    <a:pt x="170" y="109"/>
                  </a:lnTo>
                  <a:lnTo>
                    <a:pt x="184" y="96"/>
                  </a:lnTo>
                  <a:lnTo>
                    <a:pt x="205" y="88"/>
                  </a:lnTo>
                  <a:lnTo>
                    <a:pt x="229" y="85"/>
                  </a:lnTo>
                  <a:lnTo>
                    <a:pt x="247" y="88"/>
                  </a:lnTo>
                  <a:lnTo>
                    <a:pt x="263" y="97"/>
                  </a:lnTo>
                  <a:lnTo>
                    <a:pt x="274" y="111"/>
                  </a:lnTo>
                  <a:lnTo>
                    <a:pt x="280" y="127"/>
                  </a:lnTo>
                  <a:lnTo>
                    <a:pt x="280" y="146"/>
                  </a:lnTo>
                  <a:lnTo>
                    <a:pt x="152" y="146"/>
                  </a:lnTo>
                  <a:close/>
                  <a:moveTo>
                    <a:pt x="409" y="216"/>
                  </a:moveTo>
                  <a:lnTo>
                    <a:pt x="413" y="176"/>
                  </a:lnTo>
                  <a:lnTo>
                    <a:pt x="412" y="139"/>
                  </a:lnTo>
                  <a:lnTo>
                    <a:pt x="404" y="105"/>
                  </a:lnTo>
                  <a:lnTo>
                    <a:pt x="391" y="75"/>
                  </a:lnTo>
                  <a:lnTo>
                    <a:pt x="372" y="50"/>
                  </a:lnTo>
                  <a:lnTo>
                    <a:pt x="346" y="29"/>
                  </a:lnTo>
                  <a:lnTo>
                    <a:pt x="315" y="14"/>
                  </a:lnTo>
                  <a:lnTo>
                    <a:pt x="280" y="3"/>
                  </a:lnTo>
                  <a:lnTo>
                    <a:pt x="238" y="0"/>
                  </a:lnTo>
                  <a:lnTo>
                    <a:pt x="196" y="3"/>
                  </a:lnTo>
                  <a:lnTo>
                    <a:pt x="156" y="14"/>
                  </a:lnTo>
                  <a:lnTo>
                    <a:pt x="119" y="30"/>
                  </a:lnTo>
                  <a:lnTo>
                    <a:pt x="85" y="51"/>
                  </a:lnTo>
                  <a:lnTo>
                    <a:pt x="57" y="79"/>
                  </a:lnTo>
                  <a:lnTo>
                    <a:pt x="33" y="111"/>
                  </a:lnTo>
                  <a:lnTo>
                    <a:pt x="14" y="148"/>
                  </a:lnTo>
                  <a:lnTo>
                    <a:pt x="3" y="188"/>
                  </a:lnTo>
                  <a:lnTo>
                    <a:pt x="0" y="225"/>
                  </a:lnTo>
                  <a:lnTo>
                    <a:pt x="3" y="258"/>
                  </a:lnTo>
                  <a:lnTo>
                    <a:pt x="12" y="287"/>
                  </a:lnTo>
                  <a:lnTo>
                    <a:pt x="27" y="311"/>
                  </a:lnTo>
                  <a:lnTo>
                    <a:pt x="48" y="332"/>
                  </a:lnTo>
                  <a:lnTo>
                    <a:pt x="73" y="348"/>
                  </a:lnTo>
                  <a:lnTo>
                    <a:pt x="103" y="360"/>
                  </a:lnTo>
                  <a:lnTo>
                    <a:pt x="137" y="366"/>
                  </a:lnTo>
                  <a:lnTo>
                    <a:pt x="173" y="369"/>
                  </a:lnTo>
                  <a:lnTo>
                    <a:pt x="204" y="368"/>
                  </a:lnTo>
                  <a:lnTo>
                    <a:pt x="236" y="363"/>
                  </a:lnTo>
                  <a:lnTo>
                    <a:pt x="268" y="356"/>
                  </a:lnTo>
                  <a:lnTo>
                    <a:pt x="297" y="344"/>
                  </a:lnTo>
                  <a:lnTo>
                    <a:pt x="326" y="328"/>
                  </a:lnTo>
                  <a:lnTo>
                    <a:pt x="351" y="308"/>
                  </a:lnTo>
                  <a:lnTo>
                    <a:pt x="373" y="283"/>
                  </a:lnTo>
                  <a:lnTo>
                    <a:pt x="391" y="253"/>
                  </a:lnTo>
                  <a:lnTo>
                    <a:pt x="256" y="253"/>
                  </a:lnTo>
                  <a:lnTo>
                    <a:pt x="244" y="267"/>
                  </a:lnTo>
                  <a:lnTo>
                    <a:pt x="229" y="277"/>
                  </a:lnTo>
                  <a:lnTo>
                    <a:pt x="214" y="282"/>
                  </a:lnTo>
                  <a:lnTo>
                    <a:pt x="196" y="285"/>
                  </a:lnTo>
                  <a:lnTo>
                    <a:pt x="176" y="282"/>
                  </a:lnTo>
                  <a:lnTo>
                    <a:pt x="158" y="271"/>
                  </a:lnTo>
                  <a:lnTo>
                    <a:pt x="146" y="258"/>
                  </a:lnTo>
                  <a:lnTo>
                    <a:pt x="138" y="238"/>
                  </a:lnTo>
                  <a:lnTo>
                    <a:pt x="140" y="216"/>
                  </a:lnTo>
                  <a:lnTo>
                    <a:pt x="409" y="216"/>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3" name="Freeform 34"/>
            <p:cNvSpPr>
              <a:spLocks/>
            </p:cNvSpPr>
            <p:nvPr/>
          </p:nvSpPr>
          <p:spPr bwMode="gray">
            <a:xfrm>
              <a:off x="2744788" y="3925888"/>
              <a:ext cx="509588" cy="569913"/>
            </a:xfrm>
            <a:custGeom>
              <a:avLst/>
              <a:gdLst>
                <a:gd name="T0" fmla="*/ 62 w 321"/>
                <a:gd name="T1" fmla="*/ 11 h 359"/>
                <a:gd name="T2" fmla="*/ 190 w 321"/>
                <a:gd name="T3" fmla="*/ 11 h 359"/>
                <a:gd name="T4" fmla="*/ 178 w 321"/>
                <a:gd name="T5" fmla="*/ 81 h 359"/>
                <a:gd name="T6" fmla="*/ 180 w 321"/>
                <a:gd name="T7" fmla="*/ 81 h 359"/>
                <a:gd name="T8" fmla="*/ 199 w 321"/>
                <a:gd name="T9" fmla="*/ 51 h 359"/>
                <a:gd name="T10" fmla="*/ 220 w 321"/>
                <a:gd name="T11" fmla="*/ 29 h 359"/>
                <a:gd name="T12" fmla="*/ 245 w 321"/>
                <a:gd name="T13" fmla="*/ 12 h 359"/>
                <a:gd name="T14" fmla="*/ 272 w 321"/>
                <a:gd name="T15" fmla="*/ 3 h 359"/>
                <a:gd name="T16" fmla="*/ 303 w 321"/>
                <a:gd name="T17" fmla="*/ 0 h 359"/>
                <a:gd name="T18" fmla="*/ 312 w 321"/>
                <a:gd name="T19" fmla="*/ 2 h 359"/>
                <a:gd name="T20" fmla="*/ 321 w 321"/>
                <a:gd name="T21" fmla="*/ 2 h 359"/>
                <a:gd name="T22" fmla="*/ 297 w 321"/>
                <a:gd name="T23" fmla="*/ 140 h 359"/>
                <a:gd name="T24" fmla="*/ 282 w 321"/>
                <a:gd name="T25" fmla="*/ 139 h 359"/>
                <a:gd name="T26" fmla="*/ 269 w 321"/>
                <a:gd name="T27" fmla="*/ 137 h 359"/>
                <a:gd name="T28" fmla="*/ 241 w 321"/>
                <a:gd name="T29" fmla="*/ 139 h 359"/>
                <a:gd name="T30" fmla="*/ 218 w 321"/>
                <a:gd name="T31" fmla="*/ 146 h 359"/>
                <a:gd name="T32" fmla="*/ 199 w 321"/>
                <a:gd name="T33" fmla="*/ 160 h 359"/>
                <a:gd name="T34" fmla="*/ 184 w 321"/>
                <a:gd name="T35" fmla="*/ 179 h 359"/>
                <a:gd name="T36" fmla="*/ 171 w 321"/>
                <a:gd name="T37" fmla="*/ 206 h 359"/>
                <a:gd name="T38" fmla="*/ 163 w 321"/>
                <a:gd name="T39" fmla="*/ 238 h 359"/>
                <a:gd name="T40" fmla="*/ 141 w 321"/>
                <a:gd name="T41" fmla="*/ 359 h 359"/>
                <a:gd name="T42" fmla="*/ 0 w 321"/>
                <a:gd name="T43" fmla="*/ 359 h 359"/>
                <a:gd name="T44" fmla="*/ 62 w 321"/>
                <a:gd name="T45" fmla="*/ 11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1" h="359">
                  <a:moveTo>
                    <a:pt x="62" y="11"/>
                  </a:moveTo>
                  <a:lnTo>
                    <a:pt x="190" y="11"/>
                  </a:lnTo>
                  <a:lnTo>
                    <a:pt x="178" y="81"/>
                  </a:lnTo>
                  <a:lnTo>
                    <a:pt x="180" y="81"/>
                  </a:lnTo>
                  <a:lnTo>
                    <a:pt x="199" y="51"/>
                  </a:lnTo>
                  <a:lnTo>
                    <a:pt x="220" y="29"/>
                  </a:lnTo>
                  <a:lnTo>
                    <a:pt x="245" y="12"/>
                  </a:lnTo>
                  <a:lnTo>
                    <a:pt x="272" y="3"/>
                  </a:lnTo>
                  <a:lnTo>
                    <a:pt x="303" y="0"/>
                  </a:lnTo>
                  <a:lnTo>
                    <a:pt x="312" y="2"/>
                  </a:lnTo>
                  <a:lnTo>
                    <a:pt x="321" y="2"/>
                  </a:lnTo>
                  <a:lnTo>
                    <a:pt x="297" y="140"/>
                  </a:lnTo>
                  <a:lnTo>
                    <a:pt x="282" y="139"/>
                  </a:lnTo>
                  <a:lnTo>
                    <a:pt x="269" y="137"/>
                  </a:lnTo>
                  <a:lnTo>
                    <a:pt x="241" y="139"/>
                  </a:lnTo>
                  <a:lnTo>
                    <a:pt x="218" y="146"/>
                  </a:lnTo>
                  <a:lnTo>
                    <a:pt x="199" y="160"/>
                  </a:lnTo>
                  <a:lnTo>
                    <a:pt x="184" y="179"/>
                  </a:lnTo>
                  <a:lnTo>
                    <a:pt x="171" y="206"/>
                  </a:lnTo>
                  <a:lnTo>
                    <a:pt x="163" y="238"/>
                  </a:lnTo>
                  <a:lnTo>
                    <a:pt x="141" y="359"/>
                  </a:lnTo>
                  <a:lnTo>
                    <a:pt x="0" y="359"/>
                  </a:lnTo>
                  <a:lnTo>
                    <a:pt x="62" y="11"/>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4" name="Freeform 35"/>
            <p:cNvSpPr>
              <a:spLocks/>
            </p:cNvSpPr>
            <p:nvPr/>
          </p:nvSpPr>
          <p:spPr bwMode="gray">
            <a:xfrm>
              <a:off x="3214688" y="3925888"/>
              <a:ext cx="679450" cy="569913"/>
            </a:xfrm>
            <a:custGeom>
              <a:avLst/>
              <a:gdLst>
                <a:gd name="T0" fmla="*/ 62 w 428"/>
                <a:gd name="T1" fmla="*/ 11 h 359"/>
                <a:gd name="T2" fmla="*/ 191 w 428"/>
                <a:gd name="T3" fmla="*/ 11 h 359"/>
                <a:gd name="T4" fmla="*/ 181 w 428"/>
                <a:gd name="T5" fmla="*/ 64 h 359"/>
                <a:gd name="T6" fmla="*/ 205 w 428"/>
                <a:gd name="T7" fmla="*/ 42 h 359"/>
                <a:gd name="T8" fmla="*/ 230 w 428"/>
                <a:gd name="T9" fmla="*/ 24 h 359"/>
                <a:gd name="T10" fmla="*/ 255 w 428"/>
                <a:gd name="T11" fmla="*/ 11 h 359"/>
                <a:gd name="T12" fmla="*/ 282 w 428"/>
                <a:gd name="T13" fmla="*/ 3 h 359"/>
                <a:gd name="T14" fmla="*/ 313 w 428"/>
                <a:gd name="T15" fmla="*/ 0 h 359"/>
                <a:gd name="T16" fmla="*/ 346 w 428"/>
                <a:gd name="T17" fmla="*/ 3 h 359"/>
                <a:gd name="T18" fmla="*/ 373 w 428"/>
                <a:gd name="T19" fmla="*/ 11 h 359"/>
                <a:gd name="T20" fmla="*/ 394 w 428"/>
                <a:gd name="T21" fmla="*/ 23 h 359"/>
                <a:gd name="T22" fmla="*/ 410 w 428"/>
                <a:gd name="T23" fmla="*/ 39 h 359"/>
                <a:gd name="T24" fmla="*/ 422 w 428"/>
                <a:gd name="T25" fmla="*/ 61 h 359"/>
                <a:gd name="T26" fmla="*/ 428 w 428"/>
                <a:gd name="T27" fmla="*/ 87 h 359"/>
                <a:gd name="T28" fmla="*/ 428 w 428"/>
                <a:gd name="T29" fmla="*/ 116 h 359"/>
                <a:gd name="T30" fmla="*/ 423 w 428"/>
                <a:gd name="T31" fmla="*/ 151 h 359"/>
                <a:gd name="T32" fmla="*/ 386 w 428"/>
                <a:gd name="T33" fmla="*/ 359 h 359"/>
                <a:gd name="T34" fmla="*/ 245 w 428"/>
                <a:gd name="T35" fmla="*/ 359 h 359"/>
                <a:gd name="T36" fmla="*/ 278 w 428"/>
                <a:gd name="T37" fmla="*/ 176 h 359"/>
                <a:gd name="T38" fmla="*/ 281 w 428"/>
                <a:gd name="T39" fmla="*/ 158 h 359"/>
                <a:gd name="T40" fmla="*/ 281 w 428"/>
                <a:gd name="T41" fmla="*/ 143 h 359"/>
                <a:gd name="T42" fmla="*/ 276 w 428"/>
                <a:gd name="T43" fmla="*/ 130 h 359"/>
                <a:gd name="T44" fmla="*/ 270 w 428"/>
                <a:gd name="T45" fmla="*/ 119 h 359"/>
                <a:gd name="T46" fmla="*/ 258 w 428"/>
                <a:gd name="T47" fmla="*/ 112 h 359"/>
                <a:gd name="T48" fmla="*/ 240 w 428"/>
                <a:gd name="T49" fmla="*/ 111 h 359"/>
                <a:gd name="T50" fmla="*/ 221 w 428"/>
                <a:gd name="T51" fmla="*/ 112 h 359"/>
                <a:gd name="T52" fmla="*/ 205 w 428"/>
                <a:gd name="T53" fmla="*/ 119 h 359"/>
                <a:gd name="T54" fmla="*/ 193 w 428"/>
                <a:gd name="T55" fmla="*/ 130 h 359"/>
                <a:gd name="T56" fmla="*/ 184 w 428"/>
                <a:gd name="T57" fmla="*/ 143 h 359"/>
                <a:gd name="T58" fmla="*/ 178 w 428"/>
                <a:gd name="T59" fmla="*/ 161 h 359"/>
                <a:gd name="T60" fmla="*/ 172 w 428"/>
                <a:gd name="T61" fmla="*/ 182 h 359"/>
                <a:gd name="T62" fmla="*/ 141 w 428"/>
                <a:gd name="T63" fmla="*/ 359 h 359"/>
                <a:gd name="T64" fmla="*/ 0 w 428"/>
                <a:gd name="T65" fmla="*/ 359 h 359"/>
                <a:gd name="T66" fmla="*/ 62 w 428"/>
                <a:gd name="T67" fmla="*/ 11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8" h="359">
                  <a:moveTo>
                    <a:pt x="62" y="11"/>
                  </a:moveTo>
                  <a:lnTo>
                    <a:pt x="191" y="11"/>
                  </a:lnTo>
                  <a:lnTo>
                    <a:pt x="181" y="64"/>
                  </a:lnTo>
                  <a:lnTo>
                    <a:pt x="205" y="42"/>
                  </a:lnTo>
                  <a:lnTo>
                    <a:pt x="230" y="24"/>
                  </a:lnTo>
                  <a:lnTo>
                    <a:pt x="255" y="11"/>
                  </a:lnTo>
                  <a:lnTo>
                    <a:pt x="282" y="3"/>
                  </a:lnTo>
                  <a:lnTo>
                    <a:pt x="313" y="0"/>
                  </a:lnTo>
                  <a:lnTo>
                    <a:pt x="346" y="3"/>
                  </a:lnTo>
                  <a:lnTo>
                    <a:pt x="373" y="11"/>
                  </a:lnTo>
                  <a:lnTo>
                    <a:pt x="394" y="23"/>
                  </a:lnTo>
                  <a:lnTo>
                    <a:pt x="410" y="39"/>
                  </a:lnTo>
                  <a:lnTo>
                    <a:pt x="422" y="61"/>
                  </a:lnTo>
                  <a:lnTo>
                    <a:pt x="428" y="87"/>
                  </a:lnTo>
                  <a:lnTo>
                    <a:pt x="428" y="116"/>
                  </a:lnTo>
                  <a:lnTo>
                    <a:pt x="423" y="151"/>
                  </a:lnTo>
                  <a:lnTo>
                    <a:pt x="386" y="359"/>
                  </a:lnTo>
                  <a:lnTo>
                    <a:pt x="245" y="359"/>
                  </a:lnTo>
                  <a:lnTo>
                    <a:pt x="278" y="176"/>
                  </a:lnTo>
                  <a:lnTo>
                    <a:pt x="281" y="158"/>
                  </a:lnTo>
                  <a:lnTo>
                    <a:pt x="281" y="143"/>
                  </a:lnTo>
                  <a:lnTo>
                    <a:pt x="276" y="130"/>
                  </a:lnTo>
                  <a:lnTo>
                    <a:pt x="270" y="119"/>
                  </a:lnTo>
                  <a:lnTo>
                    <a:pt x="258" y="112"/>
                  </a:lnTo>
                  <a:lnTo>
                    <a:pt x="240" y="111"/>
                  </a:lnTo>
                  <a:lnTo>
                    <a:pt x="221" y="112"/>
                  </a:lnTo>
                  <a:lnTo>
                    <a:pt x="205" y="119"/>
                  </a:lnTo>
                  <a:lnTo>
                    <a:pt x="193" y="130"/>
                  </a:lnTo>
                  <a:lnTo>
                    <a:pt x="184" y="143"/>
                  </a:lnTo>
                  <a:lnTo>
                    <a:pt x="178" y="161"/>
                  </a:lnTo>
                  <a:lnTo>
                    <a:pt x="172" y="182"/>
                  </a:lnTo>
                  <a:lnTo>
                    <a:pt x="141" y="359"/>
                  </a:lnTo>
                  <a:lnTo>
                    <a:pt x="0" y="359"/>
                  </a:lnTo>
                  <a:lnTo>
                    <a:pt x="62" y="11"/>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5" name="Freeform 36"/>
            <p:cNvSpPr>
              <a:spLocks noEditPoints="1"/>
            </p:cNvSpPr>
            <p:nvPr/>
          </p:nvSpPr>
          <p:spPr bwMode="gray">
            <a:xfrm>
              <a:off x="3919538" y="3925888"/>
              <a:ext cx="658813" cy="585788"/>
            </a:xfrm>
            <a:custGeom>
              <a:avLst/>
              <a:gdLst>
                <a:gd name="T0" fmla="*/ 153 w 415"/>
                <a:gd name="T1" fmla="*/ 146 h 369"/>
                <a:gd name="T2" fmla="*/ 159 w 415"/>
                <a:gd name="T3" fmla="*/ 125 h 369"/>
                <a:gd name="T4" fmla="*/ 171 w 415"/>
                <a:gd name="T5" fmla="*/ 109 h 369"/>
                <a:gd name="T6" fmla="*/ 186 w 415"/>
                <a:gd name="T7" fmla="*/ 96 h 369"/>
                <a:gd name="T8" fmla="*/ 205 w 415"/>
                <a:gd name="T9" fmla="*/ 88 h 369"/>
                <a:gd name="T10" fmla="*/ 229 w 415"/>
                <a:gd name="T11" fmla="*/ 85 h 369"/>
                <a:gd name="T12" fmla="*/ 248 w 415"/>
                <a:gd name="T13" fmla="*/ 88 h 369"/>
                <a:gd name="T14" fmla="*/ 263 w 415"/>
                <a:gd name="T15" fmla="*/ 97 h 369"/>
                <a:gd name="T16" fmla="*/ 275 w 415"/>
                <a:gd name="T17" fmla="*/ 111 h 369"/>
                <a:gd name="T18" fmla="*/ 281 w 415"/>
                <a:gd name="T19" fmla="*/ 127 h 369"/>
                <a:gd name="T20" fmla="*/ 281 w 415"/>
                <a:gd name="T21" fmla="*/ 146 h 369"/>
                <a:gd name="T22" fmla="*/ 153 w 415"/>
                <a:gd name="T23" fmla="*/ 146 h 369"/>
                <a:gd name="T24" fmla="*/ 409 w 415"/>
                <a:gd name="T25" fmla="*/ 216 h 369"/>
                <a:gd name="T26" fmla="*/ 415 w 415"/>
                <a:gd name="T27" fmla="*/ 176 h 369"/>
                <a:gd name="T28" fmla="*/ 413 w 415"/>
                <a:gd name="T29" fmla="*/ 139 h 369"/>
                <a:gd name="T30" fmla="*/ 406 w 415"/>
                <a:gd name="T31" fmla="*/ 105 h 369"/>
                <a:gd name="T32" fmla="*/ 393 w 415"/>
                <a:gd name="T33" fmla="*/ 75 h 369"/>
                <a:gd name="T34" fmla="*/ 372 w 415"/>
                <a:gd name="T35" fmla="*/ 50 h 369"/>
                <a:gd name="T36" fmla="*/ 346 w 415"/>
                <a:gd name="T37" fmla="*/ 29 h 369"/>
                <a:gd name="T38" fmla="*/ 317 w 415"/>
                <a:gd name="T39" fmla="*/ 14 h 369"/>
                <a:gd name="T40" fmla="*/ 281 w 415"/>
                <a:gd name="T41" fmla="*/ 3 h 369"/>
                <a:gd name="T42" fmla="*/ 239 w 415"/>
                <a:gd name="T43" fmla="*/ 0 h 369"/>
                <a:gd name="T44" fmla="*/ 196 w 415"/>
                <a:gd name="T45" fmla="*/ 3 h 369"/>
                <a:gd name="T46" fmla="*/ 158 w 415"/>
                <a:gd name="T47" fmla="*/ 14 h 369"/>
                <a:gd name="T48" fmla="*/ 121 w 415"/>
                <a:gd name="T49" fmla="*/ 30 h 369"/>
                <a:gd name="T50" fmla="*/ 86 w 415"/>
                <a:gd name="T51" fmla="*/ 51 h 369"/>
                <a:gd name="T52" fmla="*/ 57 w 415"/>
                <a:gd name="T53" fmla="*/ 79 h 369"/>
                <a:gd name="T54" fmla="*/ 33 w 415"/>
                <a:gd name="T55" fmla="*/ 111 h 369"/>
                <a:gd name="T56" fmla="*/ 15 w 415"/>
                <a:gd name="T57" fmla="*/ 148 h 369"/>
                <a:gd name="T58" fmla="*/ 3 w 415"/>
                <a:gd name="T59" fmla="*/ 188 h 369"/>
                <a:gd name="T60" fmla="*/ 0 w 415"/>
                <a:gd name="T61" fmla="*/ 225 h 369"/>
                <a:gd name="T62" fmla="*/ 3 w 415"/>
                <a:gd name="T63" fmla="*/ 258 h 369"/>
                <a:gd name="T64" fmla="*/ 14 w 415"/>
                <a:gd name="T65" fmla="*/ 287 h 369"/>
                <a:gd name="T66" fmla="*/ 28 w 415"/>
                <a:gd name="T67" fmla="*/ 311 h 369"/>
                <a:gd name="T68" fmla="*/ 49 w 415"/>
                <a:gd name="T69" fmla="*/ 332 h 369"/>
                <a:gd name="T70" fmla="*/ 74 w 415"/>
                <a:gd name="T71" fmla="*/ 348 h 369"/>
                <a:gd name="T72" fmla="*/ 104 w 415"/>
                <a:gd name="T73" fmla="*/ 360 h 369"/>
                <a:gd name="T74" fmla="*/ 137 w 415"/>
                <a:gd name="T75" fmla="*/ 366 h 369"/>
                <a:gd name="T76" fmla="*/ 174 w 415"/>
                <a:gd name="T77" fmla="*/ 369 h 369"/>
                <a:gd name="T78" fmla="*/ 205 w 415"/>
                <a:gd name="T79" fmla="*/ 368 h 369"/>
                <a:gd name="T80" fmla="*/ 236 w 415"/>
                <a:gd name="T81" fmla="*/ 363 h 369"/>
                <a:gd name="T82" fmla="*/ 268 w 415"/>
                <a:gd name="T83" fmla="*/ 356 h 369"/>
                <a:gd name="T84" fmla="*/ 299 w 415"/>
                <a:gd name="T85" fmla="*/ 344 h 369"/>
                <a:gd name="T86" fmla="*/ 327 w 415"/>
                <a:gd name="T87" fmla="*/ 328 h 369"/>
                <a:gd name="T88" fmla="*/ 352 w 415"/>
                <a:gd name="T89" fmla="*/ 308 h 369"/>
                <a:gd name="T90" fmla="*/ 373 w 415"/>
                <a:gd name="T91" fmla="*/ 283 h 369"/>
                <a:gd name="T92" fmla="*/ 391 w 415"/>
                <a:gd name="T93" fmla="*/ 253 h 369"/>
                <a:gd name="T94" fmla="*/ 256 w 415"/>
                <a:gd name="T95" fmla="*/ 253 h 369"/>
                <a:gd name="T96" fmla="*/ 244 w 415"/>
                <a:gd name="T97" fmla="*/ 267 h 369"/>
                <a:gd name="T98" fmla="*/ 231 w 415"/>
                <a:gd name="T99" fmla="*/ 277 h 369"/>
                <a:gd name="T100" fmla="*/ 214 w 415"/>
                <a:gd name="T101" fmla="*/ 282 h 369"/>
                <a:gd name="T102" fmla="*/ 198 w 415"/>
                <a:gd name="T103" fmla="*/ 285 h 369"/>
                <a:gd name="T104" fmla="*/ 177 w 415"/>
                <a:gd name="T105" fmla="*/ 282 h 369"/>
                <a:gd name="T106" fmla="*/ 159 w 415"/>
                <a:gd name="T107" fmla="*/ 271 h 369"/>
                <a:gd name="T108" fmla="*/ 146 w 415"/>
                <a:gd name="T109" fmla="*/ 258 h 369"/>
                <a:gd name="T110" fmla="*/ 140 w 415"/>
                <a:gd name="T111" fmla="*/ 238 h 369"/>
                <a:gd name="T112" fmla="*/ 140 w 415"/>
                <a:gd name="T113" fmla="*/ 216 h 369"/>
                <a:gd name="T114" fmla="*/ 409 w 415"/>
                <a:gd name="T115" fmla="*/ 216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5" h="369">
                  <a:moveTo>
                    <a:pt x="153" y="146"/>
                  </a:moveTo>
                  <a:lnTo>
                    <a:pt x="159" y="125"/>
                  </a:lnTo>
                  <a:lnTo>
                    <a:pt x="171" y="109"/>
                  </a:lnTo>
                  <a:lnTo>
                    <a:pt x="186" y="96"/>
                  </a:lnTo>
                  <a:lnTo>
                    <a:pt x="205" y="88"/>
                  </a:lnTo>
                  <a:lnTo>
                    <a:pt x="229" y="85"/>
                  </a:lnTo>
                  <a:lnTo>
                    <a:pt x="248" y="88"/>
                  </a:lnTo>
                  <a:lnTo>
                    <a:pt x="263" y="97"/>
                  </a:lnTo>
                  <a:lnTo>
                    <a:pt x="275" y="111"/>
                  </a:lnTo>
                  <a:lnTo>
                    <a:pt x="281" y="127"/>
                  </a:lnTo>
                  <a:lnTo>
                    <a:pt x="281" y="146"/>
                  </a:lnTo>
                  <a:lnTo>
                    <a:pt x="153" y="146"/>
                  </a:lnTo>
                  <a:close/>
                  <a:moveTo>
                    <a:pt x="409" y="216"/>
                  </a:moveTo>
                  <a:lnTo>
                    <a:pt x="415" y="176"/>
                  </a:lnTo>
                  <a:lnTo>
                    <a:pt x="413" y="139"/>
                  </a:lnTo>
                  <a:lnTo>
                    <a:pt x="406" y="105"/>
                  </a:lnTo>
                  <a:lnTo>
                    <a:pt x="393" y="75"/>
                  </a:lnTo>
                  <a:lnTo>
                    <a:pt x="372" y="50"/>
                  </a:lnTo>
                  <a:lnTo>
                    <a:pt x="346" y="29"/>
                  </a:lnTo>
                  <a:lnTo>
                    <a:pt x="317" y="14"/>
                  </a:lnTo>
                  <a:lnTo>
                    <a:pt x="281" y="3"/>
                  </a:lnTo>
                  <a:lnTo>
                    <a:pt x="239" y="0"/>
                  </a:lnTo>
                  <a:lnTo>
                    <a:pt x="196" y="3"/>
                  </a:lnTo>
                  <a:lnTo>
                    <a:pt x="158" y="14"/>
                  </a:lnTo>
                  <a:lnTo>
                    <a:pt x="121" y="30"/>
                  </a:lnTo>
                  <a:lnTo>
                    <a:pt x="86" y="51"/>
                  </a:lnTo>
                  <a:lnTo>
                    <a:pt x="57" y="79"/>
                  </a:lnTo>
                  <a:lnTo>
                    <a:pt x="33" y="111"/>
                  </a:lnTo>
                  <a:lnTo>
                    <a:pt x="15" y="148"/>
                  </a:lnTo>
                  <a:lnTo>
                    <a:pt x="3" y="188"/>
                  </a:lnTo>
                  <a:lnTo>
                    <a:pt x="0" y="225"/>
                  </a:lnTo>
                  <a:lnTo>
                    <a:pt x="3" y="258"/>
                  </a:lnTo>
                  <a:lnTo>
                    <a:pt x="14" y="287"/>
                  </a:lnTo>
                  <a:lnTo>
                    <a:pt x="28" y="311"/>
                  </a:lnTo>
                  <a:lnTo>
                    <a:pt x="49" y="332"/>
                  </a:lnTo>
                  <a:lnTo>
                    <a:pt x="74" y="348"/>
                  </a:lnTo>
                  <a:lnTo>
                    <a:pt x="104" y="360"/>
                  </a:lnTo>
                  <a:lnTo>
                    <a:pt x="137" y="366"/>
                  </a:lnTo>
                  <a:lnTo>
                    <a:pt x="174" y="369"/>
                  </a:lnTo>
                  <a:lnTo>
                    <a:pt x="205" y="368"/>
                  </a:lnTo>
                  <a:lnTo>
                    <a:pt x="236" y="363"/>
                  </a:lnTo>
                  <a:lnTo>
                    <a:pt x="268" y="356"/>
                  </a:lnTo>
                  <a:lnTo>
                    <a:pt x="299" y="344"/>
                  </a:lnTo>
                  <a:lnTo>
                    <a:pt x="327" y="328"/>
                  </a:lnTo>
                  <a:lnTo>
                    <a:pt x="352" y="308"/>
                  </a:lnTo>
                  <a:lnTo>
                    <a:pt x="373" y="283"/>
                  </a:lnTo>
                  <a:lnTo>
                    <a:pt x="391" y="253"/>
                  </a:lnTo>
                  <a:lnTo>
                    <a:pt x="256" y="253"/>
                  </a:lnTo>
                  <a:lnTo>
                    <a:pt x="244" y="267"/>
                  </a:lnTo>
                  <a:lnTo>
                    <a:pt x="231" y="277"/>
                  </a:lnTo>
                  <a:lnTo>
                    <a:pt x="214" y="282"/>
                  </a:lnTo>
                  <a:lnTo>
                    <a:pt x="198" y="285"/>
                  </a:lnTo>
                  <a:lnTo>
                    <a:pt x="177" y="282"/>
                  </a:lnTo>
                  <a:lnTo>
                    <a:pt x="159" y="271"/>
                  </a:lnTo>
                  <a:lnTo>
                    <a:pt x="146" y="258"/>
                  </a:lnTo>
                  <a:lnTo>
                    <a:pt x="140" y="238"/>
                  </a:lnTo>
                  <a:lnTo>
                    <a:pt x="140" y="216"/>
                  </a:lnTo>
                  <a:lnTo>
                    <a:pt x="409" y="216"/>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6" name="Freeform 37"/>
            <p:cNvSpPr>
              <a:spLocks/>
            </p:cNvSpPr>
            <p:nvPr/>
          </p:nvSpPr>
          <p:spPr bwMode="gray">
            <a:xfrm>
              <a:off x="4598988" y="3768725"/>
              <a:ext cx="434975" cy="731838"/>
            </a:xfrm>
            <a:custGeom>
              <a:avLst/>
              <a:gdLst>
                <a:gd name="T0" fmla="*/ 210 w 274"/>
                <a:gd name="T1" fmla="*/ 458 h 461"/>
                <a:gd name="T2" fmla="*/ 158 w 274"/>
                <a:gd name="T3" fmla="*/ 461 h 461"/>
                <a:gd name="T4" fmla="*/ 116 w 274"/>
                <a:gd name="T5" fmla="*/ 461 h 461"/>
                <a:gd name="T6" fmla="*/ 84 w 274"/>
                <a:gd name="T7" fmla="*/ 459 h 461"/>
                <a:gd name="T8" fmla="*/ 57 w 274"/>
                <a:gd name="T9" fmla="*/ 453 h 461"/>
                <a:gd name="T10" fmla="*/ 39 w 274"/>
                <a:gd name="T11" fmla="*/ 446 h 461"/>
                <a:gd name="T12" fmla="*/ 26 w 274"/>
                <a:gd name="T13" fmla="*/ 434 h 461"/>
                <a:gd name="T14" fmla="*/ 20 w 274"/>
                <a:gd name="T15" fmla="*/ 416 h 461"/>
                <a:gd name="T16" fmla="*/ 17 w 274"/>
                <a:gd name="T17" fmla="*/ 395 h 461"/>
                <a:gd name="T18" fmla="*/ 20 w 274"/>
                <a:gd name="T19" fmla="*/ 369 h 461"/>
                <a:gd name="T20" fmla="*/ 24 w 274"/>
                <a:gd name="T21" fmla="*/ 336 h 461"/>
                <a:gd name="T22" fmla="*/ 51 w 274"/>
                <a:gd name="T23" fmla="*/ 189 h 461"/>
                <a:gd name="T24" fmla="*/ 0 w 274"/>
                <a:gd name="T25" fmla="*/ 189 h 461"/>
                <a:gd name="T26" fmla="*/ 15 w 274"/>
                <a:gd name="T27" fmla="*/ 110 h 461"/>
                <a:gd name="T28" fmla="*/ 67 w 274"/>
                <a:gd name="T29" fmla="*/ 110 h 461"/>
                <a:gd name="T30" fmla="*/ 86 w 274"/>
                <a:gd name="T31" fmla="*/ 0 h 461"/>
                <a:gd name="T32" fmla="*/ 225 w 274"/>
                <a:gd name="T33" fmla="*/ 0 h 461"/>
                <a:gd name="T34" fmla="*/ 205 w 274"/>
                <a:gd name="T35" fmla="*/ 110 h 461"/>
                <a:gd name="T36" fmla="*/ 274 w 274"/>
                <a:gd name="T37" fmla="*/ 110 h 461"/>
                <a:gd name="T38" fmla="*/ 259 w 274"/>
                <a:gd name="T39" fmla="*/ 189 h 461"/>
                <a:gd name="T40" fmla="*/ 192 w 274"/>
                <a:gd name="T41" fmla="*/ 189 h 461"/>
                <a:gd name="T42" fmla="*/ 168 w 274"/>
                <a:gd name="T43" fmla="*/ 317 h 461"/>
                <a:gd name="T44" fmla="*/ 167 w 274"/>
                <a:gd name="T45" fmla="*/ 333 h 461"/>
                <a:gd name="T46" fmla="*/ 168 w 274"/>
                <a:gd name="T47" fmla="*/ 345 h 461"/>
                <a:gd name="T48" fmla="*/ 174 w 274"/>
                <a:gd name="T49" fmla="*/ 354 h 461"/>
                <a:gd name="T50" fmla="*/ 186 w 274"/>
                <a:gd name="T51" fmla="*/ 358 h 461"/>
                <a:gd name="T52" fmla="*/ 205 w 274"/>
                <a:gd name="T53" fmla="*/ 360 h 461"/>
                <a:gd name="T54" fmla="*/ 228 w 274"/>
                <a:gd name="T55" fmla="*/ 360 h 461"/>
                <a:gd name="T56" fmla="*/ 210 w 274"/>
                <a:gd name="T57" fmla="*/ 458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4" h="461">
                  <a:moveTo>
                    <a:pt x="210" y="458"/>
                  </a:moveTo>
                  <a:lnTo>
                    <a:pt x="158" y="461"/>
                  </a:lnTo>
                  <a:lnTo>
                    <a:pt x="116" y="461"/>
                  </a:lnTo>
                  <a:lnTo>
                    <a:pt x="84" y="459"/>
                  </a:lnTo>
                  <a:lnTo>
                    <a:pt x="57" y="453"/>
                  </a:lnTo>
                  <a:lnTo>
                    <a:pt x="39" y="446"/>
                  </a:lnTo>
                  <a:lnTo>
                    <a:pt x="26" y="434"/>
                  </a:lnTo>
                  <a:lnTo>
                    <a:pt x="20" y="416"/>
                  </a:lnTo>
                  <a:lnTo>
                    <a:pt x="17" y="395"/>
                  </a:lnTo>
                  <a:lnTo>
                    <a:pt x="20" y="369"/>
                  </a:lnTo>
                  <a:lnTo>
                    <a:pt x="24" y="336"/>
                  </a:lnTo>
                  <a:lnTo>
                    <a:pt x="51" y="189"/>
                  </a:lnTo>
                  <a:lnTo>
                    <a:pt x="0" y="189"/>
                  </a:lnTo>
                  <a:lnTo>
                    <a:pt x="15" y="110"/>
                  </a:lnTo>
                  <a:lnTo>
                    <a:pt x="67" y="110"/>
                  </a:lnTo>
                  <a:lnTo>
                    <a:pt x="86" y="0"/>
                  </a:lnTo>
                  <a:lnTo>
                    <a:pt x="225" y="0"/>
                  </a:lnTo>
                  <a:lnTo>
                    <a:pt x="205" y="110"/>
                  </a:lnTo>
                  <a:lnTo>
                    <a:pt x="274" y="110"/>
                  </a:lnTo>
                  <a:lnTo>
                    <a:pt x="259" y="189"/>
                  </a:lnTo>
                  <a:lnTo>
                    <a:pt x="192" y="189"/>
                  </a:lnTo>
                  <a:lnTo>
                    <a:pt x="168" y="317"/>
                  </a:lnTo>
                  <a:lnTo>
                    <a:pt x="167" y="333"/>
                  </a:lnTo>
                  <a:lnTo>
                    <a:pt x="168" y="345"/>
                  </a:lnTo>
                  <a:lnTo>
                    <a:pt x="174" y="354"/>
                  </a:lnTo>
                  <a:lnTo>
                    <a:pt x="186" y="358"/>
                  </a:lnTo>
                  <a:lnTo>
                    <a:pt x="205" y="360"/>
                  </a:lnTo>
                  <a:lnTo>
                    <a:pt x="228" y="360"/>
                  </a:lnTo>
                  <a:lnTo>
                    <a:pt x="210" y="458"/>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7" name="Freeform 38"/>
            <p:cNvSpPr>
              <a:spLocks/>
            </p:cNvSpPr>
            <p:nvPr/>
          </p:nvSpPr>
          <p:spPr bwMode="gray">
            <a:xfrm>
              <a:off x="5246688" y="3028950"/>
              <a:ext cx="2922588" cy="1466850"/>
            </a:xfrm>
            <a:custGeom>
              <a:avLst/>
              <a:gdLst>
                <a:gd name="T0" fmla="*/ 964 w 1841"/>
                <a:gd name="T1" fmla="*/ 0 h 924"/>
                <a:gd name="T2" fmla="*/ 874 w 1841"/>
                <a:gd name="T3" fmla="*/ 5 h 924"/>
                <a:gd name="T4" fmla="*/ 784 w 1841"/>
                <a:gd name="T5" fmla="*/ 17 h 924"/>
                <a:gd name="T6" fmla="*/ 698 w 1841"/>
                <a:gd name="T7" fmla="*/ 38 h 924"/>
                <a:gd name="T8" fmla="*/ 615 w 1841"/>
                <a:gd name="T9" fmla="*/ 64 h 924"/>
                <a:gd name="T10" fmla="*/ 536 w 1841"/>
                <a:gd name="T11" fmla="*/ 100 h 924"/>
                <a:gd name="T12" fmla="*/ 460 w 1841"/>
                <a:gd name="T13" fmla="*/ 140 h 924"/>
                <a:gd name="T14" fmla="*/ 389 w 1841"/>
                <a:gd name="T15" fmla="*/ 188 h 924"/>
                <a:gd name="T16" fmla="*/ 322 w 1841"/>
                <a:gd name="T17" fmla="*/ 241 h 924"/>
                <a:gd name="T18" fmla="*/ 261 w 1841"/>
                <a:gd name="T19" fmla="*/ 301 h 924"/>
                <a:gd name="T20" fmla="*/ 205 w 1841"/>
                <a:gd name="T21" fmla="*/ 365 h 924"/>
                <a:gd name="T22" fmla="*/ 156 w 1841"/>
                <a:gd name="T23" fmla="*/ 433 h 924"/>
                <a:gd name="T24" fmla="*/ 111 w 1841"/>
                <a:gd name="T25" fmla="*/ 506 h 924"/>
                <a:gd name="T26" fmla="*/ 74 w 1841"/>
                <a:gd name="T27" fmla="*/ 583 h 924"/>
                <a:gd name="T28" fmla="*/ 44 w 1841"/>
                <a:gd name="T29" fmla="*/ 664 h 924"/>
                <a:gd name="T30" fmla="*/ 22 w 1841"/>
                <a:gd name="T31" fmla="*/ 747 h 924"/>
                <a:gd name="T32" fmla="*/ 7 w 1841"/>
                <a:gd name="T33" fmla="*/ 835 h 924"/>
                <a:gd name="T34" fmla="*/ 0 w 1841"/>
                <a:gd name="T35" fmla="*/ 924 h 924"/>
                <a:gd name="T36" fmla="*/ 107 w 1841"/>
                <a:gd name="T37" fmla="*/ 924 h 924"/>
                <a:gd name="T38" fmla="*/ 114 w 1841"/>
                <a:gd name="T39" fmla="*/ 835 h 924"/>
                <a:gd name="T40" fmla="*/ 132 w 1841"/>
                <a:gd name="T41" fmla="*/ 748 h 924"/>
                <a:gd name="T42" fmla="*/ 156 w 1841"/>
                <a:gd name="T43" fmla="*/ 665 h 924"/>
                <a:gd name="T44" fmla="*/ 188 w 1841"/>
                <a:gd name="T45" fmla="*/ 586 h 924"/>
                <a:gd name="T46" fmla="*/ 228 w 1841"/>
                <a:gd name="T47" fmla="*/ 510 h 924"/>
                <a:gd name="T48" fmla="*/ 275 w 1841"/>
                <a:gd name="T49" fmla="*/ 439 h 924"/>
                <a:gd name="T50" fmla="*/ 328 w 1841"/>
                <a:gd name="T51" fmla="*/ 374 h 924"/>
                <a:gd name="T52" fmla="*/ 388 w 1841"/>
                <a:gd name="T53" fmla="*/ 311 h 924"/>
                <a:gd name="T54" fmla="*/ 451 w 1841"/>
                <a:gd name="T55" fmla="*/ 256 h 924"/>
                <a:gd name="T56" fmla="*/ 521 w 1841"/>
                <a:gd name="T57" fmla="*/ 207 h 924"/>
                <a:gd name="T58" fmla="*/ 596 w 1841"/>
                <a:gd name="T59" fmla="*/ 164 h 924"/>
                <a:gd name="T60" fmla="*/ 674 w 1841"/>
                <a:gd name="T61" fmla="*/ 127 h 924"/>
                <a:gd name="T62" fmla="*/ 758 w 1841"/>
                <a:gd name="T63" fmla="*/ 99 h 924"/>
                <a:gd name="T64" fmla="*/ 844 w 1841"/>
                <a:gd name="T65" fmla="*/ 78 h 924"/>
                <a:gd name="T66" fmla="*/ 932 w 1841"/>
                <a:gd name="T67" fmla="*/ 64 h 924"/>
                <a:gd name="T68" fmla="*/ 1024 w 1841"/>
                <a:gd name="T69" fmla="*/ 60 h 924"/>
                <a:gd name="T70" fmla="*/ 1111 w 1841"/>
                <a:gd name="T71" fmla="*/ 64 h 924"/>
                <a:gd name="T72" fmla="*/ 1198 w 1841"/>
                <a:gd name="T73" fmla="*/ 76 h 924"/>
                <a:gd name="T74" fmla="*/ 1281 w 1841"/>
                <a:gd name="T75" fmla="*/ 96 h 924"/>
                <a:gd name="T76" fmla="*/ 1361 w 1841"/>
                <a:gd name="T77" fmla="*/ 122 h 924"/>
                <a:gd name="T78" fmla="*/ 1437 w 1841"/>
                <a:gd name="T79" fmla="*/ 157 h 924"/>
                <a:gd name="T80" fmla="*/ 1510 w 1841"/>
                <a:gd name="T81" fmla="*/ 197 h 924"/>
                <a:gd name="T82" fmla="*/ 1578 w 1841"/>
                <a:gd name="T83" fmla="*/ 243 h 924"/>
                <a:gd name="T84" fmla="*/ 1642 w 1841"/>
                <a:gd name="T85" fmla="*/ 295 h 924"/>
                <a:gd name="T86" fmla="*/ 1700 w 1841"/>
                <a:gd name="T87" fmla="*/ 353 h 924"/>
                <a:gd name="T88" fmla="*/ 1754 w 1841"/>
                <a:gd name="T89" fmla="*/ 415 h 924"/>
                <a:gd name="T90" fmla="*/ 1801 w 1841"/>
                <a:gd name="T91" fmla="*/ 482 h 924"/>
                <a:gd name="T92" fmla="*/ 1841 w 1841"/>
                <a:gd name="T93" fmla="*/ 554 h 924"/>
                <a:gd name="T94" fmla="*/ 1800 w 1841"/>
                <a:gd name="T95" fmla="*/ 473 h 924"/>
                <a:gd name="T96" fmla="*/ 1751 w 1841"/>
                <a:gd name="T97" fmla="*/ 399 h 924"/>
                <a:gd name="T98" fmla="*/ 1696 w 1841"/>
                <a:gd name="T99" fmla="*/ 329 h 924"/>
                <a:gd name="T100" fmla="*/ 1633 w 1841"/>
                <a:gd name="T101" fmla="*/ 265 h 924"/>
                <a:gd name="T102" fmla="*/ 1565 w 1841"/>
                <a:gd name="T103" fmla="*/ 207 h 924"/>
                <a:gd name="T104" fmla="*/ 1492 w 1841"/>
                <a:gd name="T105" fmla="*/ 155 h 924"/>
                <a:gd name="T106" fmla="*/ 1413 w 1841"/>
                <a:gd name="T107" fmla="*/ 109 h 924"/>
                <a:gd name="T108" fmla="*/ 1331 w 1841"/>
                <a:gd name="T109" fmla="*/ 72 h 924"/>
                <a:gd name="T110" fmla="*/ 1245 w 1841"/>
                <a:gd name="T111" fmla="*/ 41 h 924"/>
                <a:gd name="T112" fmla="*/ 1155 w 1841"/>
                <a:gd name="T113" fmla="*/ 20 h 924"/>
                <a:gd name="T114" fmla="*/ 1061 w 1841"/>
                <a:gd name="T115" fmla="*/ 5 h 924"/>
                <a:gd name="T116" fmla="*/ 964 w 1841"/>
                <a:gd name="T117" fmla="*/ 0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41" h="924">
                  <a:moveTo>
                    <a:pt x="964" y="0"/>
                  </a:moveTo>
                  <a:lnTo>
                    <a:pt x="874" y="5"/>
                  </a:lnTo>
                  <a:lnTo>
                    <a:pt x="784" y="17"/>
                  </a:lnTo>
                  <a:lnTo>
                    <a:pt x="698" y="38"/>
                  </a:lnTo>
                  <a:lnTo>
                    <a:pt x="615" y="64"/>
                  </a:lnTo>
                  <a:lnTo>
                    <a:pt x="536" y="100"/>
                  </a:lnTo>
                  <a:lnTo>
                    <a:pt x="460" y="140"/>
                  </a:lnTo>
                  <a:lnTo>
                    <a:pt x="389" y="188"/>
                  </a:lnTo>
                  <a:lnTo>
                    <a:pt x="322" y="241"/>
                  </a:lnTo>
                  <a:lnTo>
                    <a:pt x="261" y="301"/>
                  </a:lnTo>
                  <a:lnTo>
                    <a:pt x="205" y="365"/>
                  </a:lnTo>
                  <a:lnTo>
                    <a:pt x="156" y="433"/>
                  </a:lnTo>
                  <a:lnTo>
                    <a:pt x="111" y="506"/>
                  </a:lnTo>
                  <a:lnTo>
                    <a:pt x="74" y="583"/>
                  </a:lnTo>
                  <a:lnTo>
                    <a:pt x="44" y="664"/>
                  </a:lnTo>
                  <a:lnTo>
                    <a:pt x="22" y="747"/>
                  </a:lnTo>
                  <a:lnTo>
                    <a:pt x="7" y="835"/>
                  </a:lnTo>
                  <a:lnTo>
                    <a:pt x="0" y="924"/>
                  </a:lnTo>
                  <a:lnTo>
                    <a:pt x="107" y="924"/>
                  </a:lnTo>
                  <a:lnTo>
                    <a:pt x="114" y="835"/>
                  </a:lnTo>
                  <a:lnTo>
                    <a:pt x="132" y="748"/>
                  </a:lnTo>
                  <a:lnTo>
                    <a:pt x="156" y="665"/>
                  </a:lnTo>
                  <a:lnTo>
                    <a:pt x="188" y="586"/>
                  </a:lnTo>
                  <a:lnTo>
                    <a:pt x="228" y="510"/>
                  </a:lnTo>
                  <a:lnTo>
                    <a:pt x="275" y="439"/>
                  </a:lnTo>
                  <a:lnTo>
                    <a:pt x="328" y="374"/>
                  </a:lnTo>
                  <a:lnTo>
                    <a:pt x="388" y="311"/>
                  </a:lnTo>
                  <a:lnTo>
                    <a:pt x="451" y="256"/>
                  </a:lnTo>
                  <a:lnTo>
                    <a:pt x="521" y="207"/>
                  </a:lnTo>
                  <a:lnTo>
                    <a:pt x="596" y="164"/>
                  </a:lnTo>
                  <a:lnTo>
                    <a:pt x="674" y="127"/>
                  </a:lnTo>
                  <a:lnTo>
                    <a:pt x="758" y="99"/>
                  </a:lnTo>
                  <a:lnTo>
                    <a:pt x="844" y="78"/>
                  </a:lnTo>
                  <a:lnTo>
                    <a:pt x="932" y="64"/>
                  </a:lnTo>
                  <a:lnTo>
                    <a:pt x="1024" y="60"/>
                  </a:lnTo>
                  <a:lnTo>
                    <a:pt x="1111" y="64"/>
                  </a:lnTo>
                  <a:lnTo>
                    <a:pt x="1198" y="76"/>
                  </a:lnTo>
                  <a:lnTo>
                    <a:pt x="1281" y="96"/>
                  </a:lnTo>
                  <a:lnTo>
                    <a:pt x="1361" y="122"/>
                  </a:lnTo>
                  <a:lnTo>
                    <a:pt x="1437" y="157"/>
                  </a:lnTo>
                  <a:lnTo>
                    <a:pt x="1510" y="197"/>
                  </a:lnTo>
                  <a:lnTo>
                    <a:pt x="1578" y="243"/>
                  </a:lnTo>
                  <a:lnTo>
                    <a:pt x="1642" y="295"/>
                  </a:lnTo>
                  <a:lnTo>
                    <a:pt x="1700" y="353"/>
                  </a:lnTo>
                  <a:lnTo>
                    <a:pt x="1754" y="415"/>
                  </a:lnTo>
                  <a:lnTo>
                    <a:pt x="1801" y="482"/>
                  </a:lnTo>
                  <a:lnTo>
                    <a:pt x="1841" y="554"/>
                  </a:lnTo>
                  <a:lnTo>
                    <a:pt x="1800" y="473"/>
                  </a:lnTo>
                  <a:lnTo>
                    <a:pt x="1751" y="399"/>
                  </a:lnTo>
                  <a:lnTo>
                    <a:pt x="1696" y="329"/>
                  </a:lnTo>
                  <a:lnTo>
                    <a:pt x="1633" y="265"/>
                  </a:lnTo>
                  <a:lnTo>
                    <a:pt x="1565" y="207"/>
                  </a:lnTo>
                  <a:lnTo>
                    <a:pt x="1492" y="155"/>
                  </a:lnTo>
                  <a:lnTo>
                    <a:pt x="1413" y="109"/>
                  </a:lnTo>
                  <a:lnTo>
                    <a:pt x="1331" y="72"/>
                  </a:lnTo>
                  <a:lnTo>
                    <a:pt x="1245" y="41"/>
                  </a:lnTo>
                  <a:lnTo>
                    <a:pt x="1155" y="20"/>
                  </a:lnTo>
                  <a:lnTo>
                    <a:pt x="1061" y="5"/>
                  </a:lnTo>
                  <a:lnTo>
                    <a:pt x="964"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8" name="Freeform 39"/>
            <p:cNvSpPr>
              <a:spLocks/>
            </p:cNvSpPr>
            <p:nvPr/>
          </p:nvSpPr>
          <p:spPr bwMode="gray">
            <a:xfrm>
              <a:off x="5476876" y="4621213"/>
              <a:ext cx="2924175" cy="1463675"/>
            </a:xfrm>
            <a:custGeom>
              <a:avLst/>
              <a:gdLst>
                <a:gd name="T0" fmla="*/ 877 w 1842"/>
                <a:gd name="T1" fmla="*/ 922 h 922"/>
                <a:gd name="T2" fmla="*/ 968 w 1842"/>
                <a:gd name="T3" fmla="*/ 917 h 922"/>
                <a:gd name="T4" fmla="*/ 1057 w 1842"/>
                <a:gd name="T5" fmla="*/ 905 h 922"/>
                <a:gd name="T6" fmla="*/ 1143 w 1842"/>
                <a:gd name="T7" fmla="*/ 884 h 922"/>
                <a:gd name="T8" fmla="*/ 1227 w 1842"/>
                <a:gd name="T9" fmla="*/ 858 h 922"/>
                <a:gd name="T10" fmla="*/ 1305 w 1842"/>
                <a:gd name="T11" fmla="*/ 823 h 922"/>
                <a:gd name="T12" fmla="*/ 1381 w 1842"/>
                <a:gd name="T13" fmla="*/ 782 h 922"/>
                <a:gd name="T14" fmla="*/ 1453 w 1842"/>
                <a:gd name="T15" fmla="*/ 734 h 922"/>
                <a:gd name="T16" fmla="*/ 1519 w 1842"/>
                <a:gd name="T17" fmla="*/ 681 h 922"/>
                <a:gd name="T18" fmla="*/ 1580 w 1842"/>
                <a:gd name="T19" fmla="*/ 623 h 922"/>
                <a:gd name="T20" fmla="*/ 1637 w 1842"/>
                <a:gd name="T21" fmla="*/ 559 h 922"/>
                <a:gd name="T22" fmla="*/ 1686 w 1842"/>
                <a:gd name="T23" fmla="*/ 490 h 922"/>
                <a:gd name="T24" fmla="*/ 1731 w 1842"/>
                <a:gd name="T25" fmla="*/ 416 h 922"/>
                <a:gd name="T26" fmla="*/ 1768 w 1842"/>
                <a:gd name="T27" fmla="*/ 340 h 922"/>
                <a:gd name="T28" fmla="*/ 1797 w 1842"/>
                <a:gd name="T29" fmla="*/ 258 h 922"/>
                <a:gd name="T30" fmla="*/ 1820 w 1842"/>
                <a:gd name="T31" fmla="*/ 175 h 922"/>
                <a:gd name="T32" fmla="*/ 1835 w 1842"/>
                <a:gd name="T33" fmla="*/ 89 h 922"/>
                <a:gd name="T34" fmla="*/ 1842 w 1842"/>
                <a:gd name="T35" fmla="*/ 0 h 922"/>
                <a:gd name="T36" fmla="*/ 1735 w 1842"/>
                <a:gd name="T37" fmla="*/ 0 h 922"/>
                <a:gd name="T38" fmla="*/ 1728 w 1842"/>
                <a:gd name="T39" fmla="*/ 87 h 922"/>
                <a:gd name="T40" fmla="*/ 1711 w 1842"/>
                <a:gd name="T41" fmla="*/ 174 h 922"/>
                <a:gd name="T42" fmla="*/ 1686 w 1842"/>
                <a:gd name="T43" fmla="*/ 257 h 922"/>
                <a:gd name="T44" fmla="*/ 1653 w 1842"/>
                <a:gd name="T45" fmla="*/ 337 h 922"/>
                <a:gd name="T46" fmla="*/ 1613 w 1842"/>
                <a:gd name="T47" fmla="*/ 412 h 922"/>
                <a:gd name="T48" fmla="*/ 1567 w 1842"/>
                <a:gd name="T49" fmla="*/ 483 h 922"/>
                <a:gd name="T50" fmla="*/ 1514 w 1842"/>
                <a:gd name="T51" fmla="*/ 550 h 922"/>
                <a:gd name="T52" fmla="*/ 1454 w 1842"/>
                <a:gd name="T53" fmla="*/ 611 h 922"/>
                <a:gd name="T54" fmla="*/ 1390 w 1842"/>
                <a:gd name="T55" fmla="*/ 666 h 922"/>
                <a:gd name="T56" fmla="*/ 1320 w 1842"/>
                <a:gd name="T57" fmla="*/ 716 h 922"/>
                <a:gd name="T58" fmla="*/ 1246 w 1842"/>
                <a:gd name="T59" fmla="*/ 759 h 922"/>
                <a:gd name="T60" fmla="*/ 1167 w 1842"/>
                <a:gd name="T61" fmla="*/ 795 h 922"/>
                <a:gd name="T62" fmla="*/ 1084 w 1842"/>
                <a:gd name="T63" fmla="*/ 823 h 922"/>
                <a:gd name="T64" fmla="*/ 999 w 1842"/>
                <a:gd name="T65" fmla="*/ 846 h 922"/>
                <a:gd name="T66" fmla="*/ 910 w 1842"/>
                <a:gd name="T67" fmla="*/ 858 h 922"/>
                <a:gd name="T68" fmla="*/ 818 w 1842"/>
                <a:gd name="T69" fmla="*/ 862 h 922"/>
                <a:gd name="T70" fmla="*/ 730 w 1842"/>
                <a:gd name="T71" fmla="*/ 858 h 922"/>
                <a:gd name="T72" fmla="*/ 644 w 1842"/>
                <a:gd name="T73" fmla="*/ 846 h 922"/>
                <a:gd name="T74" fmla="*/ 561 w 1842"/>
                <a:gd name="T75" fmla="*/ 826 h 922"/>
                <a:gd name="T76" fmla="*/ 480 w 1842"/>
                <a:gd name="T77" fmla="*/ 800 h 922"/>
                <a:gd name="T78" fmla="*/ 405 w 1842"/>
                <a:gd name="T79" fmla="*/ 765 h 922"/>
                <a:gd name="T80" fmla="*/ 332 w 1842"/>
                <a:gd name="T81" fmla="*/ 725 h 922"/>
                <a:gd name="T82" fmla="*/ 263 w 1842"/>
                <a:gd name="T83" fmla="*/ 679 h 922"/>
                <a:gd name="T84" fmla="*/ 199 w 1842"/>
                <a:gd name="T85" fmla="*/ 627 h 922"/>
                <a:gd name="T86" fmla="*/ 141 w 1842"/>
                <a:gd name="T87" fmla="*/ 569 h 922"/>
                <a:gd name="T88" fmla="*/ 88 w 1842"/>
                <a:gd name="T89" fmla="*/ 508 h 922"/>
                <a:gd name="T90" fmla="*/ 40 w 1842"/>
                <a:gd name="T91" fmla="*/ 441 h 922"/>
                <a:gd name="T92" fmla="*/ 0 w 1842"/>
                <a:gd name="T93" fmla="*/ 370 h 922"/>
                <a:gd name="T94" fmla="*/ 42 w 1842"/>
                <a:gd name="T95" fmla="*/ 449 h 922"/>
                <a:gd name="T96" fmla="*/ 91 w 1842"/>
                <a:gd name="T97" fmla="*/ 523 h 922"/>
                <a:gd name="T98" fmla="*/ 146 w 1842"/>
                <a:gd name="T99" fmla="*/ 593 h 922"/>
                <a:gd name="T100" fmla="*/ 208 w 1842"/>
                <a:gd name="T101" fmla="*/ 657 h 922"/>
                <a:gd name="T102" fmla="*/ 277 w 1842"/>
                <a:gd name="T103" fmla="*/ 716 h 922"/>
                <a:gd name="T104" fmla="*/ 350 w 1842"/>
                <a:gd name="T105" fmla="*/ 768 h 922"/>
                <a:gd name="T106" fmla="*/ 428 w 1842"/>
                <a:gd name="T107" fmla="*/ 813 h 922"/>
                <a:gd name="T108" fmla="*/ 510 w 1842"/>
                <a:gd name="T109" fmla="*/ 852 h 922"/>
                <a:gd name="T110" fmla="*/ 598 w 1842"/>
                <a:gd name="T111" fmla="*/ 881 h 922"/>
                <a:gd name="T112" fmla="*/ 687 w 1842"/>
                <a:gd name="T113" fmla="*/ 904 h 922"/>
                <a:gd name="T114" fmla="*/ 781 w 1842"/>
                <a:gd name="T115" fmla="*/ 917 h 922"/>
                <a:gd name="T116" fmla="*/ 877 w 1842"/>
                <a:gd name="T117" fmla="*/ 92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42" h="922">
                  <a:moveTo>
                    <a:pt x="877" y="922"/>
                  </a:moveTo>
                  <a:lnTo>
                    <a:pt x="968" y="917"/>
                  </a:lnTo>
                  <a:lnTo>
                    <a:pt x="1057" y="905"/>
                  </a:lnTo>
                  <a:lnTo>
                    <a:pt x="1143" y="884"/>
                  </a:lnTo>
                  <a:lnTo>
                    <a:pt x="1227" y="858"/>
                  </a:lnTo>
                  <a:lnTo>
                    <a:pt x="1305" y="823"/>
                  </a:lnTo>
                  <a:lnTo>
                    <a:pt x="1381" y="782"/>
                  </a:lnTo>
                  <a:lnTo>
                    <a:pt x="1453" y="734"/>
                  </a:lnTo>
                  <a:lnTo>
                    <a:pt x="1519" y="681"/>
                  </a:lnTo>
                  <a:lnTo>
                    <a:pt x="1580" y="623"/>
                  </a:lnTo>
                  <a:lnTo>
                    <a:pt x="1637" y="559"/>
                  </a:lnTo>
                  <a:lnTo>
                    <a:pt x="1686" y="490"/>
                  </a:lnTo>
                  <a:lnTo>
                    <a:pt x="1731" y="416"/>
                  </a:lnTo>
                  <a:lnTo>
                    <a:pt x="1768" y="340"/>
                  </a:lnTo>
                  <a:lnTo>
                    <a:pt x="1797" y="258"/>
                  </a:lnTo>
                  <a:lnTo>
                    <a:pt x="1820" y="175"/>
                  </a:lnTo>
                  <a:lnTo>
                    <a:pt x="1835" y="89"/>
                  </a:lnTo>
                  <a:lnTo>
                    <a:pt x="1842" y="0"/>
                  </a:lnTo>
                  <a:lnTo>
                    <a:pt x="1735" y="0"/>
                  </a:lnTo>
                  <a:lnTo>
                    <a:pt x="1728" y="87"/>
                  </a:lnTo>
                  <a:lnTo>
                    <a:pt x="1711" y="174"/>
                  </a:lnTo>
                  <a:lnTo>
                    <a:pt x="1686" y="257"/>
                  </a:lnTo>
                  <a:lnTo>
                    <a:pt x="1653" y="337"/>
                  </a:lnTo>
                  <a:lnTo>
                    <a:pt x="1613" y="412"/>
                  </a:lnTo>
                  <a:lnTo>
                    <a:pt x="1567" y="483"/>
                  </a:lnTo>
                  <a:lnTo>
                    <a:pt x="1514" y="550"/>
                  </a:lnTo>
                  <a:lnTo>
                    <a:pt x="1454" y="611"/>
                  </a:lnTo>
                  <a:lnTo>
                    <a:pt x="1390" y="666"/>
                  </a:lnTo>
                  <a:lnTo>
                    <a:pt x="1320" y="716"/>
                  </a:lnTo>
                  <a:lnTo>
                    <a:pt x="1246" y="759"/>
                  </a:lnTo>
                  <a:lnTo>
                    <a:pt x="1167" y="795"/>
                  </a:lnTo>
                  <a:lnTo>
                    <a:pt x="1084" y="823"/>
                  </a:lnTo>
                  <a:lnTo>
                    <a:pt x="999" y="846"/>
                  </a:lnTo>
                  <a:lnTo>
                    <a:pt x="910" y="858"/>
                  </a:lnTo>
                  <a:lnTo>
                    <a:pt x="818" y="862"/>
                  </a:lnTo>
                  <a:lnTo>
                    <a:pt x="730" y="858"/>
                  </a:lnTo>
                  <a:lnTo>
                    <a:pt x="644" y="846"/>
                  </a:lnTo>
                  <a:lnTo>
                    <a:pt x="561" y="826"/>
                  </a:lnTo>
                  <a:lnTo>
                    <a:pt x="480" y="800"/>
                  </a:lnTo>
                  <a:lnTo>
                    <a:pt x="405" y="765"/>
                  </a:lnTo>
                  <a:lnTo>
                    <a:pt x="332" y="725"/>
                  </a:lnTo>
                  <a:lnTo>
                    <a:pt x="263" y="679"/>
                  </a:lnTo>
                  <a:lnTo>
                    <a:pt x="199" y="627"/>
                  </a:lnTo>
                  <a:lnTo>
                    <a:pt x="141" y="569"/>
                  </a:lnTo>
                  <a:lnTo>
                    <a:pt x="88" y="508"/>
                  </a:lnTo>
                  <a:lnTo>
                    <a:pt x="40" y="441"/>
                  </a:lnTo>
                  <a:lnTo>
                    <a:pt x="0" y="370"/>
                  </a:lnTo>
                  <a:lnTo>
                    <a:pt x="42" y="449"/>
                  </a:lnTo>
                  <a:lnTo>
                    <a:pt x="91" y="523"/>
                  </a:lnTo>
                  <a:lnTo>
                    <a:pt x="146" y="593"/>
                  </a:lnTo>
                  <a:lnTo>
                    <a:pt x="208" y="657"/>
                  </a:lnTo>
                  <a:lnTo>
                    <a:pt x="277" y="716"/>
                  </a:lnTo>
                  <a:lnTo>
                    <a:pt x="350" y="768"/>
                  </a:lnTo>
                  <a:lnTo>
                    <a:pt x="428" y="813"/>
                  </a:lnTo>
                  <a:lnTo>
                    <a:pt x="510" y="852"/>
                  </a:lnTo>
                  <a:lnTo>
                    <a:pt x="598" y="881"/>
                  </a:lnTo>
                  <a:lnTo>
                    <a:pt x="687" y="904"/>
                  </a:lnTo>
                  <a:lnTo>
                    <a:pt x="781" y="917"/>
                  </a:lnTo>
                  <a:lnTo>
                    <a:pt x="877" y="922"/>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9" name="Freeform 40"/>
            <p:cNvSpPr>
              <a:spLocks noEditPoints="1"/>
            </p:cNvSpPr>
            <p:nvPr/>
          </p:nvSpPr>
          <p:spPr bwMode="gray">
            <a:xfrm>
              <a:off x="7761288" y="5873750"/>
              <a:ext cx="436563" cy="207963"/>
            </a:xfrm>
            <a:custGeom>
              <a:avLst/>
              <a:gdLst>
                <a:gd name="T0" fmla="*/ 202 w 275"/>
                <a:gd name="T1" fmla="*/ 97 h 131"/>
                <a:gd name="T2" fmla="*/ 240 w 275"/>
                <a:gd name="T3" fmla="*/ 0 h 131"/>
                <a:gd name="T4" fmla="*/ 275 w 275"/>
                <a:gd name="T5" fmla="*/ 0 h 131"/>
                <a:gd name="T6" fmla="*/ 275 w 275"/>
                <a:gd name="T7" fmla="*/ 131 h 131"/>
                <a:gd name="T8" fmla="*/ 251 w 275"/>
                <a:gd name="T9" fmla="*/ 131 h 131"/>
                <a:gd name="T10" fmla="*/ 251 w 275"/>
                <a:gd name="T11" fmla="*/ 26 h 131"/>
                <a:gd name="T12" fmla="*/ 251 w 275"/>
                <a:gd name="T13" fmla="*/ 26 h 131"/>
                <a:gd name="T14" fmla="*/ 210 w 275"/>
                <a:gd name="T15" fmla="*/ 131 h 131"/>
                <a:gd name="T16" fmla="*/ 193 w 275"/>
                <a:gd name="T17" fmla="*/ 131 h 131"/>
                <a:gd name="T18" fmla="*/ 152 w 275"/>
                <a:gd name="T19" fmla="*/ 26 h 131"/>
                <a:gd name="T20" fmla="*/ 152 w 275"/>
                <a:gd name="T21" fmla="*/ 26 h 131"/>
                <a:gd name="T22" fmla="*/ 152 w 275"/>
                <a:gd name="T23" fmla="*/ 131 h 131"/>
                <a:gd name="T24" fmla="*/ 128 w 275"/>
                <a:gd name="T25" fmla="*/ 131 h 131"/>
                <a:gd name="T26" fmla="*/ 128 w 275"/>
                <a:gd name="T27" fmla="*/ 0 h 131"/>
                <a:gd name="T28" fmla="*/ 164 w 275"/>
                <a:gd name="T29" fmla="*/ 0 h 131"/>
                <a:gd name="T30" fmla="*/ 202 w 275"/>
                <a:gd name="T31" fmla="*/ 97 h 131"/>
                <a:gd name="T32" fmla="*/ 106 w 275"/>
                <a:gd name="T33" fmla="*/ 20 h 131"/>
                <a:gd name="T34" fmla="*/ 64 w 275"/>
                <a:gd name="T35" fmla="*/ 20 h 131"/>
                <a:gd name="T36" fmla="*/ 64 w 275"/>
                <a:gd name="T37" fmla="*/ 131 h 131"/>
                <a:gd name="T38" fmla="*/ 40 w 275"/>
                <a:gd name="T39" fmla="*/ 131 h 131"/>
                <a:gd name="T40" fmla="*/ 40 w 275"/>
                <a:gd name="T41" fmla="*/ 20 h 131"/>
                <a:gd name="T42" fmla="*/ 0 w 275"/>
                <a:gd name="T43" fmla="*/ 20 h 131"/>
                <a:gd name="T44" fmla="*/ 0 w 275"/>
                <a:gd name="T45" fmla="*/ 0 h 131"/>
                <a:gd name="T46" fmla="*/ 106 w 275"/>
                <a:gd name="T47" fmla="*/ 0 h 131"/>
                <a:gd name="T48" fmla="*/ 106 w 275"/>
                <a:gd name="T49" fmla="*/ 2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5" h="131">
                  <a:moveTo>
                    <a:pt x="202" y="97"/>
                  </a:moveTo>
                  <a:lnTo>
                    <a:pt x="240" y="0"/>
                  </a:lnTo>
                  <a:lnTo>
                    <a:pt x="275" y="0"/>
                  </a:lnTo>
                  <a:lnTo>
                    <a:pt x="275" y="131"/>
                  </a:lnTo>
                  <a:lnTo>
                    <a:pt x="251" y="131"/>
                  </a:lnTo>
                  <a:lnTo>
                    <a:pt x="251" y="26"/>
                  </a:lnTo>
                  <a:lnTo>
                    <a:pt x="251" y="26"/>
                  </a:lnTo>
                  <a:lnTo>
                    <a:pt x="210" y="131"/>
                  </a:lnTo>
                  <a:lnTo>
                    <a:pt x="193" y="131"/>
                  </a:lnTo>
                  <a:lnTo>
                    <a:pt x="152" y="26"/>
                  </a:lnTo>
                  <a:lnTo>
                    <a:pt x="152" y="26"/>
                  </a:lnTo>
                  <a:lnTo>
                    <a:pt x="152" y="131"/>
                  </a:lnTo>
                  <a:lnTo>
                    <a:pt x="128" y="131"/>
                  </a:lnTo>
                  <a:lnTo>
                    <a:pt x="128" y="0"/>
                  </a:lnTo>
                  <a:lnTo>
                    <a:pt x="164" y="0"/>
                  </a:lnTo>
                  <a:lnTo>
                    <a:pt x="202" y="97"/>
                  </a:lnTo>
                  <a:close/>
                  <a:moveTo>
                    <a:pt x="106" y="20"/>
                  </a:moveTo>
                  <a:lnTo>
                    <a:pt x="64" y="20"/>
                  </a:lnTo>
                  <a:lnTo>
                    <a:pt x="64" y="131"/>
                  </a:lnTo>
                  <a:lnTo>
                    <a:pt x="40" y="131"/>
                  </a:lnTo>
                  <a:lnTo>
                    <a:pt x="40" y="20"/>
                  </a:lnTo>
                  <a:lnTo>
                    <a:pt x="0" y="20"/>
                  </a:lnTo>
                  <a:lnTo>
                    <a:pt x="0" y="0"/>
                  </a:lnTo>
                  <a:lnTo>
                    <a:pt x="106" y="0"/>
                  </a:lnTo>
                  <a:lnTo>
                    <a:pt x="106" y="2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grpSp>
      <p:sp>
        <p:nvSpPr>
          <p:cNvPr id="2" name="Title 1"/>
          <p:cNvSpPr>
            <a:spLocks noGrp="1"/>
          </p:cNvSpPr>
          <p:nvPr>
            <p:ph type="title"/>
          </p:nvPr>
        </p:nvSpPr>
        <p:spPr bwMode="gray">
          <a:xfrm>
            <a:off x="228600" y="225425"/>
            <a:ext cx="8686800" cy="917575"/>
          </a:xfrm>
        </p:spPr>
        <p:txBody>
          <a:bodyPr/>
          <a:lstStyle/>
          <a:p>
            <a:r>
              <a:rPr lang="en-US" smtClean="0"/>
              <a:t>Click to edit Master title style</a:t>
            </a:r>
            <a:endParaRPr lang="en-US" dirty="0"/>
          </a:p>
        </p:txBody>
      </p:sp>
      <p:sp>
        <p:nvSpPr>
          <p:cNvPr id="8" name="Text Placeholder 7"/>
          <p:cNvSpPr>
            <a:spLocks noGrp="1"/>
          </p:cNvSpPr>
          <p:nvPr>
            <p:ph type="body" sz="quarter" idx="13"/>
          </p:nvPr>
        </p:nvSpPr>
        <p:spPr bwMode="gray">
          <a:xfrm>
            <a:off x="228600" y="1143000"/>
            <a:ext cx="8686800" cy="49188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0" name="Footer Placeholder 4"/>
          <p:cNvSpPr>
            <a:spLocks noGrp="1"/>
          </p:cNvSpPr>
          <p:nvPr>
            <p:ph type="ftr" sz="quarter" idx="14"/>
          </p:nvPr>
        </p:nvSpPr>
        <p:spPr/>
        <p:txBody>
          <a:bodyPr/>
          <a:lstStyle>
            <a:lvl1pPr>
              <a:defRPr/>
            </a:lvl1pPr>
          </a:lstStyle>
          <a:p>
            <a:pPr>
              <a:defRPr/>
            </a:pPr>
            <a:endParaRPr/>
          </a:p>
        </p:txBody>
      </p:sp>
    </p:spTree>
    <p:extLst>
      <p:ext uri="{BB962C8B-B14F-4D97-AF65-F5344CB8AC3E}">
        <p14:creationId xmlns:p14="http://schemas.microsoft.com/office/powerpoint/2010/main" val="1780529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3" name="Content Placeholder 2"/>
          <p:cNvSpPr>
            <a:spLocks noGrp="1"/>
          </p:cNvSpPr>
          <p:nvPr>
            <p:ph sz="half" idx="1"/>
          </p:nvPr>
        </p:nvSpPr>
        <p:spPr bwMode="gray">
          <a:xfrm>
            <a:off x="228600" y="1143001"/>
            <a:ext cx="4267200" cy="4918896"/>
          </a:xfrm>
        </p:spPr>
        <p:txBody>
          <a:bodyPr/>
          <a:lstStyle>
            <a:lvl1pPr>
              <a:defRPr sz="2200"/>
            </a:lvl1pPr>
            <a:lvl2pPr>
              <a:defRPr sz="18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bwMode="gray">
          <a:xfrm>
            <a:off x="4648200" y="1143001"/>
            <a:ext cx="4267200" cy="4918896"/>
          </a:xfrm>
        </p:spPr>
        <p:txBody>
          <a:bodyPr/>
          <a:lstStyle>
            <a:lvl1pPr>
              <a:defRPr sz="2200"/>
            </a:lvl1pPr>
            <a:lvl2pPr>
              <a:defRPr sz="18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5B5B58C4-29EB-6347-9B21-CB2033913CAA}" type="datetime1">
              <a:rPr lang="en-US"/>
              <a:pPr>
                <a:defRPr/>
              </a:pPr>
              <a:t>10/1/13</a:t>
            </a:fld>
            <a:endParaRPr lang="en-US"/>
          </a:p>
        </p:txBody>
      </p:sp>
      <p:sp>
        <p:nvSpPr>
          <p:cNvPr id="6" name="Footer Placeholder 4"/>
          <p:cNvSpPr>
            <a:spLocks noGrp="1"/>
          </p:cNvSpPr>
          <p:nvPr>
            <p:ph type="ftr" sz="quarter" idx="11"/>
          </p:nvPr>
        </p:nvSpPr>
        <p:spPr/>
        <p:txBody>
          <a:bodyPr/>
          <a:lstStyle>
            <a:lvl1pPr>
              <a:defRPr/>
            </a:lvl1pPr>
          </a:lstStyle>
          <a:p>
            <a:pPr>
              <a:defRPr/>
            </a:pPr>
            <a:endParaRPr/>
          </a:p>
        </p:txBody>
      </p:sp>
    </p:spTree>
    <p:extLst>
      <p:ext uri="{BB962C8B-B14F-4D97-AF65-F5344CB8AC3E}">
        <p14:creationId xmlns:p14="http://schemas.microsoft.com/office/powerpoint/2010/main" val="4094690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 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bwMode="gray">
          <a:xfrm>
            <a:off x="228600" y="225425"/>
            <a:ext cx="8689974" cy="5836471"/>
          </a:xfrm>
        </p:spPr>
        <p:txBody>
          <a:bodyPr tIns="18288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3"/>
          <p:cNvSpPr>
            <a:spLocks noGrp="1"/>
          </p:cNvSpPr>
          <p:nvPr>
            <p:ph type="dt" sz="half" idx="14"/>
          </p:nvPr>
        </p:nvSpPr>
        <p:spPr/>
        <p:txBody>
          <a:bodyPr/>
          <a:lstStyle>
            <a:lvl1pPr>
              <a:defRPr/>
            </a:lvl1pPr>
          </a:lstStyle>
          <a:p>
            <a:pPr>
              <a:defRPr/>
            </a:pPr>
            <a:fld id="{2227163B-7605-B84D-865C-A3E29513A700}" type="datetime1">
              <a:rPr lang="en-US"/>
              <a:pPr>
                <a:defRPr/>
              </a:pPr>
              <a:t>10/1/13</a:t>
            </a:fld>
            <a:endParaRPr lang="en-US"/>
          </a:p>
        </p:txBody>
      </p:sp>
      <p:sp>
        <p:nvSpPr>
          <p:cNvPr id="4" name="Footer Placeholder 4"/>
          <p:cNvSpPr>
            <a:spLocks noGrp="1"/>
          </p:cNvSpPr>
          <p:nvPr>
            <p:ph type="ftr" sz="quarter" idx="15"/>
          </p:nvPr>
        </p:nvSpPr>
        <p:spPr/>
        <p:txBody>
          <a:bodyPr/>
          <a:lstStyle>
            <a:lvl1pPr>
              <a:defRPr/>
            </a:lvl1pPr>
          </a:lstStyle>
          <a:p>
            <a:pPr>
              <a:defRPr/>
            </a:pPr>
            <a:endParaRPr/>
          </a:p>
        </p:txBody>
      </p:sp>
    </p:spTree>
    <p:extLst>
      <p:ext uri="{BB962C8B-B14F-4D97-AF65-F5344CB8AC3E}">
        <p14:creationId xmlns:p14="http://schemas.microsoft.com/office/powerpoint/2010/main" val="721830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o Title, Content, and Image">
    <p:spTree>
      <p:nvGrpSpPr>
        <p:cNvPr id="1" name=""/>
        <p:cNvGrpSpPr/>
        <p:nvPr/>
      </p:nvGrpSpPr>
      <p:grpSpPr>
        <a:xfrm>
          <a:off x="0" y="0"/>
          <a:ext cx="0" cy="0"/>
          <a:chOff x="0" y="0"/>
          <a:chExt cx="0" cy="0"/>
        </a:xfrm>
      </p:grpSpPr>
      <p:sp>
        <p:nvSpPr>
          <p:cNvPr id="7" name="Picture Placeholder 9"/>
          <p:cNvSpPr>
            <a:spLocks noGrp="1" noChangeAspect="1"/>
          </p:cNvSpPr>
          <p:nvPr>
            <p:ph type="pic" sz="quarter" idx="14"/>
          </p:nvPr>
        </p:nvSpPr>
        <p:spPr bwMode="gray">
          <a:xfrm>
            <a:off x="228600" y="3886200"/>
            <a:ext cx="8686800" cy="1828800"/>
          </a:xfrm>
        </p:spPr>
        <p:txBody>
          <a:bodyPr rtlCol="0">
            <a:noAutofit/>
          </a:bodyPr>
          <a:lstStyle/>
          <a:p>
            <a:pPr lvl="0"/>
            <a:r>
              <a:rPr lang="en-US" noProof="0" smtClean="0"/>
              <a:t>Drag picture to placeholder or click icon to add</a:t>
            </a:r>
            <a:endParaRPr lang="en-US" noProof="0" dirty="0"/>
          </a:p>
        </p:txBody>
      </p:sp>
      <p:sp>
        <p:nvSpPr>
          <p:cNvPr id="8" name="Text Placeholder 7"/>
          <p:cNvSpPr>
            <a:spLocks noGrp="1"/>
          </p:cNvSpPr>
          <p:nvPr>
            <p:ph type="body" sz="quarter" idx="13"/>
          </p:nvPr>
        </p:nvSpPr>
        <p:spPr bwMode="gray">
          <a:xfrm>
            <a:off x="228600" y="225425"/>
            <a:ext cx="8686800" cy="3660775"/>
          </a:xfrm>
        </p:spPr>
        <p:txBody>
          <a:bodyPr tIns="18288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5"/>
          </p:nvPr>
        </p:nvSpPr>
        <p:spPr/>
        <p:txBody>
          <a:bodyPr/>
          <a:lstStyle>
            <a:lvl1pPr>
              <a:defRPr/>
            </a:lvl1pPr>
          </a:lstStyle>
          <a:p>
            <a:pPr>
              <a:defRPr/>
            </a:pPr>
            <a:fld id="{89071D20-2DF3-8F4A-BB0A-5498279EC76D}" type="datetime1">
              <a:rPr lang="en-US"/>
              <a:pPr>
                <a:defRPr/>
              </a:pPr>
              <a:t>10/1/13</a:t>
            </a:fld>
            <a:endParaRPr lang="en-US"/>
          </a:p>
        </p:txBody>
      </p:sp>
      <p:sp>
        <p:nvSpPr>
          <p:cNvPr id="5" name="Footer Placeholder 4"/>
          <p:cNvSpPr>
            <a:spLocks noGrp="1"/>
          </p:cNvSpPr>
          <p:nvPr>
            <p:ph type="ftr" sz="quarter" idx="16"/>
          </p:nvPr>
        </p:nvSpPr>
        <p:spPr/>
        <p:txBody>
          <a:bodyPr/>
          <a:lstStyle>
            <a:lvl1pPr>
              <a:defRPr/>
            </a:lvl1pPr>
          </a:lstStyle>
          <a:p>
            <a:pPr>
              <a:defRPr/>
            </a:pPr>
            <a:endParaRPr/>
          </a:p>
        </p:txBody>
      </p:sp>
    </p:spTree>
    <p:extLst>
      <p:ext uri="{BB962C8B-B14F-4D97-AF65-F5344CB8AC3E}">
        <p14:creationId xmlns:p14="http://schemas.microsoft.com/office/powerpoint/2010/main" val="468103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Divider - Color">
    <p:spTree>
      <p:nvGrpSpPr>
        <p:cNvPr id="1" name=""/>
        <p:cNvGrpSpPr/>
        <p:nvPr/>
      </p:nvGrpSpPr>
      <p:grpSpPr>
        <a:xfrm>
          <a:off x="0" y="0"/>
          <a:ext cx="0" cy="0"/>
          <a:chOff x="0" y="0"/>
          <a:chExt cx="0" cy="0"/>
        </a:xfrm>
      </p:grpSpPr>
      <p:sp>
        <p:nvSpPr>
          <p:cNvPr id="3" name="Rectangle 2"/>
          <p:cNvSpPr/>
          <p:nvPr userDrawn="1"/>
        </p:nvSpPr>
        <p:spPr bwMode="gray">
          <a:xfrm>
            <a:off x="228600" y="225425"/>
            <a:ext cx="8689975" cy="6403975"/>
          </a:xfrm>
          <a:prstGeom prst="rect">
            <a:avLst/>
          </a:prstGeom>
          <a:solidFill>
            <a:srgbClr val="6366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bwMode="gray">
          <a:xfrm>
            <a:off x="228600" y="1280160"/>
            <a:ext cx="8686800" cy="685800"/>
          </a:xfrm>
        </p:spPr>
        <p:txBody>
          <a:bodyPr bIns="0" rtlCol="0" anchor="b">
            <a:noAutofit/>
          </a:bodyPr>
          <a:lstStyle>
            <a:lvl1pPr>
              <a:defRPr lang="en-US" dirty="0">
                <a:solidFill>
                  <a:schemeClr val="bg1"/>
                </a:solidFil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2780683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Divider - Full Image">
    <p:bg bwMode="gray">
      <p:bgPr>
        <a:solidFill>
          <a:schemeClr val="bg1"/>
        </a:solidFill>
        <a:effectLst/>
      </p:bgPr>
    </p:bg>
    <p:spTree>
      <p:nvGrpSpPr>
        <p:cNvPr id="1" name=""/>
        <p:cNvGrpSpPr/>
        <p:nvPr/>
      </p:nvGrpSpPr>
      <p:grpSpPr>
        <a:xfrm>
          <a:off x="0" y="0"/>
          <a:ext cx="0" cy="0"/>
          <a:chOff x="0" y="0"/>
          <a:chExt cx="0" cy="0"/>
        </a:xfrm>
      </p:grpSpPr>
      <p:sp>
        <p:nvSpPr>
          <p:cNvPr id="20" name="Picture Placeholder 19"/>
          <p:cNvSpPr>
            <a:spLocks noGrp="1"/>
          </p:cNvSpPr>
          <p:nvPr>
            <p:ph type="pic" sz="quarter" idx="10"/>
          </p:nvPr>
        </p:nvSpPr>
        <p:spPr>
          <a:xfrm>
            <a:off x="228600" y="228600"/>
            <a:ext cx="8686800" cy="6400800"/>
          </a:xfrm>
          <a:solidFill>
            <a:srgbClr val="63666A"/>
          </a:solidFill>
        </p:spPr>
        <p:txBody>
          <a:bodyPr rtlCol="0">
            <a:noAutofit/>
          </a:bodyPr>
          <a:lstStyle/>
          <a:p>
            <a:pPr lvl="0"/>
            <a:r>
              <a:rPr lang="en-US" noProof="0" smtClean="0"/>
              <a:t>Drag picture to placeholder or click icon to add</a:t>
            </a:r>
            <a:endParaRPr lang="en-US" noProof="0" dirty="0"/>
          </a:p>
        </p:txBody>
      </p:sp>
      <p:sp>
        <p:nvSpPr>
          <p:cNvPr id="2" name="Title 1"/>
          <p:cNvSpPr>
            <a:spLocks noGrp="1"/>
          </p:cNvSpPr>
          <p:nvPr>
            <p:ph type="title"/>
          </p:nvPr>
        </p:nvSpPr>
        <p:spPr bwMode="gray">
          <a:xfrm>
            <a:off x="228600" y="1280160"/>
            <a:ext cx="8686800" cy="685800"/>
          </a:xfrm>
        </p:spPr>
        <p:txBody>
          <a:bodyPr bIns="0" rtlCol="0" anchor="b">
            <a:noAutofit/>
          </a:bodyPr>
          <a:lstStyle>
            <a:lvl1pPr>
              <a:defRPr lang="en-US" dirty="0">
                <a:solidFill>
                  <a:schemeClr val="bg1"/>
                </a:solidFil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182154405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gray">
          <a:xfrm>
            <a:off x="228600" y="225425"/>
            <a:ext cx="868680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228600" tIns="182880" rIns="228600" bIns="228600" numCol="1" anchor="t"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gray">
          <a:xfrm>
            <a:off x="228600" y="1143000"/>
            <a:ext cx="8686800" cy="491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228600" tIns="91440" rIns="228600" bIns="9144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bwMode="gray">
          <a:xfrm>
            <a:off x="7315200" y="6427788"/>
            <a:ext cx="1828800" cy="430212"/>
          </a:xfrm>
          <a:prstGeom prst="rect">
            <a:avLst/>
          </a:prstGeom>
        </p:spPr>
        <p:txBody>
          <a:bodyPr vert="horz" wrap="none" lIns="228600" tIns="45720" rIns="228600" bIns="201168" numCol="1" anchor="b" anchorCtr="0" compatLnSpc="1">
            <a:prstTxWarp prst="textNoShape">
              <a:avLst/>
            </a:prstTxWarp>
            <a:noAutofit/>
          </a:bodyPr>
          <a:lstStyle>
            <a:lvl1pPr algn="r">
              <a:defRPr sz="1000"/>
            </a:lvl1pPr>
          </a:lstStyle>
          <a:p>
            <a:pPr>
              <a:defRPr/>
            </a:pPr>
            <a:fld id="{4C0125D2-4BB9-0E40-9A9B-F175EB6169DE}" type="datetime1">
              <a:rPr lang="en-US"/>
              <a:pPr>
                <a:defRPr/>
              </a:pPr>
              <a:t>10/1/13</a:t>
            </a:fld>
            <a:endParaRPr lang="en-US"/>
          </a:p>
        </p:txBody>
      </p:sp>
      <p:sp>
        <p:nvSpPr>
          <p:cNvPr id="5" name="Footer Placeholder 4"/>
          <p:cNvSpPr>
            <a:spLocks noGrp="1"/>
          </p:cNvSpPr>
          <p:nvPr>
            <p:ph type="ftr" sz="quarter" idx="3"/>
          </p:nvPr>
        </p:nvSpPr>
        <p:spPr bwMode="gray">
          <a:xfrm>
            <a:off x="2112963" y="6427788"/>
            <a:ext cx="5202237" cy="430212"/>
          </a:xfrm>
          <a:prstGeom prst="rect">
            <a:avLst/>
          </a:prstGeom>
        </p:spPr>
        <p:txBody>
          <a:bodyPr vert="horz" wrap="none" lIns="228600" tIns="45720" rIns="228600" bIns="201168" rtlCol="0" anchor="b" anchorCtr="0">
            <a:noAutofit/>
          </a:bodyPr>
          <a:lstStyle>
            <a:lvl1pPr algn="ctr" fontAlgn="auto">
              <a:spcBef>
                <a:spcPts val="0"/>
              </a:spcBef>
              <a:spcAft>
                <a:spcPts val="0"/>
              </a:spcAft>
              <a:defRPr lang="en-US" sz="1000">
                <a:latin typeface="Arial" pitchFamily="34" charset="0"/>
                <a:ea typeface="+mn-ea"/>
                <a:cs typeface="+mn-cs"/>
              </a:defRPr>
            </a:lvl1pPr>
          </a:lstStyle>
          <a:p>
            <a:pPr>
              <a:defRPr/>
            </a:pPr>
            <a:endParaRPr/>
          </a:p>
        </p:txBody>
      </p:sp>
      <p:sp>
        <p:nvSpPr>
          <p:cNvPr id="9" name="TextBox 8"/>
          <p:cNvSpPr txBox="1"/>
          <p:nvPr/>
        </p:nvSpPr>
        <p:spPr bwMode="gray">
          <a:xfrm>
            <a:off x="0" y="6427788"/>
            <a:ext cx="3049588" cy="430212"/>
          </a:xfrm>
          <a:prstGeom prst="rect">
            <a:avLst/>
          </a:prstGeom>
        </p:spPr>
        <p:txBody>
          <a:bodyPr wrap="none" lIns="228600" rIns="228600" bIns="201168" anchor="b"/>
          <a:lstStyle>
            <a:lvl1pPr>
              <a:tabLst>
                <a:tab pos="284163" algn="l"/>
              </a:tabLst>
              <a:defRPr>
                <a:solidFill>
                  <a:schemeClr val="tx1"/>
                </a:solidFill>
                <a:latin typeface="Arial" charset="0"/>
                <a:ea typeface="ＭＳ Ｐゴシック" charset="0"/>
                <a:cs typeface="ＭＳ Ｐゴシック" charset="0"/>
              </a:defRPr>
            </a:lvl1pPr>
            <a:lvl2pPr marL="37931725" indent="-37474525">
              <a:tabLst>
                <a:tab pos="284163" algn="l"/>
              </a:tabLst>
              <a:defRPr>
                <a:solidFill>
                  <a:schemeClr val="tx1"/>
                </a:solidFill>
                <a:latin typeface="Arial" charset="0"/>
                <a:ea typeface="ＭＳ Ｐゴシック" charset="0"/>
              </a:defRPr>
            </a:lvl2pPr>
            <a:lvl3pPr>
              <a:tabLst>
                <a:tab pos="284163" algn="l"/>
              </a:tabLst>
              <a:defRPr>
                <a:solidFill>
                  <a:schemeClr val="tx1"/>
                </a:solidFill>
                <a:latin typeface="Arial" charset="0"/>
                <a:ea typeface="ＭＳ Ｐゴシック" charset="0"/>
              </a:defRPr>
            </a:lvl3pPr>
            <a:lvl4pPr>
              <a:tabLst>
                <a:tab pos="284163" algn="l"/>
              </a:tabLst>
              <a:defRPr>
                <a:solidFill>
                  <a:schemeClr val="tx1"/>
                </a:solidFill>
                <a:latin typeface="Arial" charset="0"/>
                <a:ea typeface="ＭＳ Ｐゴシック" charset="0"/>
              </a:defRPr>
            </a:lvl4pPr>
            <a:lvl5pPr>
              <a:tabLst>
                <a:tab pos="284163" algn="l"/>
              </a:tabLst>
              <a:defRPr>
                <a:solidFill>
                  <a:schemeClr val="tx1"/>
                </a:solidFill>
                <a:latin typeface="Arial" charset="0"/>
                <a:ea typeface="ＭＳ Ｐゴシック" charset="0"/>
              </a:defRPr>
            </a:lvl5pPr>
            <a:lvl6pPr marL="457200" fontAlgn="base">
              <a:spcBef>
                <a:spcPct val="0"/>
              </a:spcBef>
              <a:spcAft>
                <a:spcPct val="0"/>
              </a:spcAft>
              <a:tabLst>
                <a:tab pos="284163" algn="l"/>
              </a:tabLst>
              <a:defRPr>
                <a:solidFill>
                  <a:schemeClr val="tx1"/>
                </a:solidFill>
                <a:latin typeface="Arial" charset="0"/>
                <a:ea typeface="ＭＳ Ｐゴシック" charset="0"/>
              </a:defRPr>
            </a:lvl6pPr>
            <a:lvl7pPr marL="914400" fontAlgn="base">
              <a:spcBef>
                <a:spcPct val="0"/>
              </a:spcBef>
              <a:spcAft>
                <a:spcPct val="0"/>
              </a:spcAft>
              <a:tabLst>
                <a:tab pos="284163" algn="l"/>
              </a:tabLst>
              <a:defRPr>
                <a:solidFill>
                  <a:schemeClr val="tx1"/>
                </a:solidFill>
                <a:latin typeface="Arial" charset="0"/>
                <a:ea typeface="ＭＳ Ｐゴシック" charset="0"/>
              </a:defRPr>
            </a:lvl7pPr>
            <a:lvl8pPr marL="1371600" fontAlgn="base">
              <a:spcBef>
                <a:spcPct val="0"/>
              </a:spcBef>
              <a:spcAft>
                <a:spcPct val="0"/>
              </a:spcAft>
              <a:tabLst>
                <a:tab pos="284163" algn="l"/>
              </a:tabLst>
              <a:defRPr>
                <a:solidFill>
                  <a:schemeClr val="tx1"/>
                </a:solidFill>
                <a:latin typeface="Arial" charset="0"/>
                <a:ea typeface="ＭＳ Ｐゴシック" charset="0"/>
              </a:defRPr>
            </a:lvl8pPr>
            <a:lvl9pPr marL="1828800" fontAlgn="base">
              <a:spcBef>
                <a:spcPct val="0"/>
              </a:spcBef>
              <a:spcAft>
                <a:spcPct val="0"/>
              </a:spcAft>
              <a:tabLst>
                <a:tab pos="284163" algn="l"/>
              </a:tabLst>
              <a:defRPr>
                <a:solidFill>
                  <a:schemeClr val="tx1"/>
                </a:solidFill>
                <a:latin typeface="Arial" charset="0"/>
                <a:ea typeface="ＭＳ Ｐゴシック" charset="0"/>
              </a:defRPr>
            </a:lvl9pPr>
          </a:lstStyle>
          <a:p>
            <a:pPr>
              <a:defRPr/>
            </a:pPr>
            <a:r>
              <a:rPr lang="en-US" sz="1000" dirty="0" smtClean="0">
                <a:solidFill>
                  <a:schemeClr val="tx2"/>
                </a:solidFill>
              </a:rPr>
              <a:t>www.internetsociety.org/deploy360/ </a:t>
            </a:r>
          </a:p>
        </p:txBody>
      </p:sp>
      <p:grpSp>
        <p:nvGrpSpPr>
          <p:cNvPr id="7" name="Group 6"/>
          <p:cNvGrpSpPr>
            <a:grpSpLocks noChangeAspect="1"/>
          </p:cNvGrpSpPr>
          <p:nvPr/>
        </p:nvGrpSpPr>
        <p:grpSpPr bwMode="gray">
          <a:xfrm>
            <a:off x="6895367" y="5831829"/>
            <a:ext cx="2015644" cy="791861"/>
            <a:chOff x="622301" y="3028950"/>
            <a:chExt cx="7778750" cy="3055938"/>
          </a:xfrm>
          <a:solidFill>
            <a:srgbClr val="0033A0"/>
          </a:solidFill>
        </p:grpSpPr>
        <p:sp>
          <p:nvSpPr>
            <p:cNvPr id="8" name="Freeform 7"/>
            <p:cNvSpPr>
              <a:spLocks/>
            </p:cNvSpPr>
            <p:nvPr/>
          </p:nvSpPr>
          <p:spPr bwMode="gray">
            <a:xfrm>
              <a:off x="4456113" y="4791075"/>
              <a:ext cx="695325" cy="742950"/>
            </a:xfrm>
            <a:custGeom>
              <a:avLst/>
              <a:gdLst>
                <a:gd name="T0" fmla="*/ 202 w 438"/>
                <a:gd name="T1" fmla="*/ 215 h 468"/>
                <a:gd name="T2" fmla="*/ 301 w 438"/>
                <a:gd name="T3" fmla="*/ 0 h 468"/>
                <a:gd name="T4" fmla="*/ 438 w 438"/>
                <a:gd name="T5" fmla="*/ 0 h 468"/>
                <a:gd name="T6" fmla="*/ 266 w 438"/>
                <a:gd name="T7" fmla="*/ 327 h 468"/>
                <a:gd name="T8" fmla="*/ 248 w 438"/>
                <a:gd name="T9" fmla="*/ 360 h 468"/>
                <a:gd name="T10" fmla="*/ 231 w 438"/>
                <a:gd name="T11" fmla="*/ 388 h 468"/>
                <a:gd name="T12" fmla="*/ 215 w 438"/>
                <a:gd name="T13" fmla="*/ 412 h 468"/>
                <a:gd name="T14" fmla="*/ 199 w 438"/>
                <a:gd name="T15" fmla="*/ 429 h 468"/>
                <a:gd name="T16" fmla="*/ 179 w 438"/>
                <a:gd name="T17" fmla="*/ 444 h 468"/>
                <a:gd name="T18" fmla="*/ 157 w 438"/>
                <a:gd name="T19" fmla="*/ 455 h 468"/>
                <a:gd name="T20" fmla="*/ 132 w 438"/>
                <a:gd name="T21" fmla="*/ 462 h 468"/>
                <a:gd name="T22" fmla="*/ 99 w 438"/>
                <a:gd name="T23" fmla="*/ 467 h 468"/>
                <a:gd name="T24" fmla="*/ 62 w 438"/>
                <a:gd name="T25" fmla="*/ 468 h 468"/>
                <a:gd name="T26" fmla="*/ 37 w 438"/>
                <a:gd name="T27" fmla="*/ 468 h 468"/>
                <a:gd name="T28" fmla="*/ 14 w 438"/>
                <a:gd name="T29" fmla="*/ 467 h 468"/>
                <a:gd name="T30" fmla="*/ 0 w 438"/>
                <a:gd name="T31" fmla="*/ 465 h 468"/>
                <a:gd name="T32" fmla="*/ 17 w 438"/>
                <a:gd name="T33" fmla="*/ 368 h 468"/>
                <a:gd name="T34" fmla="*/ 46 w 438"/>
                <a:gd name="T35" fmla="*/ 370 h 468"/>
                <a:gd name="T36" fmla="*/ 69 w 438"/>
                <a:gd name="T37" fmla="*/ 368 h 468"/>
                <a:gd name="T38" fmla="*/ 84 w 438"/>
                <a:gd name="T39" fmla="*/ 363 h 468"/>
                <a:gd name="T40" fmla="*/ 93 w 438"/>
                <a:gd name="T41" fmla="*/ 354 h 468"/>
                <a:gd name="T42" fmla="*/ 98 w 438"/>
                <a:gd name="T43" fmla="*/ 339 h 468"/>
                <a:gd name="T44" fmla="*/ 95 w 438"/>
                <a:gd name="T45" fmla="*/ 318 h 468"/>
                <a:gd name="T46" fmla="*/ 35 w 438"/>
                <a:gd name="T47" fmla="*/ 0 h 468"/>
                <a:gd name="T48" fmla="*/ 178 w 438"/>
                <a:gd name="T49" fmla="*/ 0 h 468"/>
                <a:gd name="T50" fmla="*/ 202 w 438"/>
                <a:gd name="T51" fmla="*/ 215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38" h="468">
                  <a:moveTo>
                    <a:pt x="202" y="215"/>
                  </a:moveTo>
                  <a:lnTo>
                    <a:pt x="301" y="0"/>
                  </a:lnTo>
                  <a:lnTo>
                    <a:pt x="438" y="0"/>
                  </a:lnTo>
                  <a:lnTo>
                    <a:pt x="266" y="327"/>
                  </a:lnTo>
                  <a:lnTo>
                    <a:pt x="248" y="360"/>
                  </a:lnTo>
                  <a:lnTo>
                    <a:pt x="231" y="388"/>
                  </a:lnTo>
                  <a:lnTo>
                    <a:pt x="215" y="412"/>
                  </a:lnTo>
                  <a:lnTo>
                    <a:pt x="199" y="429"/>
                  </a:lnTo>
                  <a:lnTo>
                    <a:pt x="179" y="444"/>
                  </a:lnTo>
                  <a:lnTo>
                    <a:pt x="157" y="455"/>
                  </a:lnTo>
                  <a:lnTo>
                    <a:pt x="132" y="462"/>
                  </a:lnTo>
                  <a:lnTo>
                    <a:pt x="99" y="467"/>
                  </a:lnTo>
                  <a:lnTo>
                    <a:pt x="62" y="468"/>
                  </a:lnTo>
                  <a:lnTo>
                    <a:pt x="37" y="468"/>
                  </a:lnTo>
                  <a:lnTo>
                    <a:pt x="14" y="467"/>
                  </a:lnTo>
                  <a:lnTo>
                    <a:pt x="0" y="465"/>
                  </a:lnTo>
                  <a:lnTo>
                    <a:pt x="17" y="368"/>
                  </a:lnTo>
                  <a:lnTo>
                    <a:pt x="46" y="370"/>
                  </a:lnTo>
                  <a:lnTo>
                    <a:pt x="69" y="368"/>
                  </a:lnTo>
                  <a:lnTo>
                    <a:pt x="84" y="363"/>
                  </a:lnTo>
                  <a:lnTo>
                    <a:pt x="93" y="354"/>
                  </a:lnTo>
                  <a:lnTo>
                    <a:pt x="98" y="339"/>
                  </a:lnTo>
                  <a:lnTo>
                    <a:pt x="95" y="318"/>
                  </a:lnTo>
                  <a:lnTo>
                    <a:pt x="35" y="0"/>
                  </a:lnTo>
                  <a:lnTo>
                    <a:pt x="178" y="0"/>
                  </a:lnTo>
                  <a:lnTo>
                    <a:pt x="202" y="215"/>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0" name="Freeform 9"/>
            <p:cNvSpPr>
              <a:spLocks noEditPoints="1"/>
            </p:cNvSpPr>
            <p:nvPr/>
          </p:nvSpPr>
          <p:spPr bwMode="gray">
            <a:xfrm>
              <a:off x="3376613" y="4776788"/>
              <a:ext cx="658813" cy="585788"/>
            </a:xfrm>
            <a:custGeom>
              <a:avLst/>
              <a:gdLst>
                <a:gd name="T0" fmla="*/ 153 w 415"/>
                <a:gd name="T1" fmla="*/ 146 h 369"/>
                <a:gd name="T2" fmla="*/ 159 w 415"/>
                <a:gd name="T3" fmla="*/ 125 h 369"/>
                <a:gd name="T4" fmla="*/ 171 w 415"/>
                <a:gd name="T5" fmla="*/ 108 h 369"/>
                <a:gd name="T6" fmla="*/ 186 w 415"/>
                <a:gd name="T7" fmla="*/ 95 h 369"/>
                <a:gd name="T8" fmla="*/ 207 w 415"/>
                <a:gd name="T9" fmla="*/ 88 h 369"/>
                <a:gd name="T10" fmla="*/ 229 w 415"/>
                <a:gd name="T11" fmla="*/ 85 h 369"/>
                <a:gd name="T12" fmla="*/ 248 w 415"/>
                <a:gd name="T13" fmla="*/ 88 h 369"/>
                <a:gd name="T14" fmla="*/ 263 w 415"/>
                <a:gd name="T15" fmla="*/ 96 h 369"/>
                <a:gd name="T16" fmla="*/ 275 w 415"/>
                <a:gd name="T17" fmla="*/ 110 h 369"/>
                <a:gd name="T18" fmla="*/ 281 w 415"/>
                <a:gd name="T19" fmla="*/ 126 h 369"/>
                <a:gd name="T20" fmla="*/ 281 w 415"/>
                <a:gd name="T21" fmla="*/ 146 h 369"/>
                <a:gd name="T22" fmla="*/ 153 w 415"/>
                <a:gd name="T23" fmla="*/ 146 h 369"/>
                <a:gd name="T24" fmla="*/ 411 w 415"/>
                <a:gd name="T25" fmla="*/ 215 h 369"/>
                <a:gd name="T26" fmla="*/ 415 w 415"/>
                <a:gd name="T27" fmla="*/ 175 h 369"/>
                <a:gd name="T28" fmla="*/ 413 w 415"/>
                <a:gd name="T29" fmla="*/ 138 h 369"/>
                <a:gd name="T30" fmla="*/ 406 w 415"/>
                <a:gd name="T31" fmla="*/ 104 h 369"/>
                <a:gd name="T32" fmla="*/ 393 w 415"/>
                <a:gd name="T33" fmla="*/ 74 h 369"/>
                <a:gd name="T34" fmla="*/ 373 w 415"/>
                <a:gd name="T35" fmla="*/ 49 h 369"/>
                <a:gd name="T36" fmla="*/ 348 w 415"/>
                <a:gd name="T37" fmla="*/ 28 h 369"/>
                <a:gd name="T38" fmla="*/ 317 w 415"/>
                <a:gd name="T39" fmla="*/ 13 h 369"/>
                <a:gd name="T40" fmla="*/ 281 w 415"/>
                <a:gd name="T41" fmla="*/ 3 h 369"/>
                <a:gd name="T42" fmla="*/ 240 w 415"/>
                <a:gd name="T43" fmla="*/ 0 h 369"/>
                <a:gd name="T44" fmla="*/ 198 w 415"/>
                <a:gd name="T45" fmla="*/ 3 h 369"/>
                <a:gd name="T46" fmla="*/ 158 w 415"/>
                <a:gd name="T47" fmla="*/ 13 h 369"/>
                <a:gd name="T48" fmla="*/ 121 w 415"/>
                <a:gd name="T49" fmla="*/ 30 h 369"/>
                <a:gd name="T50" fmla="*/ 86 w 415"/>
                <a:gd name="T51" fmla="*/ 50 h 369"/>
                <a:gd name="T52" fmla="*/ 58 w 415"/>
                <a:gd name="T53" fmla="*/ 79 h 369"/>
                <a:gd name="T54" fmla="*/ 34 w 415"/>
                <a:gd name="T55" fmla="*/ 110 h 369"/>
                <a:gd name="T56" fmla="*/ 15 w 415"/>
                <a:gd name="T57" fmla="*/ 147 h 369"/>
                <a:gd name="T58" fmla="*/ 5 w 415"/>
                <a:gd name="T59" fmla="*/ 187 h 369"/>
                <a:gd name="T60" fmla="*/ 0 w 415"/>
                <a:gd name="T61" fmla="*/ 224 h 369"/>
                <a:gd name="T62" fmla="*/ 5 w 415"/>
                <a:gd name="T63" fmla="*/ 257 h 369"/>
                <a:gd name="T64" fmla="*/ 14 w 415"/>
                <a:gd name="T65" fmla="*/ 287 h 369"/>
                <a:gd name="T66" fmla="*/ 28 w 415"/>
                <a:gd name="T67" fmla="*/ 311 h 369"/>
                <a:gd name="T68" fmla="*/ 49 w 415"/>
                <a:gd name="T69" fmla="*/ 331 h 369"/>
                <a:gd name="T70" fmla="*/ 75 w 415"/>
                <a:gd name="T71" fmla="*/ 348 h 369"/>
                <a:gd name="T72" fmla="*/ 104 w 415"/>
                <a:gd name="T73" fmla="*/ 358 h 369"/>
                <a:gd name="T74" fmla="*/ 137 w 415"/>
                <a:gd name="T75" fmla="*/ 366 h 369"/>
                <a:gd name="T76" fmla="*/ 174 w 415"/>
                <a:gd name="T77" fmla="*/ 369 h 369"/>
                <a:gd name="T78" fmla="*/ 205 w 415"/>
                <a:gd name="T79" fmla="*/ 367 h 369"/>
                <a:gd name="T80" fmla="*/ 238 w 415"/>
                <a:gd name="T81" fmla="*/ 363 h 369"/>
                <a:gd name="T82" fmla="*/ 269 w 415"/>
                <a:gd name="T83" fmla="*/ 355 h 369"/>
                <a:gd name="T84" fmla="*/ 299 w 415"/>
                <a:gd name="T85" fmla="*/ 343 h 369"/>
                <a:gd name="T86" fmla="*/ 327 w 415"/>
                <a:gd name="T87" fmla="*/ 327 h 369"/>
                <a:gd name="T88" fmla="*/ 353 w 415"/>
                <a:gd name="T89" fmla="*/ 308 h 369"/>
                <a:gd name="T90" fmla="*/ 375 w 415"/>
                <a:gd name="T91" fmla="*/ 282 h 369"/>
                <a:gd name="T92" fmla="*/ 391 w 415"/>
                <a:gd name="T93" fmla="*/ 253 h 369"/>
                <a:gd name="T94" fmla="*/ 257 w 415"/>
                <a:gd name="T95" fmla="*/ 253 h 369"/>
                <a:gd name="T96" fmla="*/ 246 w 415"/>
                <a:gd name="T97" fmla="*/ 266 h 369"/>
                <a:gd name="T98" fmla="*/ 231 w 415"/>
                <a:gd name="T99" fmla="*/ 275 h 369"/>
                <a:gd name="T100" fmla="*/ 214 w 415"/>
                <a:gd name="T101" fmla="*/ 281 h 369"/>
                <a:gd name="T102" fmla="*/ 198 w 415"/>
                <a:gd name="T103" fmla="*/ 284 h 369"/>
                <a:gd name="T104" fmla="*/ 177 w 415"/>
                <a:gd name="T105" fmla="*/ 279 h 369"/>
                <a:gd name="T106" fmla="*/ 159 w 415"/>
                <a:gd name="T107" fmla="*/ 270 h 369"/>
                <a:gd name="T108" fmla="*/ 147 w 415"/>
                <a:gd name="T109" fmla="*/ 257 h 369"/>
                <a:gd name="T110" fmla="*/ 140 w 415"/>
                <a:gd name="T111" fmla="*/ 238 h 369"/>
                <a:gd name="T112" fmla="*/ 140 w 415"/>
                <a:gd name="T113" fmla="*/ 215 h 369"/>
                <a:gd name="T114" fmla="*/ 411 w 415"/>
                <a:gd name="T115" fmla="*/ 215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5" h="369">
                  <a:moveTo>
                    <a:pt x="153" y="146"/>
                  </a:moveTo>
                  <a:lnTo>
                    <a:pt x="159" y="125"/>
                  </a:lnTo>
                  <a:lnTo>
                    <a:pt x="171" y="108"/>
                  </a:lnTo>
                  <a:lnTo>
                    <a:pt x="186" y="95"/>
                  </a:lnTo>
                  <a:lnTo>
                    <a:pt x="207" y="88"/>
                  </a:lnTo>
                  <a:lnTo>
                    <a:pt x="229" y="85"/>
                  </a:lnTo>
                  <a:lnTo>
                    <a:pt x="248" y="88"/>
                  </a:lnTo>
                  <a:lnTo>
                    <a:pt x="263" y="96"/>
                  </a:lnTo>
                  <a:lnTo>
                    <a:pt x="275" y="110"/>
                  </a:lnTo>
                  <a:lnTo>
                    <a:pt x="281" y="126"/>
                  </a:lnTo>
                  <a:lnTo>
                    <a:pt x="281" y="146"/>
                  </a:lnTo>
                  <a:lnTo>
                    <a:pt x="153" y="146"/>
                  </a:lnTo>
                  <a:close/>
                  <a:moveTo>
                    <a:pt x="411" y="215"/>
                  </a:moveTo>
                  <a:lnTo>
                    <a:pt x="415" y="175"/>
                  </a:lnTo>
                  <a:lnTo>
                    <a:pt x="413" y="138"/>
                  </a:lnTo>
                  <a:lnTo>
                    <a:pt x="406" y="104"/>
                  </a:lnTo>
                  <a:lnTo>
                    <a:pt x="393" y="74"/>
                  </a:lnTo>
                  <a:lnTo>
                    <a:pt x="373" y="49"/>
                  </a:lnTo>
                  <a:lnTo>
                    <a:pt x="348" y="28"/>
                  </a:lnTo>
                  <a:lnTo>
                    <a:pt x="317" y="13"/>
                  </a:lnTo>
                  <a:lnTo>
                    <a:pt x="281" y="3"/>
                  </a:lnTo>
                  <a:lnTo>
                    <a:pt x="240" y="0"/>
                  </a:lnTo>
                  <a:lnTo>
                    <a:pt x="198" y="3"/>
                  </a:lnTo>
                  <a:lnTo>
                    <a:pt x="158" y="13"/>
                  </a:lnTo>
                  <a:lnTo>
                    <a:pt x="121" y="30"/>
                  </a:lnTo>
                  <a:lnTo>
                    <a:pt x="86" y="50"/>
                  </a:lnTo>
                  <a:lnTo>
                    <a:pt x="58" y="79"/>
                  </a:lnTo>
                  <a:lnTo>
                    <a:pt x="34" y="110"/>
                  </a:lnTo>
                  <a:lnTo>
                    <a:pt x="15" y="147"/>
                  </a:lnTo>
                  <a:lnTo>
                    <a:pt x="5" y="187"/>
                  </a:lnTo>
                  <a:lnTo>
                    <a:pt x="0" y="224"/>
                  </a:lnTo>
                  <a:lnTo>
                    <a:pt x="5" y="257"/>
                  </a:lnTo>
                  <a:lnTo>
                    <a:pt x="14" y="287"/>
                  </a:lnTo>
                  <a:lnTo>
                    <a:pt x="28" y="311"/>
                  </a:lnTo>
                  <a:lnTo>
                    <a:pt x="49" y="331"/>
                  </a:lnTo>
                  <a:lnTo>
                    <a:pt x="75" y="348"/>
                  </a:lnTo>
                  <a:lnTo>
                    <a:pt x="104" y="358"/>
                  </a:lnTo>
                  <a:lnTo>
                    <a:pt x="137" y="366"/>
                  </a:lnTo>
                  <a:lnTo>
                    <a:pt x="174" y="369"/>
                  </a:lnTo>
                  <a:lnTo>
                    <a:pt x="205" y="367"/>
                  </a:lnTo>
                  <a:lnTo>
                    <a:pt x="238" y="363"/>
                  </a:lnTo>
                  <a:lnTo>
                    <a:pt x="269" y="355"/>
                  </a:lnTo>
                  <a:lnTo>
                    <a:pt x="299" y="343"/>
                  </a:lnTo>
                  <a:lnTo>
                    <a:pt x="327" y="327"/>
                  </a:lnTo>
                  <a:lnTo>
                    <a:pt x="353" y="308"/>
                  </a:lnTo>
                  <a:lnTo>
                    <a:pt x="375" y="282"/>
                  </a:lnTo>
                  <a:lnTo>
                    <a:pt x="391" y="253"/>
                  </a:lnTo>
                  <a:lnTo>
                    <a:pt x="257" y="253"/>
                  </a:lnTo>
                  <a:lnTo>
                    <a:pt x="246" y="266"/>
                  </a:lnTo>
                  <a:lnTo>
                    <a:pt x="231" y="275"/>
                  </a:lnTo>
                  <a:lnTo>
                    <a:pt x="214" y="281"/>
                  </a:lnTo>
                  <a:lnTo>
                    <a:pt x="198" y="284"/>
                  </a:lnTo>
                  <a:lnTo>
                    <a:pt x="177" y="279"/>
                  </a:lnTo>
                  <a:lnTo>
                    <a:pt x="159" y="270"/>
                  </a:lnTo>
                  <a:lnTo>
                    <a:pt x="147" y="257"/>
                  </a:lnTo>
                  <a:lnTo>
                    <a:pt x="140" y="238"/>
                  </a:lnTo>
                  <a:lnTo>
                    <a:pt x="140" y="215"/>
                  </a:lnTo>
                  <a:lnTo>
                    <a:pt x="411" y="215"/>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1" name="Freeform 9"/>
            <p:cNvSpPr>
              <a:spLocks/>
            </p:cNvSpPr>
            <p:nvPr/>
          </p:nvSpPr>
          <p:spPr bwMode="gray">
            <a:xfrm>
              <a:off x="4056063" y="4618038"/>
              <a:ext cx="434975" cy="731838"/>
            </a:xfrm>
            <a:custGeom>
              <a:avLst/>
              <a:gdLst>
                <a:gd name="T0" fmla="*/ 210 w 274"/>
                <a:gd name="T1" fmla="*/ 458 h 461"/>
                <a:gd name="T2" fmla="*/ 159 w 274"/>
                <a:gd name="T3" fmla="*/ 461 h 461"/>
                <a:gd name="T4" fmla="*/ 116 w 274"/>
                <a:gd name="T5" fmla="*/ 461 h 461"/>
                <a:gd name="T6" fmla="*/ 84 w 274"/>
                <a:gd name="T7" fmla="*/ 460 h 461"/>
                <a:gd name="T8" fmla="*/ 58 w 274"/>
                <a:gd name="T9" fmla="*/ 454 h 461"/>
                <a:gd name="T10" fmla="*/ 39 w 274"/>
                <a:gd name="T11" fmla="*/ 446 h 461"/>
                <a:gd name="T12" fmla="*/ 27 w 274"/>
                <a:gd name="T13" fmla="*/ 434 h 461"/>
                <a:gd name="T14" fmla="*/ 20 w 274"/>
                <a:gd name="T15" fmla="*/ 417 h 461"/>
                <a:gd name="T16" fmla="*/ 18 w 274"/>
                <a:gd name="T17" fmla="*/ 396 h 461"/>
                <a:gd name="T18" fmla="*/ 20 w 274"/>
                <a:gd name="T19" fmla="*/ 369 h 461"/>
                <a:gd name="T20" fmla="*/ 24 w 274"/>
                <a:gd name="T21" fmla="*/ 336 h 461"/>
                <a:gd name="T22" fmla="*/ 51 w 274"/>
                <a:gd name="T23" fmla="*/ 189 h 461"/>
                <a:gd name="T24" fmla="*/ 0 w 274"/>
                <a:gd name="T25" fmla="*/ 189 h 461"/>
                <a:gd name="T26" fmla="*/ 15 w 274"/>
                <a:gd name="T27" fmla="*/ 109 h 461"/>
                <a:gd name="T28" fmla="*/ 67 w 274"/>
                <a:gd name="T29" fmla="*/ 109 h 461"/>
                <a:gd name="T30" fmla="*/ 87 w 274"/>
                <a:gd name="T31" fmla="*/ 0 h 461"/>
                <a:gd name="T32" fmla="*/ 226 w 274"/>
                <a:gd name="T33" fmla="*/ 0 h 461"/>
                <a:gd name="T34" fmla="*/ 207 w 274"/>
                <a:gd name="T35" fmla="*/ 109 h 461"/>
                <a:gd name="T36" fmla="*/ 274 w 274"/>
                <a:gd name="T37" fmla="*/ 109 h 461"/>
                <a:gd name="T38" fmla="*/ 260 w 274"/>
                <a:gd name="T39" fmla="*/ 189 h 461"/>
                <a:gd name="T40" fmla="*/ 192 w 274"/>
                <a:gd name="T41" fmla="*/ 189 h 461"/>
                <a:gd name="T42" fmla="*/ 170 w 274"/>
                <a:gd name="T43" fmla="*/ 317 h 461"/>
                <a:gd name="T44" fmla="*/ 167 w 274"/>
                <a:gd name="T45" fmla="*/ 333 h 461"/>
                <a:gd name="T46" fmla="*/ 168 w 274"/>
                <a:gd name="T47" fmla="*/ 345 h 461"/>
                <a:gd name="T48" fmla="*/ 174 w 274"/>
                <a:gd name="T49" fmla="*/ 354 h 461"/>
                <a:gd name="T50" fmla="*/ 186 w 274"/>
                <a:gd name="T51" fmla="*/ 359 h 461"/>
                <a:gd name="T52" fmla="*/ 205 w 274"/>
                <a:gd name="T53" fmla="*/ 360 h 461"/>
                <a:gd name="T54" fmla="*/ 228 w 274"/>
                <a:gd name="T55" fmla="*/ 360 h 461"/>
                <a:gd name="T56" fmla="*/ 210 w 274"/>
                <a:gd name="T57" fmla="*/ 458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4" h="461">
                  <a:moveTo>
                    <a:pt x="210" y="458"/>
                  </a:moveTo>
                  <a:lnTo>
                    <a:pt x="159" y="461"/>
                  </a:lnTo>
                  <a:lnTo>
                    <a:pt x="116" y="461"/>
                  </a:lnTo>
                  <a:lnTo>
                    <a:pt x="84" y="460"/>
                  </a:lnTo>
                  <a:lnTo>
                    <a:pt x="58" y="454"/>
                  </a:lnTo>
                  <a:lnTo>
                    <a:pt x="39" y="446"/>
                  </a:lnTo>
                  <a:lnTo>
                    <a:pt x="27" y="434"/>
                  </a:lnTo>
                  <a:lnTo>
                    <a:pt x="20" y="417"/>
                  </a:lnTo>
                  <a:lnTo>
                    <a:pt x="18" y="396"/>
                  </a:lnTo>
                  <a:lnTo>
                    <a:pt x="20" y="369"/>
                  </a:lnTo>
                  <a:lnTo>
                    <a:pt x="24" y="336"/>
                  </a:lnTo>
                  <a:lnTo>
                    <a:pt x="51" y="189"/>
                  </a:lnTo>
                  <a:lnTo>
                    <a:pt x="0" y="189"/>
                  </a:lnTo>
                  <a:lnTo>
                    <a:pt x="15" y="109"/>
                  </a:lnTo>
                  <a:lnTo>
                    <a:pt x="67" y="109"/>
                  </a:lnTo>
                  <a:lnTo>
                    <a:pt x="87" y="0"/>
                  </a:lnTo>
                  <a:lnTo>
                    <a:pt x="226" y="0"/>
                  </a:lnTo>
                  <a:lnTo>
                    <a:pt x="207" y="109"/>
                  </a:lnTo>
                  <a:lnTo>
                    <a:pt x="274" y="109"/>
                  </a:lnTo>
                  <a:lnTo>
                    <a:pt x="260" y="189"/>
                  </a:lnTo>
                  <a:lnTo>
                    <a:pt x="192" y="189"/>
                  </a:lnTo>
                  <a:lnTo>
                    <a:pt x="170" y="317"/>
                  </a:lnTo>
                  <a:lnTo>
                    <a:pt x="167" y="333"/>
                  </a:lnTo>
                  <a:lnTo>
                    <a:pt x="168" y="345"/>
                  </a:lnTo>
                  <a:lnTo>
                    <a:pt x="174" y="354"/>
                  </a:lnTo>
                  <a:lnTo>
                    <a:pt x="186" y="359"/>
                  </a:lnTo>
                  <a:lnTo>
                    <a:pt x="205" y="360"/>
                  </a:lnTo>
                  <a:lnTo>
                    <a:pt x="228" y="360"/>
                  </a:lnTo>
                  <a:lnTo>
                    <a:pt x="210" y="458"/>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2" name="Freeform 10"/>
            <p:cNvSpPr>
              <a:spLocks/>
            </p:cNvSpPr>
            <p:nvPr/>
          </p:nvSpPr>
          <p:spPr bwMode="gray">
            <a:xfrm>
              <a:off x="985838" y="4564063"/>
              <a:ext cx="741363" cy="800100"/>
            </a:xfrm>
            <a:custGeom>
              <a:avLst/>
              <a:gdLst>
                <a:gd name="T0" fmla="*/ 314 w 467"/>
                <a:gd name="T1" fmla="*/ 137 h 504"/>
                <a:gd name="T2" fmla="*/ 299 w 467"/>
                <a:gd name="T3" fmla="*/ 119 h 504"/>
                <a:gd name="T4" fmla="*/ 259 w 467"/>
                <a:gd name="T5" fmla="*/ 110 h 504"/>
                <a:gd name="T6" fmla="*/ 219 w 467"/>
                <a:gd name="T7" fmla="*/ 117 h 504"/>
                <a:gd name="T8" fmla="*/ 203 w 467"/>
                <a:gd name="T9" fmla="*/ 138 h 504"/>
                <a:gd name="T10" fmla="*/ 210 w 467"/>
                <a:gd name="T11" fmla="*/ 159 h 504"/>
                <a:gd name="T12" fmla="*/ 235 w 467"/>
                <a:gd name="T13" fmla="*/ 174 h 504"/>
                <a:gd name="T14" fmla="*/ 275 w 467"/>
                <a:gd name="T15" fmla="*/ 184 h 504"/>
                <a:gd name="T16" fmla="*/ 320 w 467"/>
                <a:gd name="T17" fmla="*/ 196 h 504"/>
                <a:gd name="T18" fmla="*/ 368 w 467"/>
                <a:gd name="T19" fmla="*/ 213 h 504"/>
                <a:gd name="T20" fmla="*/ 408 w 467"/>
                <a:gd name="T21" fmla="*/ 233 h 504"/>
                <a:gd name="T22" fmla="*/ 437 w 467"/>
                <a:gd name="T23" fmla="*/ 266 h 504"/>
                <a:gd name="T24" fmla="*/ 451 w 467"/>
                <a:gd name="T25" fmla="*/ 311 h 504"/>
                <a:gd name="T26" fmla="*/ 439 w 467"/>
                <a:gd name="T27" fmla="*/ 375 h 504"/>
                <a:gd name="T28" fmla="*/ 402 w 467"/>
                <a:gd name="T29" fmla="*/ 431 h 504"/>
                <a:gd name="T30" fmla="*/ 345 w 467"/>
                <a:gd name="T31" fmla="*/ 473 h 504"/>
                <a:gd name="T32" fmla="*/ 274 w 467"/>
                <a:gd name="T33" fmla="*/ 497 h 504"/>
                <a:gd name="T34" fmla="*/ 189 w 467"/>
                <a:gd name="T35" fmla="*/ 504 h 504"/>
                <a:gd name="T36" fmla="*/ 112 w 467"/>
                <a:gd name="T37" fmla="*/ 495 h 504"/>
                <a:gd name="T38" fmla="*/ 54 w 467"/>
                <a:gd name="T39" fmla="*/ 467 h 504"/>
                <a:gd name="T40" fmla="*/ 17 w 467"/>
                <a:gd name="T41" fmla="*/ 424 h 504"/>
                <a:gd name="T42" fmla="*/ 0 w 467"/>
                <a:gd name="T43" fmla="*/ 372 h 504"/>
                <a:gd name="T44" fmla="*/ 155 w 467"/>
                <a:gd name="T45" fmla="*/ 343 h 504"/>
                <a:gd name="T46" fmla="*/ 164 w 467"/>
                <a:gd name="T47" fmla="*/ 373 h 504"/>
                <a:gd name="T48" fmla="*/ 188 w 467"/>
                <a:gd name="T49" fmla="*/ 390 h 504"/>
                <a:gd name="T50" fmla="*/ 217 w 467"/>
                <a:gd name="T51" fmla="*/ 394 h 504"/>
                <a:gd name="T52" fmla="*/ 259 w 467"/>
                <a:gd name="T53" fmla="*/ 388 h 504"/>
                <a:gd name="T54" fmla="*/ 286 w 467"/>
                <a:gd name="T55" fmla="*/ 372 h 504"/>
                <a:gd name="T56" fmla="*/ 290 w 467"/>
                <a:gd name="T57" fmla="*/ 348 h 504"/>
                <a:gd name="T58" fmla="*/ 272 w 467"/>
                <a:gd name="T59" fmla="*/ 330 h 504"/>
                <a:gd name="T60" fmla="*/ 240 w 467"/>
                <a:gd name="T61" fmla="*/ 318 h 504"/>
                <a:gd name="T62" fmla="*/ 197 w 467"/>
                <a:gd name="T63" fmla="*/ 306 h 504"/>
                <a:gd name="T64" fmla="*/ 149 w 467"/>
                <a:gd name="T65" fmla="*/ 294 h 504"/>
                <a:gd name="T66" fmla="*/ 104 w 467"/>
                <a:gd name="T67" fmla="*/ 275 h 504"/>
                <a:gd name="T68" fmla="*/ 69 w 467"/>
                <a:gd name="T69" fmla="*/ 248 h 504"/>
                <a:gd name="T70" fmla="*/ 48 w 467"/>
                <a:gd name="T71" fmla="*/ 208 h 504"/>
                <a:gd name="T72" fmla="*/ 46 w 467"/>
                <a:gd name="T73" fmla="*/ 153 h 504"/>
                <a:gd name="T74" fmla="*/ 70 w 467"/>
                <a:gd name="T75" fmla="*/ 94 h 504"/>
                <a:gd name="T76" fmla="*/ 113 w 467"/>
                <a:gd name="T77" fmla="*/ 48 h 504"/>
                <a:gd name="T78" fmla="*/ 174 w 467"/>
                <a:gd name="T79" fmla="*/ 18 h 504"/>
                <a:gd name="T80" fmla="*/ 246 w 467"/>
                <a:gd name="T81" fmla="*/ 1 h 504"/>
                <a:gd name="T82" fmla="*/ 327 w 467"/>
                <a:gd name="T83" fmla="*/ 3 h 504"/>
                <a:gd name="T84" fmla="*/ 394 w 467"/>
                <a:gd name="T85" fmla="*/ 21 h 504"/>
                <a:gd name="T86" fmla="*/ 439 w 467"/>
                <a:gd name="T87" fmla="*/ 54 h 504"/>
                <a:gd name="T88" fmla="*/ 463 w 467"/>
                <a:gd name="T89" fmla="*/ 100 h 504"/>
                <a:gd name="T90" fmla="*/ 467 w 467"/>
                <a:gd name="T91" fmla="*/ 1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7" h="504">
                  <a:moveTo>
                    <a:pt x="316" y="152"/>
                  </a:moveTo>
                  <a:lnTo>
                    <a:pt x="314" y="137"/>
                  </a:lnTo>
                  <a:lnTo>
                    <a:pt x="308" y="126"/>
                  </a:lnTo>
                  <a:lnTo>
                    <a:pt x="299" y="119"/>
                  </a:lnTo>
                  <a:lnTo>
                    <a:pt x="281" y="113"/>
                  </a:lnTo>
                  <a:lnTo>
                    <a:pt x="259" y="110"/>
                  </a:lnTo>
                  <a:lnTo>
                    <a:pt x="235" y="113"/>
                  </a:lnTo>
                  <a:lnTo>
                    <a:pt x="219" y="117"/>
                  </a:lnTo>
                  <a:lnTo>
                    <a:pt x="209" y="126"/>
                  </a:lnTo>
                  <a:lnTo>
                    <a:pt x="203" y="138"/>
                  </a:lnTo>
                  <a:lnTo>
                    <a:pt x="204" y="149"/>
                  </a:lnTo>
                  <a:lnTo>
                    <a:pt x="210" y="159"/>
                  </a:lnTo>
                  <a:lnTo>
                    <a:pt x="220" y="167"/>
                  </a:lnTo>
                  <a:lnTo>
                    <a:pt x="235" y="174"/>
                  </a:lnTo>
                  <a:lnTo>
                    <a:pt x="255" y="180"/>
                  </a:lnTo>
                  <a:lnTo>
                    <a:pt x="275" y="184"/>
                  </a:lnTo>
                  <a:lnTo>
                    <a:pt x="298" y="190"/>
                  </a:lnTo>
                  <a:lnTo>
                    <a:pt x="320" y="196"/>
                  </a:lnTo>
                  <a:lnTo>
                    <a:pt x="344" y="204"/>
                  </a:lnTo>
                  <a:lnTo>
                    <a:pt x="368" y="213"/>
                  </a:lnTo>
                  <a:lnTo>
                    <a:pt x="388" y="222"/>
                  </a:lnTo>
                  <a:lnTo>
                    <a:pt x="408" y="233"/>
                  </a:lnTo>
                  <a:lnTo>
                    <a:pt x="426" y="248"/>
                  </a:lnTo>
                  <a:lnTo>
                    <a:pt x="437" y="266"/>
                  </a:lnTo>
                  <a:lnTo>
                    <a:pt x="446" y="287"/>
                  </a:lnTo>
                  <a:lnTo>
                    <a:pt x="451" y="311"/>
                  </a:lnTo>
                  <a:lnTo>
                    <a:pt x="448" y="339"/>
                  </a:lnTo>
                  <a:lnTo>
                    <a:pt x="439" y="375"/>
                  </a:lnTo>
                  <a:lnTo>
                    <a:pt x="423" y="406"/>
                  </a:lnTo>
                  <a:lnTo>
                    <a:pt x="402" y="431"/>
                  </a:lnTo>
                  <a:lnTo>
                    <a:pt x="376" y="453"/>
                  </a:lnTo>
                  <a:lnTo>
                    <a:pt x="345" y="473"/>
                  </a:lnTo>
                  <a:lnTo>
                    <a:pt x="311" y="486"/>
                  </a:lnTo>
                  <a:lnTo>
                    <a:pt x="274" y="497"/>
                  </a:lnTo>
                  <a:lnTo>
                    <a:pt x="232" y="503"/>
                  </a:lnTo>
                  <a:lnTo>
                    <a:pt x="189" y="504"/>
                  </a:lnTo>
                  <a:lnTo>
                    <a:pt x="149" y="503"/>
                  </a:lnTo>
                  <a:lnTo>
                    <a:pt x="112" y="495"/>
                  </a:lnTo>
                  <a:lnTo>
                    <a:pt x="81" y="482"/>
                  </a:lnTo>
                  <a:lnTo>
                    <a:pt x="54" y="467"/>
                  </a:lnTo>
                  <a:lnTo>
                    <a:pt x="32" y="446"/>
                  </a:lnTo>
                  <a:lnTo>
                    <a:pt x="17" y="424"/>
                  </a:lnTo>
                  <a:lnTo>
                    <a:pt x="5" y="400"/>
                  </a:lnTo>
                  <a:lnTo>
                    <a:pt x="0" y="372"/>
                  </a:lnTo>
                  <a:lnTo>
                    <a:pt x="2" y="343"/>
                  </a:lnTo>
                  <a:lnTo>
                    <a:pt x="155" y="343"/>
                  </a:lnTo>
                  <a:lnTo>
                    <a:pt x="158" y="360"/>
                  </a:lnTo>
                  <a:lnTo>
                    <a:pt x="164" y="373"/>
                  </a:lnTo>
                  <a:lnTo>
                    <a:pt x="174" y="382"/>
                  </a:lnTo>
                  <a:lnTo>
                    <a:pt x="188" y="390"/>
                  </a:lnTo>
                  <a:lnTo>
                    <a:pt x="203" y="393"/>
                  </a:lnTo>
                  <a:lnTo>
                    <a:pt x="217" y="394"/>
                  </a:lnTo>
                  <a:lnTo>
                    <a:pt x="240" y="393"/>
                  </a:lnTo>
                  <a:lnTo>
                    <a:pt x="259" y="388"/>
                  </a:lnTo>
                  <a:lnTo>
                    <a:pt x="275" y="381"/>
                  </a:lnTo>
                  <a:lnTo>
                    <a:pt x="286" y="372"/>
                  </a:lnTo>
                  <a:lnTo>
                    <a:pt x="290" y="358"/>
                  </a:lnTo>
                  <a:lnTo>
                    <a:pt x="290" y="348"/>
                  </a:lnTo>
                  <a:lnTo>
                    <a:pt x="284" y="338"/>
                  </a:lnTo>
                  <a:lnTo>
                    <a:pt x="272" y="330"/>
                  </a:lnTo>
                  <a:lnTo>
                    <a:pt x="258" y="323"/>
                  </a:lnTo>
                  <a:lnTo>
                    <a:pt x="240" y="318"/>
                  </a:lnTo>
                  <a:lnTo>
                    <a:pt x="219" y="312"/>
                  </a:lnTo>
                  <a:lnTo>
                    <a:pt x="197" y="306"/>
                  </a:lnTo>
                  <a:lnTo>
                    <a:pt x="173" y="300"/>
                  </a:lnTo>
                  <a:lnTo>
                    <a:pt x="149" y="294"/>
                  </a:lnTo>
                  <a:lnTo>
                    <a:pt x="127" y="285"/>
                  </a:lnTo>
                  <a:lnTo>
                    <a:pt x="104" y="275"/>
                  </a:lnTo>
                  <a:lnTo>
                    <a:pt x="85" y="263"/>
                  </a:lnTo>
                  <a:lnTo>
                    <a:pt x="69" y="248"/>
                  </a:lnTo>
                  <a:lnTo>
                    <a:pt x="55" y="230"/>
                  </a:lnTo>
                  <a:lnTo>
                    <a:pt x="48" y="208"/>
                  </a:lnTo>
                  <a:lnTo>
                    <a:pt x="44" y="183"/>
                  </a:lnTo>
                  <a:lnTo>
                    <a:pt x="46" y="153"/>
                  </a:lnTo>
                  <a:lnTo>
                    <a:pt x="55" y="122"/>
                  </a:lnTo>
                  <a:lnTo>
                    <a:pt x="70" y="94"/>
                  </a:lnTo>
                  <a:lnTo>
                    <a:pt x="90" y="68"/>
                  </a:lnTo>
                  <a:lnTo>
                    <a:pt x="113" y="48"/>
                  </a:lnTo>
                  <a:lnTo>
                    <a:pt x="142" y="31"/>
                  </a:lnTo>
                  <a:lnTo>
                    <a:pt x="174" y="18"/>
                  </a:lnTo>
                  <a:lnTo>
                    <a:pt x="209" y="7"/>
                  </a:lnTo>
                  <a:lnTo>
                    <a:pt x="246" y="1"/>
                  </a:lnTo>
                  <a:lnTo>
                    <a:pt x="286" y="0"/>
                  </a:lnTo>
                  <a:lnTo>
                    <a:pt x="327" y="3"/>
                  </a:lnTo>
                  <a:lnTo>
                    <a:pt x="365" y="10"/>
                  </a:lnTo>
                  <a:lnTo>
                    <a:pt x="394" y="21"/>
                  </a:lnTo>
                  <a:lnTo>
                    <a:pt x="420" y="36"/>
                  </a:lnTo>
                  <a:lnTo>
                    <a:pt x="439" y="54"/>
                  </a:lnTo>
                  <a:lnTo>
                    <a:pt x="452" y="76"/>
                  </a:lnTo>
                  <a:lnTo>
                    <a:pt x="463" y="100"/>
                  </a:lnTo>
                  <a:lnTo>
                    <a:pt x="467" y="125"/>
                  </a:lnTo>
                  <a:lnTo>
                    <a:pt x="467" y="152"/>
                  </a:lnTo>
                  <a:lnTo>
                    <a:pt x="316" y="152"/>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3" name="Freeform 11"/>
            <p:cNvSpPr>
              <a:spLocks noEditPoints="1"/>
            </p:cNvSpPr>
            <p:nvPr/>
          </p:nvSpPr>
          <p:spPr bwMode="gray">
            <a:xfrm>
              <a:off x="1739901" y="4776788"/>
              <a:ext cx="655638" cy="585788"/>
            </a:xfrm>
            <a:custGeom>
              <a:avLst/>
              <a:gdLst>
                <a:gd name="T0" fmla="*/ 224 w 413"/>
                <a:gd name="T1" fmla="*/ 93 h 369"/>
                <a:gd name="T2" fmla="*/ 240 w 413"/>
                <a:gd name="T3" fmla="*/ 96 h 369"/>
                <a:gd name="T4" fmla="*/ 254 w 413"/>
                <a:gd name="T5" fmla="*/ 104 h 369"/>
                <a:gd name="T6" fmla="*/ 264 w 413"/>
                <a:gd name="T7" fmla="*/ 117 h 369"/>
                <a:gd name="T8" fmla="*/ 269 w 413"/>
                <a:gd name="T9" fmla="*/ 135 h 369"/>
                <a:gd name="T10" fmla="*/ 270 w 413"/>
                <a:gd name="T11" fmla="*/ 156 h 369"/>
                <a:gd name="T12" fmla="*/ 269 w 413"/>
                <a:gd name="T13" fmla="*/ 181 h 369"/>
                <a:gd name="T14" fmla="*/ 261 w 413"/>
                <a:gd name="T15" fmla="*/ 211 h 369"/>
                <a:gd name="T16" fmla="*/ 251 w 413"/>
                <a:gd name="T17" fmla="*/ 235 h 369"/>
                <a:gd name="T18" fmla="*/ 239 w 413"/>
                <a:gd name="T19" fmla="*/ 253 h 369"/>
                <a:gd name="T20" fmla="*/ 226 w 413"/>
                <a:gd name="T21" fmla="*/ 264 h 369"/>
                <a:gd name="T22" fmla="*/ 209 w 413"/>
                <a:gd name="T23" fmla="*/ 272 h 369"/>
                <a:gd name="T24" fmla="*/ 191 w 413"/>
                <a:gd name="T25" fmla="*/ 275 h 369"/>
                <a:gd name="T26" fmla="*/ 174 w 413"/>
                <a:gd name="T27" fmla="*/ 272 h 369"/>
                <a:gd name="T28" fmla="*/ 160 w 413"/>
                <a:gd name="T29" fmla="*/ 264 h 369"/>
                <a:gd name="T30" fmla="*/ 151 w 413"/>
                <a:gd name="T31" fmla="*/ 253 h 369"/>
                <a:gd name="T32" fmla="*/ 145 w 413"/>
                <a:gd name="T33" fmla="*/ 235 h 369"/>
                <a:gd name="T34" fmla="*/ 144 w 413"/>
                <a:gd name="T35" fmla="*/ 211 h 369"/>
                <a:gd name="T36" fmla="*/ 147 w 413"/>
                <a:gd name="T37" fmla="*/ 181 h 369"/>
                <a:gd name="T38" fmla="*/ 150 w 413"/>
                <a:gd name="T39" fmla="*/ 163 h 369"/>
                <a:gd name="T40" fmla="*/ 157 w 413"/>
                <a:gd name="T41" fmla="*/ 147 h 369"/>
                <a:gd name="T42" fmla="*/ 165 w 413"/>
                <a:gd name="T43" fmla="*/ 131 h 369"/>
                <a:gd name="T44" fmla="*/ 175 w 413"/>
                <a:gd name="T45" fmla="*/ 116 h 369"/>
                <a:gd name="T46" fmla="*/ 188 w 413"/>
                <a:gd name="T47" fmla="*/ 104 h 369"/>
                <a:gd name="T48" fmla="*/ 205 w 413"/>
                <a:gd name="T49" fmla="*/ 96 h 369"/>
                <a:gd name="T50" fmla="*/ 224 w 413"/>
                <a:gd name="T51" fmla="*/ 93 h 369"/>
                <a:gd name="T52" fmla="*/ 4 w 413"/>
                <a:gd name="T53" fmla="*/ 189 h 369"/>
                <a:gd name="T54" fmla="*/ 0 w 413"/>
                <a:gd name="T55" fmla="*/ 226 h 369"/>
                <a:gd name="T56" fmla="*/ 4 w 413"/>
                <a:gd name="T57" fmla="*/ 259 h 369"/>
                <a:gd name="T58" fmla="*/ 13 w 413"/>
                <a:gd name="T59" fmla="*/ 287 h 369"/>
                <a:gd name="T60" fmla="*/ 28 w 413"/>
                <a:gd name="T61" fmla="*/ 312 h 369"/>
                <a:gd name="T62" fmla="*/ 49 w 413"/>
                <a:gd name="T63" fmla="*/ 331 h 369"/>
                <a:gd name="T64" fmla="*/ 74 w 413"/>
                <a:gd name="T65" fmla="*/ 348 h 369"/>
                <a:gd name="T66" fmla="*/ 104 w 413"/>
                <a:gd name="T67" fmla="*/ 360 h 369"/>
                <a:gd name="T68" fmla="*/ 138 w 413"/>
                <a:gd name="T69" fmla="*/ 366 h 369"/>
                <a:gd name="T70" fmla="*/ 174 w 413"/>
                <a:gd name="T71" fmla="*/ 369 h 369"/>
                <a:gd name="T72" fmla="*/ 211 w 413"/>
                <a:gd name="T73" fmla="*/ 366 h 369"/>
                <a:gd name="T74" fmla="*/ 246 w 413"/>
                <a:gd name="T75" fmla="*/ 360 h 369"/>
                <a:gd name="T76" fmla="*/ 281 w 413"/>
                <a:gd name="T77" fmla="*/ 348 h 369"/>
                <a:gd name="T78" fmla="*/ 312 w 413"/>
                <a:gd name="T79" fmla="*/ 331 h 369"/>
                <a:gd name="T80" fmla="*/ 340 w 413"/>
                <a:gd name="T81" fmla="*/ 311 h 369"/>
                <a:gd name="T82" fmla="*/ 364 w 413"/>
                <a:gd name="T83" fmla="*/ 285 h 369"/>
                <a:gd name="T84" fmla="*/ 385 w 413"/>
                <a:gd name="T85" fmla="*/ 256 h 369"/>
                <a:gd name="T86" fmla="*/ 399 w 413"/>
                <a:gd name="T87" fmla="*/ 221 h 369"/>
                <a:gd name="T88" fmla="*/ 410 w 413"/>
                <a:gd name="T89" fmla="*/ 181 h 369"/>
                <a:gd name="T90" fmla="*/ 413 w 413"/>
                <a:gd name="T91" fmla="*/ 146 h 369"/>
                <a:gd name="T92" fmla="*/ 410 w 413"/>
                <a:gd name="T93" fmla="*/ 114 h 369"/>
                <a:gd name="T94" fmla="*/ 402 w 413"/>
                <a:gd name="T95" fmla="*/ 86 h 369"/>
                <a:gd name="T96" fmla="*/ 388 w 413"/>
                <a:gd name="T97" fmla="*/ 61 h 369"/>
                <a:gd name="T98" fmla="*/ 368 w 413"/>
                <a:gd name="T99" fmla="*/ 40 h 369"/>
                <a:gd name="T100" fmla="*/ 343 w 413"/>
                <a:gd name="T101" fmla="*/ 22 h 369"/>
                <a:gd name="T102" fmla="*/ 313 w 413"/>
                <a:gd name="T103" fmla="*/ 10 h 369"/>
                <a:gd name="T104" fmla="*/ 279 w 413"/>
                <a:gd name="T105" fmla="*/ 3 h 369"/>
                <a:gd name="T106" fmla="*/ 239 w 413"/>
                <a:gd name="T107" fmla="*/ 0 h 369"/>
                <a:gd name="T108" fmla="*/ 196 w 413"/>
                <a:gd name="T109" fmla="*/ 3 h 369"/>
                <a:gd name="T110" fmla="*/ 154 w 413"/>
                <a:gd name="T111" fmla="*/ 12 h 369"/>
                <a:gd name="T112" fmla="*/ 117 w 413"/>
                <a:gd name="T113" fmla="*/ 28 h 369"/>
                <a:gd name="T114" fmla="*/ 84 w 413"/>
                <a:gd name="T115" fmla="*/ 49 h 369"/>
                <a:gd name="T116" fmla="*/ 56 w 413"/>
                <a:gd name="T117" fmla="*/ 76 h 369"/>
                <a:gd name="T118" fmla="*/ 32 w 413"/>
                <a:gd name="T119" fmla="*/ 108 h 369"/>
                <a:gd name="T120" fmla="*/ 14 w 413"/>
                <a:gd name="T121" fmla="*/ 146 h 369"/>
                <a:gd name="T122" fmla="*/ 4 w 413"/>
                <a:gd name="T123" fmla="*/ 18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3" h="369">
                  <a:moveTo>
                    <a:pt x="224" y="93"/>
                  </a:moveTo>
                  <a:lnTo>
                    <a:pt x="240" y="96"/>
                  </a:lnTo>
                  <a:lnTo>
                    <a:pt x="254" y="104"/>
                  </a:lnTo>
                  <a:lnTo>
                    <a:pt x="264" y="117"/>
                  </a:lnTo>
                  <a:lnTo>
                    <a:pt x="269" y="135"/>
                  </a:lnTo>
                  <a:lnTo>
                    <a:pt x="270" y="156"/>
                  </a:lnTo>
                  <a:lnTo>
                    <a:pt x="269" y="181"/>
                  </a:lnTo>
                  <a:lnTo>
                    <a:pt x="261" y="211"/>
                  </a:lnTo>
                  <a:lnTo>
                    <a:pt x="251" y="235"/>
                  </a:lnTo>
                  <a:lnTo>
                    <a:pt x="239" y="253"/>
                  </a:lnTo>
                  <a:lnTo>
                    <a:pt x="226" y="264"/>
                  </a:lnTo>
                  <a:lnTo>
                    <a:pt x="209" y="272"/>
                  </a:lnTo>
                  <a:lnTo>
                    <a:pt x="191" y="275"/>
                  </a:lnTo>
                  <a:lnTo>
                    <a:pt x="174" y="272"/>
                  </a:lnTo>
                  <a:lnTo>
                    <a:pt x="160" y="264"/>
                  </a:lnTo>
                  <a:lnTo>
                    <a:pt x="151" y="253"/>
                  </a:lnTo>
                  <a:lnTo>
                    <a:pt x="145" y="235"/>
                  </a:lnTo>
                  <a:lnTo>
                    <a:pt x="144" y="211"/>
                  </a:lnTo>
                  <a:lnTo>
                    <a:pt x="147" y="181"/>
                  </a:lnTo>
                  <a:lnTo>
                    <a:pt x="150" y="163"/>
                  </a:lnTo>
                  <a:lnTo>
                    <a:pt x="157" y="147"/>
                  </a:lnTo>
                  <a:lnTo>
                    <a:pt x="165" y="131"/>
                  </a:lnTo>
                  <a:lnTo>
                    <a:pt x="175" y="116"/>
                  </a:lnTo>
                  <a:lnTo>
                    <a:pt x="188" y="104"/>
                  </a:lnTo>
                  <a:lnTo>
                    <a:pt x="205" y="96"/>
                  </a:lnTo>
                  <a:lnTo>
                    <a:pt x="224" y="93"/>
                  </a:lnTo>
                  <a:close/>
                  <a:moveTo>
                    <a:pt x="4" y="189"/>
                  </a:moveTo>
                  <a:lnTo>
                    <a:pt x="0" y="226"/>
                  </a:lnTo>
                  <a:lnTo>
                    <a:pt x="4" y="259"/>
                  </a:lnTo>
                  <a:lnTo>
                    <a:pt x="13" y="287"/>
                  </a:lnTo>
                  <a:lnTo>
                    <a:pt x="28" y="312"/>
                  </a:lnTo>
                  <a:lnTo>
                    <a:pt x="49" y="331"/>
                  </a:lnTo>
                  <a:lnTo>
                    <a:pt x="74" y="348"/>
                  </a:lnTo>
                  <a:lnTo>
                    <a:pt x="104" y="360"/>
                  </a:lnTo>
                  <a:lnTo>
                    <a:pt x="138" y="366"/>
                  </a:lnTo>
                  <a:lnTo>
                    <a:pt x="174" y="369"/>
                  </a:lnTo>
                  <a:lnTo>
                    <a:pt x="211" y="366"/>
                  </a:lnTo>
                  <a:lnTo>
                    <a:pt x="246" y="360"/>
                  </a:lnTo>
                  <a:lnTo>
                    <a:pt x="281" y="348"/>
                  </a:lnTo>
                  <a:lnTo>
                    <a:pt x="312" y="331"/>
                  </a:lnTo>
                  <a:lnTo>
                    <a:pt x="340" y="311"/>
                  </a:lnTo>
                  <a:lnTo>
                    <a:pt x="364" y="285"/>
                  </a:lnTo>
                  <a:lnTo>
                    <a:pt x="385" y="256"/>
                  </a:lnTo>
                  <a:lnTo>
                    <a:pt x="399" y="221"/>
                  </a:lnTo>
                  <a:lnTo>
                    <a:pt x="410" y="181"/>
                  </a:lnTo>
                  <a:lnTo>
                    <a:pt x="413" y="146"/>
                  </a:lnTo>
                  <a:lnTo>
                    <a:pt x="410" y="114"/>
                  </a:lnTo>
                  <a:lnTo>
                    <a:pt x="402" y="86"/>
                  </a:lnTo>
                  <a:lnTo>
                    <a:pt x="388" y="61"/>
                  </a:lnTo>
                  <a:lnTo>
                    <a:pt x="368" y="40"/>
                  </a:lnTo>
                  <a:lnTo>
                    <a:pt x="343" y="22"/>
                  </a:lnTo>
                  <a:lnTo>
                    <a:pt x="313" y="10"/>
                  </a:lnTo>
                  <a:lnTo>
                    <a:pt x="279" y="3"/>
                  </a:lnTo>
                  <a:lnTo>
                    <a:pt x="239" y="0"/>
                  </a:lnTo>
                  <a:lnTo>
                    <a:pt x="196" y="3"/>
                  </a:lnTo>
                  <a:lnTo>
                    <a:pt x="154" y="12"/>
                  </a:lnTo>
                  <a:lnTo>
                    <a:pt x="117" y="28"/>
                  </a:lnTo>
                  <a:lnTo>
                    <a:pt x="84" y="49"/>
                  </a:lnTo>
                  <a:lnTo>
                    <a:pt x="56" y="76"/>
                  </a:lnTo>
                  <a:lnTo>
                    <a:pt x="32" y="108"/>
                  </a:lnTo>
                  <a:lnTo>
                    <a:pt x="14" y="146"/>
                  </a:lnTo>
                  <a:lnTo>
                    <a:pt x="4" y="189"/>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4" name="Freeform 12"/>
            <p:cNvSpPr>
              <a:spLocks/>
            </p:cNvSpPr>
            <p:nvPr/>
          </p:nvSpPr>
          <p:spPr bwMode="gray">
            <a:xfrm>
              <a:off x="2425701" y="4776788"/>
              <a:ext cx="649288" cy="585788"/>
            </a:xfrm>
            <a:custGeom>
              <a:avLst/>
              <a:gdLst>
                <a:gd name="T0" fmla="*/ 266 w 409"/>
                <a:gd name="T1" fmla="*/ 143 h 369"/>
                <a:gd name="T2" fmla="*/ 266 w 409"/>
                <a:gd name="T3" fmla="*/ 129 h 369"/>
                <a:gd name="T4" fmla="*/ 263 w 409"/>
                <a:gd name="T5" fmla="*/ 117 h 369"/>
                <a:gd name="T6" fmla="*/ 257 w 409"/>
                <a:gd name="T7" fmla="*/ 107 h 369"/>
                <a:gd name="T8" fmla="*/ 248 w 409"/>
                <a:gd name="T9" fmla="*/ 99 h 369"/>
                <a:gd name="T10" fmla="*/ 237 w 409"/>
                <a:gd name="T11" fmla="*/ 95 h 369"/>
                <a:gd name="T12" fmla="*/ 223 w 409"/>
                <a:gd name="T13" fmla="*/ 93 h 369"/>
                <a:gd name="T14" fmla="*/ 202 w 409"/>
                <a:gd name="T15" fmla="*/ 96 h 369"/>
                <a:gd name="T16" fmla="*/ 186 w 409"/>
                <a:gd name="T17" fmla="*/ 105 h 369"/>
                <a:gd name="T18" fmla="*/ 173 w 409"/>
                <a:gd name="T19" fmla="*/ 117 h 369"/>
                <a:gd name="T20" fmla="*/ 162 w 409"/>
                <a:gd name="T21" fmla="*/ 134 h 369"/>
                <a:gd name="T22" fmla="*/ 153 w 409"/>
                <a:gd name="T23" fmla="*/ 151 h 369"/>
                <a:gd name="T24" fmla="*/ 149 w 409"/>
                <a:gd name="T25" fmla="*/ 169 h 369"/>
                <a:gd name="T26" fmla="*/ 144 w 409"/>
                <a:gd name="T27" fmla="*/ 189 h 369"/>
                <a:gd name="T28" fmla="*/ 141 w 409"/>
                <a:gd name="T29" fmla="*/ 212 h 369"/>
                <a:gd name="T30" fmla="*/ 143 w 409"/>
                <a:gd name="T31" fmla="*/ 233 h 369"/>
                <a:gd name="T32" fmla="*/ 149 w 409"/>
                <a:gd name="T33" fmla="*/ 251 h 369"/>
                <a:gd name="T34" fmla="*/ 158 w 409"/>
                <a:gd name="T35" fmla="*/ 263 h 369"/>
                <a:gd name="T36" fmla="*/ 173 w 409"/>
                <a:gd name="T37" fmla="*/ 272 h 369"/>
                <a:gd name="T38" fmla="*/ 190 w 409"/>
                <a:gd name="T39" fmla="*/ 275 h 369"/>
                <a:gd name="T40" fmla="*/ 210 w 409"/>
                <a:gd name="T41" fmla="*/ 272 h 369"/>
                <a:gd name="T42" fmla="*/ 226 w 409"/>
                <a:gd name="T43" fmla="*/ 264 h 369"/>
                <a:gd name="T44" fmla="*/ 240 w 409"/>
                <a:gd name="T45" fmla="*/ 253 h 369"/>
                <a:gd name="T46" fmla="*/ 248 w 409"/>
                <a:gd name="T47" fmla="*/ 239 h 369"/>
                <a:gd name="T48" fmla="*/ 254 w 409"/>
                <a:gd name="T49" fmla="*/ 223 h 369"/>
                <a:gd name="T50" fmla="*/ 397 w 409"/>
                <a:gd name="T51" fmla="*/ 223 h 369"/>
                <a:gd name="T52" fmla="*/ 385 w 409"/>
                <a:gd name="T53" fmla="*/ 256 h 369"/>
                <a:gd name="T54" fmla="*/ 367 w 409"/>
                <a:gd name="T55" fmla="*/ 284 h 369"/>
                <a:gd name="T56" fmla="*/ 348 w 409"/>
                <a:gd name="T57" fmla="*/ 308 h 369"/>
                <a:gd name="T58" fmla="*/ 324 w 409"/>
                <a:gd name="T59" fmla="*/ 327 h 369"/>
                <a:gd name="T60" fmla="*/ 297 w 409"/>
                <a:gd name="T61" fmla="*/ 343 h 369"/>
                <a:gd name="T62" fmla="*/ 268 w 409"/>
                <a:gd name="T63" fmla="*/ 354 h 369"/>
                <a:gd name="T64" fmla="*/ 238 w 409"/>
                <a:gd name="T65" fmla="*/ 363 h 369"/>
                <a:gd name="T66" fmla="*/ 207 w 409"/>
                <a:gd name="T67" fmla="*/ 367 h 369"/>
                <a:gd name="T68" fmla="*/ 174 w 409"/>
                <a:gd name="T69" fmla="*/ 369 h 369"/>
                <a:gd name="T70" fmla="*/ 137 w 409"/>
                <a:gd name="T71" fmla="*/ 366 h 369"/>
                <a:gd name="T72" fmla="*/ 103 w 409"/>
                <a:gd name="T73" fmla="*/ 360 h 369"/>
                <a:gd name="T74" fmla="*/ 75 w 409"/>
                <a:gd name="T75" fmla="*/ 348 h 369"/>
                <a:gd name="T76" fmla="*/ 48 w 409"/>
                <a:gd name="T77" fmla="*/ 331 h 369"/>
                <a:gd name="T78" fmla="*/ 28 w 409"/>
                <a:gd name="T79" fmla="*/ 311 h 369"/>
                <a:gd name="T80" fmla="*/ 12 w 409"/>
                <a:gd name="T81" fmla="*/ 287 h 369"/>
                <a:gd name="T82" fmla="*/ 3 w 409"/>
                <a:gd name="T83" fmla="*/ 257 h 369"/>
                <a:gd name="T84" fmla="*/ 0 w 409"/>
                <a:gd name="T85" fmla="*/ 224 h 369"/>
                <a:gd name="T86" fmla="*/ 3 w 409"/>
                <a:gd name="T87" fmla="*/ 187 h 369"/>
                <a:gd name="T88" fmla="*/ 14 w 409"/>
                <a:gd name="T89" fmla="*/ 150 h 369"/>
                <a:gd name="T90" fmla="*/ 28 w 409"/>
                <a:gd name="T91" fmla="*/ 116 h 369"/>
                <a:gd name="T92" fmla="*/ 48 w 409"/>
                <a:gd name="T93" fmla="*/ 86 h 369"/>
                <a:gd name="T94" fmla="*/ 72 w 409"/>
                <a:gd name="T95" fmla="*/ 61 h 369"/>
                <a:gd name="T96" fmla="*/ 100 w 409"/>
                <a:gd name="T97" fmla="*/ 38 h 369"/>
                <a:gd name="T98" fmla="*/ 131 w 409"/>
                <a:gd name="T99" fmla="*/ 22 h 369"/>
                <a:gd name="T100" fmla="*/ 165 w 409"/>
                <a:gd name="T101" fmla="*/ 10 h 369"/>
                <a:gd name="T102" fmla="*/ 201 w 409"/>
                <a:gd name="T103" fmla="*/ 3 h 369"/>
                <a:gd name="T104" fmla="*/ 240 w 409"/>
                <a:gd name="T105" fmla="*/ 0 h 369"/>
                <a:gd name="T106" fmla="*/ 271 w 409"/>
                <a:gd name="T107" fmla="*/ 1 h 369"/>
                <a:gd name="T108" fmla="*/ 300 w 409"/>
                <a:gd name="T109" fmla="*/ 6 h 369"/>
                <a:gd name="T110" fmla="*/ 327 w 409"/>
                <a:gd name="T111" fmla="*/ 15 h 369"/>
                <a:gd name="T112" fmla="*/ 352 w 409"/>
                <a:gd name="T113" fmla="*/ 25 h 369"/>
                <a:gd name="T114" fmla="*/ 373 w 409"/>
                <a:gd name="T115" fmla="*/ 41 h 369"/>
                <a:gd name="T116" fmla="*/ 390 w 409"/>
                <a:gd name="T117" fmla="*/ 61 h 369"/>
                <a:gd name="T118" fmla="*/ 402 w 409"/>
                <a:gd name="T119" fmla="*/ 83 h 369"/>
                <a:gd name="T120" fmla="*/ 409 w 409"/>
                <a:gd name="T121" fmla="*/ 111 h 369"/>
                <a:gd name="T122" fmla="*/ 409 w 409"/>
                <a:gd name="T123" fmla="*/ 143 h 369"/>
                <a:gd name="T124" fmla="*/ 266 w 409"/>
                <a:gd name="T125" fmla="*/ 14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9" h="369">
                  <a:moveTo>
                    <a:pt x="266" y="143"/>
                  </a:moveTo>
                  <a:lnTo>
                    <a:pt x="266" y="129"/>
                  </a:lnTo>
                  <a:lnTo>
                    <a:pt x="263" y="117"/>
                  </a:lnTo>
                  <a:lnTo>
                    <a:pt x="257" y="107"/>
                  </a:lnTo>
                  <a:lnTo>
                    <a:pt x="248" y="99"/>
                  </a:lnTo>
                  <a:lnTo>
                    <a:pt x="237" y="95"/>
                  </a:lnTo>
                  <a:lnTo>
                    <a:pt x="223" y="93"/>
                  </a:lnTo>
                  <a:lnTo>
                    <a:pt x="202" y="96"/>
                  </a:lnTo>
                  <a:lnTo>
                    <a:pt x="186" y="105"/>
                  </a:lnTo>
                  <a:lnTo>
                    <a:pt x="173" y="117"/>
                  </a:lnTo>
                  <a:lnTo>
                    <a:pt x="162" y="134"/>
                  </a:lnTo>
                  <a:lnTo>
                    <a:pt x="153" y="151"/>
                  </a:lnTo>
                  <a:lnTo>
                    <a:pt x="149" y="169"/>
                  </a:lnTo>
                  <a:lnTo>
                    <a:pt x="144" y="189"/>
                  </a:lnTo>
                  <a:lnTo>
                    <a:pt x="141" y="212"/>
                  </a:lnTo>
                  <a:lnTo>
                    <a:pt x="143" y="233"/>
                  </a:lnTo>
                  <a:lnTo>
                    <a:pt x="149" y="251"/>
                  </a:lnTo>
                  <a:lnTo>
                    <a:pt x="158" y="263"/>
                  </a:lnTo>
                  <a:lnTo>
                    <a:pt x="173" y="272"/>
                  </a:lnTo>
                  <a:lnTo>
                    <a:pt x="190" y="275"/>
                  </a:lnTo>
                  <a:lnTo>
                    <a:pt x="210" y="272"/>
                  </a:lnTo>
                  <a:lnTo>
                    <a:pt x="226" y="264"/>
                  </a:lnTo>
                  <a:lnTo>
                    <a:pt x="240" y="253"/>
                  </a:lnTo>
                  <a:lnTo>
                    <a:pt x="248" y="239"/>
                  </a:lnTo>
                  <a:lnTo>
                    <a:pt x="254" y="223"/>
                  </a:lnTo>
                  <a:lnTo>
                    <a:pt x="397" y="223"/>
                  </a:lnTo>
                  <a:lnTo>
                    <a:pt x="385" y="256"/>
                  </a:lnTo>
                  <a:lnTo>
                    <a:pt x="367" y="284"/>
                  </a:lnTo>
                  <a:lnTo>
                    <a:pt x="348" y="308"/>
                  </a:lnTo>
                  <a:lnTo>
                    <a:pt x="324" y="327"/>
                  </a:lnTo>
                  <a:lnTo>
                    <a:pt x="297" y="343"/>
                  </a:lnTo>
                  <a:lnTo>
                    <a:pt x="268" y="354"/>
                  </a:lnTo>
                  <a:lnTo>
                    <a:pt x="238" y="363"/>
                  </a:lnTo>
                  <a:lnTo>
                    <a:pt x="207" y="367"/>
                  </a:lnTo>
                  <a:lnTo>
                    <a:pt x="174" y="369"/>
                  </a:lnTo>
                  <a:lnTo>
                    <a:pt x="137" y="366"/>
                  </a:lnTo>
                  <a:lnTo>
                    <a:pt x="103" y="360"/>
                  </a:lnTo>
                  <a:lnTo>
                    <a:pt x="75" y="348"/>
                  </a:lnTo>
                  <a:lnTo>
                    <a:pt x="48" y="331"/>
                  </a:lnTo>
                  <a:lnTo>
                    <a:pt x="28" y="311"/>
                  </a:lnTo>
                  <a:lnTo>
                    <a:pt x="12" y="287"/>
                  </a:lnTo>
                  <a:lnTo>
                    <a:pt x="3" y="257"/>
                  </a:lnTo>
                  <a:lnTo>
                    <a:pt x="0" y="224"/>
                  </a:lnTo>
                  <a:lnTo>
                    <a:pt x="3" y="187"/>
                  </a:lnTo>
                  <a:lnTo>
                    <a:pt x="14" y="150"/>
                  </a:lnTo>
                  <a:lnTo>
                    <a:pt x="28" y="116"/>
                  </a:lnTo>
                  <a:lnTo>
                    <a:pt x="48" y="86"/>
                  </a:lnTo>
                  <a:lnTo>
                    <a:pt x="72" y="61"/>
                  </a:lnTo>
                  <a:lnTo>
                    <a:pt x="100" y="38"/>
                  </a:lnTo>
                  <a:lnTo>
                    <a:pt x="131" y="22"/>
                  </a:lnTo>
                  <a:lnTo>
                    <a:pt x="165" y="10"/>
                  </a:lnTo>
                  <a:lnTo>
                    <a:pt x="201" y="3"/>
                  </a:lnTo>
                  <a:lnTo>
                    <a:pt x="240" y="0"/>
                  </a:lnTo>
                  <a:lnTo>
                    <a:pt x="271" y="1"/>
                  </a:lnTo>
                  <a:lnTo>
                    <a:pt x="300" y="6"/>
                  </a:lnTo>
                  <a:lnTo>
                    <a:pt x="327" y="15"/>
                  </a:lnTo>
                  <a:lnTo>
                    <a:pt x="352" y="25"/>
                  </a:lnTo>
                  <a:lnTo>
                    <a:pt x="373" y="41"/>
                  </a:lnTo>
                  <a:lnTo>
                    <a:pt x="390" y="61"/>
                  </a:lnTo>
                  <a:lnTo>
                    <a:pt x="402" y="83"/>
                  </a:lnTo>
                  <a:lnTo>
                    <a:pt x="409" y="111"/>
                  </a:lnTo>
                  <a:lnTo>
                    <a:pt x="409" y="143"/>
                  </a:lnTo>
                  <a:lnTo>
                    <a:pt x="266" y="143"/>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5" name="Freeform 13"/>
            <p:cNvSpPr>
              <a:spLocks noEditPoints="1"/>
            </p:cNvSpPr>
            <p:nvPr/>
          </p:nvSpPr>
          <p:spPr bwMode="gray">
            <a:xfrm>
              <a:off x="3063876" y="4564063"/>
              <a:ext cx="365125" cy="781050"/>
            </a:xfrm>
            <a:custGeom>
              <a:avLst/>
              <a:gdLst>
                <a:gd name="T0" fmla="*/ 0 w 230"/>
                <a:gd name="T1" fmla="*/ 492 h 492"/>
                <a:gd name="T2" fmla="*/ 62 w 230"/>
                <a:gd name="T3" fmla="*/ 143 h 492"/>
                <a:gd name="T4" fmla="*/ 203 w 230"/>
                <a:gd name="T5" fmla="*/ 143 h 492"/>
                <a:gd name="T6" fmla="*/ 141 w 230"/>
                <a:gd name="T7" fmla="*/ 492 h 492"/>
                <a:gd name="T8" fmla="*/ 0 w 230"/>
                <a:gd name="T9" fmla="*/ 492 h 492"/>
                <a:gd name="T10" fmla="*/ 87 w 230"/>
                <a:gd name="T11" fmla="*/ 0 h 492"/>
                <a:gd name="T12" fmla="*/ 230 w 230"/>
                <a:gd name="T13" fmla="*/ 0 h 492"/>
                <a:gd name="T14" fmla="*/ 211 w 230"/>
                <a:gd name="T15" fmla="*/ 100 h 492"/>
                <a:gd name="T16" fmla="*/ 69 w 230"/>
                <a:gd name="T17" fmla="*/ 100 h 492"/>
                <a:gd name="T18" fmla="*/ 87 w 230"/>
                <a:gd name="T19" fmla="*/ 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492">
                  <a:moveTo>
                    <a:pt x="0" y="492"/>
                  </a:moveTo>
                  <a:lnTo>
                    <a:pt x="62" y="143"/>
                  </a:lnTo>
                  <a:lnTo>
                    <a:pt x="203" y="143"/>
                  </a:lnTo>
                  <a:lnTo>
                    <a:pt x="141" y="492"/>
                  </a:lnTo>
                  <a:lnTo>
                    <a:pt x="0" y="492"/>
                  </a:lnTo>
                  <a:close/>
                  <a:moveTo>
                    <a:pt x="87" y="0"/>
                  </a:moveTo>
                  <a:lnTo>
                    <a:pt x="230" y="0"/>
                  </a:lnTo>
                  <a:lnTo>
                    <a:pt x="211" y="100"/>
                  </a:lnTo>
                  <a:lnTo>
                    <a:pt x="69" y="100"/>
                  </a:lnTo>
                  <a:lnTo>
                    <a:pt x="87"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6" name="Freeform 14"/>
            <p:cNvSpPr>
              <a:spLocks/>
            </p:cNvSpPr>
            <p:nvPr/>
          </p:nvSpPr>
          <p:spPr bwMode="gray">
            <a:xfrm>
              <a:off x="6357938" y="4179888"/>
              <a:ext cx="180975" cy="539750"/>
            </a:xfrm>
            <a:custGeom>
              <a:avLst/>
              <a:gdLst>
                <a:gd name="T0" fmla="*/ 9 w 114"/>
                <a:gd name="T1" fmla="*/ 47 h 340"/>
                <a:gd name="T2" fmla="*/ 6 w 114"/>
                <a:gd name="T3" fmla="*/ 86 h 340"/>
                <a:gd name="T4" fmla="*/ 3 w 114"/>
                <a:gd name="T5" fmla="*/ 120 h 340"/>
                <a:gd name="T6" fmla="*/ 1 w 114"/>
                <a:gd name="T7" fmla="*/ 153 h 340"/>
                <a:gd name="T8" fmla="*/ 0 w 114"/>
                <a:gd name="T9" fmla="*/ 188 h 340"/>
                <a:gd name="T10" fmla="*/ 0 w 114"/>
                <a:gd name="T11" fmla="*/ 229 h 340"/>
                <a:gd name="T12" fmla="*/ 0 w 114"/>
                <a:gd name="T13" fmla="*/ 246 h 340"/>
                <a:gd name="T14" fmla="*/ 0 w 114"/>
                <a:gd name="T15" fmla="*/ 260 h 340"/>
                <a:gd name="T16" fmla="*/ 0 w 114"/>
                <a:gd name="T17" fmla="*/ 273 h 340"/>
                <a:gd name="T18" fmla="*/ 0 w 114"/>
                <a:gd name="T19" fmla="*/ 290 h 340"/>
                <a:gd name="T20" fmla="*/ 6 w 114"/>
                <a:gd name="T21" fmla="*/ 310 h 340"/>
                <a:gd name="T22" fmla="*/ 18 w 114"/>
                <a:gd name="T23" fmla="*/ 327 h 340"/>
                <a:gd name="T24" fmla="*/ 34 w 114"/>
                <a:gd name="T25" fmla="*/ 337 h 340"/>
                <a:gd name="T26" fmla="*/ 55 w 114"/>
                <a:gd name="T27" fmla="*/ 340 h 340"/>
                <a:gd name="T28" fmla="*/ 76 w 114"/>
                <a:gd name="T29" fmla="*/ 336 h 340"/>
                <a:gd name="T30" fmla="*/ 92 w 114"/>
                <a:gd name="T31" fmla="*/ 324 h 340"/>
                <a:gd name="T32" fmla="*/ 102 w 114"/>
                <a:gd name="T33" fmla="*/ 307 h 340"/>
                <a:gd name="T34" fmla="*/ 105 w 114"/>
                <a:gd name="T35" fmla="*/ 287 h 340"/>
                <a:gd name="T36" fmla="*/ 105 w 114"/>
                <a:gd name="T37" fmla="*/ 270 h 340"/>
                <a:gd name="T38" fmla="*/ 105 w 114"/>
                <a:gd name="T39" fmla="*/ 258 h 340"/>
                <a:gd name="T40" fmla="*/ 105 w 114"/>
                <a:gd name="T41" fmla="*/ 245 h 340"/>
                <a:gd name="T42" fmla="*/ 105 w 114"/>
                <a:gd name="T43" fmla="*/ 229 h 340"/>
                <a:gd name="T44" fmla="*/ 105 w 114"/>
                <a:gd name="T45" fmla="*/ 190 h 340"/>
                <a:gd name="T46" fmla="*/ 107 w 114"/>
                <a:gd name="T47" fmla="*/ 157 h 340"/>
                <a:gd name="T48" fmla="*/ 108 w 114"/>
                <a:gd name="T49" fmla="*/ 126 h 340"/>
                <a:gd name="T50" fmla="*/ 111 w 114"/>
                <a:gd name="T51" fmla="*/ 93 h 340"/>
                <a:gd name="T52" fmla="*/ 114 w 114"/>
                <a:gd name="T53" fmla="*/ 56 h 340"/>
                <a:gd name="T54" fmla="*/ 111 w 114"/>
                <a:gd name="T55" fmla="*/ 35 h 340"/>
                <a:gd name="T56" fmla="*/ 102 w 114"/>
                <a:gd name="T57" fmla="*/ 17 h 340"/>
                <a:gd name="T58" fmla="*/ 86 w 114"/>
                <a:gd name="T59" fmla="*/ 6 h 340"/>
                <a:gd name="T60" fmla="*/ 67 w 114"/>
                <a:gd name="T61" fmla="*/ 0 h 340"/>
                <a:gd name="T62" fmla="*/ 46 w 114"/>
                <a:gd name="T63" fmla="*/ 3 h 340"/>
                <a:gd name="T64" fmla="*/ 28 w 114"/>
                <a:gd name="T65" fmla="*/ 11 h 340"/>
                <a:gd name="T66" fmla="*/ 15 w 114"/>
                <a:gd name="T67" fmla="*/ 26 h 340"/>
                <a:gd name="T68" fmla="*/ 9 w 114"/>
                <a:gd name="T69" fmla="*/ 47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4" h="340">
                  <a:moveTo>
                    <a:pt x="9" y="47"/>
                  </a:moveTo>
                  <a:lnTo>
                    <a:pt x="6" y="86"/>
                  </a:lnTo>
                  <a:lnTo>
                    <a:pt x="3" y="120"/>
                  </a:lnTo>
                  <a:lnTo>
                    <a:pt x="1" y="153"/>
                  </a:lnTo>
                  <a:lnTo>
                    <a:pt x="0" y="188"/>
                  </a:lnTo>
                  <a:lnTo>
                    <a:pt x="0" y="229"/>
                  </a:lnTo>
                  <a:lnTo>
                    <a:pt x="0" y="246"/>
                  </a:lnTo>
                  <a:lnTo>
                    <a:pt x="0" y="260"/>
                  </a:lnTo>
                  <a:lnTo>
                    <a:pt x="0" y="273"/>
                  </a:lnTo>
                  <a:lnTo>
                    <a:pt x="0" y="290"/>
                  </a:lnTo>
                  <a:lnTo>
                    <a:pt x="6" y="310"/>
                  </a:lnTo>
                  <a:lnTo>
                    <a:pt x="18" y="327"/>
                  </a:lnTo>
                  <a:lnTo>
                    <a:pt x="34" y="337"/>
                  </a:lnTo>
                  <a:lnTo>
                    <a:pt x="55" y="340"/>
                  </a:lnTo>
                  <a:lnTo>
                    <a:pt x="76" y="336"/>
                  </a:lnTo>
                  <a:lnTo>
                    <a:pt x="92" y="324"/>
                  </a:lnTo>
                  <a:lnTo>
                    <a:pt x="102" y="307"/>
                  </a:lnTo>
                  <a:lnTo>
                    <a:pt x="105" y="287"/>
                  </a:lnTo>
                  <a:lnTo>
                    <a:pt x="105" y="270"/>
                  </a:lnTo>
                  <a:lnTo>
                    <a:pt x="105" y="258"/>
                  </a:lnTo>
                  <a:lnTo>
                    <a:pt x="105" y="245"/>
                  </a:lnTo>
                  <a:lnTo>
                    <a:pt x="105" y="229"/>
                  </a:lnTo>
                  <a:lnTo>
                    <a:pt x="105" y="190"/>
                  </a:lnTo>
                  <a:lnTo>
                    <a:pt x="107" y="157"/>
                  </a:lnTo>
                  <a:lnTo>
                    <a:pt x="108" y="126"/>
                  </a:lnTo>
                  <a:lnTo>
                    <a:pt x="111" y="93"/>
                  </a:lnTo>
                  <a:lnTo>
                    <a:pt x="114" y="56"/>
                  </a:lnTo>
                  <a:lnTo>
                    <a:pt x="111" y="35"/>
                  </a:lnTo>
                  <a:lnTo>
                    <a:pt x="102" y="17"/>
                  </a:lnTo>
                  <a:lnTo>
                    <a:pt x="86" y="6"/>
                  </a:lnTo>
                  <a:lnTo>
                    <a:pt x="67" y="0"/>
                  </a:lnTo>
                  <a:lnTo>
                    <a:pt x="46" y="3"/>
                  </a:lnTo>
                  <a:lnTo>
                    <a:pt x="28" y="11"/>
                  </a:lnTo>
                  <a:lnTo>
                    <a:pt x="15" y="26"/>
                  </a:lnTo>
                  <a:lnTo>
                    <a:pt x="9" y="47"/>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7" name="Freeform 15"/>
            <p:cNvSpPr>
              <a:spLocks/>
            </p:cNvSpPr>
            <p:nvPr/>
          </p:nvSpPr>
          <p:spPr bwMode="gray">
            <a:xfrm>
              <a:off x="6105526" y="4179888"/>
              <a:ext cx="190500" cy="539750"/>
            </a:xfrm>
            <a:custGeom>
              <a:avLst/>
              <a:gdLst>
                <a:gd name="T0" fmla="*/ 15 w 120"/>
                <a:gd name="T1" fmla="*/ 44 h 340"/>
                <a:gd name="T2" fmla="*/ 10 w 120"/>
                <a:gd name="T3" fmla="*/ 84 h 340"/>
                <a:gd name="T4" fmla="*/ 6 w 120"/>
                <a:gd name="T5" fmla="*/ 119 h 340"/>
                <a:gd name="T6" fmla="*/ 3 w 120"/>
                <a:gd name="T7" fmla="*/ 153 h 340"/>
                <a:gd name="T8" fmla="*/ 1 w 120"/>
                <a:gd name="T9" fmla="*/ 187 h 340"/>
                <a:gd name="T10" fmla="*/ 0 w 120"/>
                <a:gd name="T11" fmla="*/ 229 h 340"/>
                <a:gd name="T12" fmla="*/ 0 w 120"/>
                <a:gd name="T13" fmla="*/ 246 h 340"/>
                <a:gd name="T14" fmla="*/ 1 w 120"/>
                <a:gd name="T15" fmla="*/ 260 h 340"/>
                <a:gd name="T16" fmla="*/ 1 w 120"/>
                <a:gd name="T17" fmla="*/ 273 h 340"/>
                <a:gd name="T18" fmla="*/ 3 w 120"/>
                <a:gd name="T19" fmla="*/ 291 h 340"/>
                <a:gd name="T20" fmla="*/ 7 w 120"/>
                <a:gd name="T21" fmla="*/ 310 h 340"/>
                <a:gd name="T22" fmla="*/ 19 w 120"/>
                <a:gd name="T23" fmla="*/ 327 h 340"/>
                <a:gd name="T24" fmla="*/ 37 w 120"/>
                <a:gd name="T25" fmla="*/ 337 h 340"/>
                <a:gd name="T26" fmla="*/ 58 w 120"/>
                <a:gd name="T27" fmla="*/ 340 h 340"/>
                <a:gd name="T28" fmla="*/ 78 w 120"/>
                <a:gd name="T29" fmla="*/ 336 h 340"/>
                <a:gd name="T30" fmla="*/ 95 w 120"/>
                <a:gd name="T31" fmla="*/ 324 h 340"/>
                <a:gd name="T32" fmla="*/ 105 w 120"/>
                <a:gd name="T33" fmla="*/ 306 h 340"/>
                <a:gd name="T34" fmla="*/ 108 w 120"/>
                <a:gd name="T35" fmla="*/ 287 h 340"/>
                <a:gd name="T36" fmla="*/ 107 w 120"/>
                <a:gd name="T37" fmla="*/ 270 h 340"/>
                <a:gd name="T38" fmla="*/ 107 w 120"/>
                <a:gd name="T39" fmla="*/ 257 h 340"/>
                <a:gd name="T40" fmla="*/ 107 w 120"/>
                <a:gd name="T41" fmla="*/ 245 h 340"/>
                <a:gd name="T42" fmla="*/ 107 w 120"/>
                <a:gd name="T43" fmla="*/ 229 h 340"/>
                <a:gd name="T44" fmla="*/ 107 w 120"/>
                <a:gd name="T45" fmla="*/ 190 h 340"/>
                <a:gd name="T46" fmla="*/ 108 w 120"/>
                <a:gd name="T47" fmla="*/ 157 h 340"/>
                <a:gd name="T48" fmla="*/ 111 w 120"/>
                <a:gd name="T49" fmla="*/ 127 h 340"/>
                <a:gd name="T50" fmla="*/ 116 w 120"/>
                <a:gd name="T51" fmla="*/ 95 h 340"/>
                <a:gd name="T52" fmla="*/ 120 w 120"/>
                <a:gd name="T53" fmla="*/ 59 h 340"/>
                <a:gd name="T54" fmla="*/ 119 w 120"/>
                <a:gd name="T55" fmla="*/ 38 h 340"/>
                <a:gd name="T56" fmla="*/ 110 w 120"/>
                <a:gd name="T57" fmla="*/ 20 h 340"/>
                <a:gd name="T58" fmla="*/ 95 w 120"/>
                <a:gd name="T59" fmla="*/ 7 h 340"/>
                <a:gd name="T60" fmla="*/ 74 w 120"/>
                <a:gd name="T61" fmla="*/ 0 h 340"/>
                <a:gd name="T62" fmla="*/ 53 w 120"/>
                <a:gd name="T63" fmla="*/ 1 h 340"/>
                <a:gd name="T64" fmla="*/ 35 w 120"/>
                <a:gd name="T65" fmla="*/ 10 h 340"/>
                <a:gd name="T66" fmla="*/ 22 w 120"/>
                <a:gd name="T67" fmla="*/ 25 h 340"/>
                <a:gd name="T68" fmla="*/ 15 w 120"/>
                <a:gd name="T69" fmla="*/ 4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 h="340">
                  <a:moveTo>
                    <a:pt x="15" y="44"/>
                  </a:moveTo>
                  <a:lnTo>
                    <a:pt x="10" y="84"/>
                  </a:lnTo>
                  <a:lnTo>
                    <a:pt x="6" y="119"/>
                  </a:lnTo>
                  <a:lnTo>
                    <a:pt x="3" y="153"/>
                  </a:lnTo>
                  <a:lnTo>
                    <a:pt x="1" y="187"/>
                  </a:lnTo>
                  <a:lnTo>
                    <a:pt x="0" y="229"/>
                  </a:lnTo>
                  <a:lnTo>
                    <a:pt x="0" y="246"/>
                  </a:lnTo>
                  <a:lnTo>
                    <a:pt x="1" y="260"/>
                  </a:lnTo>
                  <a:lnTo>
                    <a:pt x="1" y="273"/>
                  </a:lnTo>
                  <a:lnTo>
                    <a:pt x="3" y="291"/>
                  </a:lnTo>
                  <a:lnTo>
                    <a:pt x="7" y="310"/>
                  </a:lnTo>
                  <a:lnTo>
                    <a:pt x="19" y="327"/>
                  </a:lnTo>
                  <a:lnTo>
                    <a:pt x="37" y="337"/>
                  </a:lnTo>
                  <a:lnTo>
                    <a:pt x="58" y="340"/>
                  </a:lnTo>
                  <a:lnTo>
                    <a:pt x="78" y="336"/>
                  </a:lnTo>
                  <a:lnTo>
                    <a:pt x="95" y="324"/>
                  </a:lnTo>
                  <a:lnTo>
                    <a:pt x="105" y="306"/>
                  </a:lnTo>
                  <a:lnTo>
                    <a:pt x="108" y="287"/>
                  </a:lnTo>
                  <a:lnTo>
                    <a:pt x="107" y="270"/>
                  </a:lnTo>
                  <a:lnTo>
                    <a:pt x="107" y="257"/>
                  </a:lnTo>
                  <a:lnTo>
                    <a:pt x="107" y="245"/>
                  </a:lnTo>
                  <a:lnTo>
                    <a:pt x="107" y="229"/>
                  </a:lnTo>
                  <a:lnTo>
                    <a:pt x="107" y="190"/>
                  </a:lnTo>
                  <a:lnTo>
                    <a:pt x="108" y="157"/>
                  </a:lnTo>
                  <a:lnTo>
                    <a:pt x="111" y="127"/>
                  </a:lnTo>
                  <a:lnTo>
                    <a:pt x="116" y="95"/>
                  </a:lnTo>
                  <a:lnTo>
                    <a:pt x="120" y="59"/>
                  </a:lnTo>
                  <a:lnTo>
                    <a:pt x="119" y="38"/>
                  </a:lnTo>
                  <a:lnTo>
                    <a:pt x="110" y="20"/>
                  </a:lnTo>
                  <a:lnTo>
                    <a:pt x="95" y="7"/>
                  </a:lnTo>
                  <a:lnTo>
                    <a:pt x="74" y="0"/>
                  </a:lnTo>
                  <a:lnTo>
                    <a:pt x="53" y="1"/>
                  </a:lnTo>
                  <a:lnTo>
                    <a:pt x="35" y="10"/>
                  </a:lnTo>
                  <a:lnTo>
                    <a:pt x="22" y="25"/>
                  </a:lnTo>
                  <a:lnTo>
                    <a:pt x="15" y="44"/>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8" name="Freeform 16"/>
            <p:cNvSpPr>
              <a:spLocks/>
            </p:cNvSpPr>
            <p:nvPr/>
          </p:nvSpPr>
          <p:spPr bwMode="gray">
            <a:xfrm>
              <a:off x="6184901" y="5021263"/>
              <a:ext cx="344488" cy="569913"/>
            </a:xfrm>
            <a:custGeom>
              <a:avLst/>
              <a:gdLst>
                <a:gd name="T0" fmla="*/ 2 w 217"/>
                <a:gd name="T1" fmla="*/ 66 h 359"/>
                <a:gd name="T2" fmla="*/ 20 w 217"/>
                <a:gd name="T3" fmla="*/ 128 h 359"/>
                <a:gd name="T4" fmla="*/ 42 w 217"/>
                <a:gd name="T5" fmla="*/ 185 h 359"/>
                <a:gd name="T6" fmla="*/ 64 w 217"/>
                <a:gd name="T7" fmla="*/ 237 h 359"/>
                <a:gd name="T8" fmla="*/ 91 w 217"/>
                <a:gd name="T9" fmla="*/ 286 h 359"/>
                <a:gd name="T10" fmla="*/ 119 w 217"/>
                <a:gd name="T11" fmla="*/ 335 h 359"/>
                <a:gd name="T12" fmla="*/ 131 w 217"/>
                <a:gd name="T13" fmla="*/ 347 h 359"/>
                <a:gd name="T14" fmla="*/ 144 w 217"/>
                <a:gd name="T15" fmla="*/ 356 h 359"/>
                <a:gd name="T16" fmla="*/ 161 w 217"/>
                <a:gd name="T17" fmla="*/ 359 h 359"/>
                <a:gd name="T18" fmla="*/ 177 w 217"/>
                <a:gd name="T19" fmla="*/ 357 h 359"/>
                <a:gd name="T20" fmla="*/ 192 w 217"/>
                <a:gd name="T21" fmla="*/ 351 h 359"/>
                <a:gd name="T22" fmla="*/ 205 w 217"/>
                <a:gd name="T23" fmla="*/ 341 h 359"/>
                <a:gd name="T24" fmla="*/ 214 w 217"/>
                <a:gd name="T25" fmla="*/ 326 h 359"/>
                <a:gd name="T26" fmla="*/ 217 w 217"/>
                <a:gd name="T27" fmla="*/ 311 h 359"/>
                <a:gd name="T28" fmla="*/ 216 w 217"/>
                <a:gd name="T29" fmla="*/ 295 h 359"/>
                <a:gd name="T30" fmla="*/ 210 w 217"/>
                <a:gd name="T31" fmla="*/ 280 h 359"/>
                <a:gd name="T32" fmla="*/ 185 w 217"/>
                <a:gd name="T33" fmla="*/ 238 h 359"/>
                <a:gd name="T34" fmla="*/ 161 w 217"/>
                <a:gd name="T35" fmla="*/ 194 h 359"/>
                <a:gd name="T36" fmla="*/ 140 w 217"/>
                <a:gd name="T37" fmla="*/ 148 h 359"/>
                <a:gd name="T38" fmla="*/ 121 w 217"/>
                <a:gd name="T39" fmla="*/ 97 h 359"/>
                <a:gd name="T40" fmla="*/ 104 w 217"/>
                <a:gd name="T41" fmla="*/ 41 h 359"/>
                <a:gd name="T42" fmla="*/ 98 w 217"/>
                <a:gd name="T43" fmla="*/ 26 h 359"/>
                <a:gd name="T44" fmla="*/ 86 w 217"/>
                <a:gd name="T45" fmla="*/ 12 h 359"/>
                <a:gd name="T46" fmla="*/ 73 w 217"/>
                <a:gd name="T47" fmla="*/ 5 h 359"/>
                <a:gd name="T48" fmla="*/ 57 w 217"/>
                <a:gd name="T49" fmla="*/ 0 h 359"/>
                <a:gd name="T50" fmla="*/ 40 w 217"/>
                <a:gd name="T51" fmla="*/ 2 h 359"/>
                <a:gd name="T52" fmla="*/ 24 w 217"/>
                <a:gd name="T53" fmla="*/ 9 h 359"/>
                <a:gd name="T54" fmla="*/ 12 w 217"/>
                <a:gd name="T55" fmla="*/ 20 h 359"/>
                <a:gd name="T56" fmla="*/ 5 w 217"/>
                <a:gd name="T57" fmla="*/ 33 h 359"/>
                <a:gd name="T58" fmla="*/ 0 w 217"/>
                <a:gd name="T59" fmla="*/ 50 h 359"/>
                <a:gd name="T60" fmla="*/ 2 w 217"/>
                <a:gd name="T61" fmla="*/ 6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7" h="359">
                  <a:moveTo>
                    <a:pt x="2" y="66"/>
                  </a:moveTo>
                  <a:lnTo>
                    <a:pt x="20" y="128"/>
                  </a:lnTo>
                  <a:lnTo>
                    <a:pt x="42" y="185"/>
                  </a:lnTo>
                  <a:lnTo>
                    <a:pt x="64" y="237"/>
                  </a:lnTo>
                  <a:lnTo>
                    <a:pt x="91" y="286"/>
                  </a:lnTo>
                  <a:lnTo>
                    <a:pt x="119" y="335"/>
                  </a:lnTo>
                  <a:lnTo>
                    <a:pt x="131" y="347"/>
                  </a:lnTo>
                  <a:lnTo>
                    <a:pt x="144" y="356"/>
                  </a:lnTo>
                  <a:lnTo>
                    <a:pt x="161" y="359"/>
                  </a:lnTo>
                  <a:lnTo>
                    <a:pt x="177" y="357"/>
                  </a:lnTo>
                  <a:lnTo>
                    <a:pt x="192" y="351"/>
                  </a:lnTo>
                  <a:lnTo>
                    <a:pt x="205" y="341"/>
                  </a:lnTo>
                  <a:lnTo>
                    <a:pt x="214" y="326"/>
                  </a:lnTo>
                  <a:lnTo>
                    <a:pt x="217" y="311"/>
                  </a:lnTo>
                  <a:lnTo>
                    <a:pt x="216" y="295"/>
                  </a:lnTo>
                  <a:lnTo>
                    <a:pt x="210" y="280"/>
                  </a:lnTo>
                  <a:lnTo>
                    <a:pt x="185" y="238"/>
                  </a:lnTo>
                  <a:lnTo>
                    <a:pt x="161" y="194"/>
                  </a:lnTo>
                  <a:lnTo>
                    <a:pt x="140" y="148"/>
                  </a:lnTo>
                  <a:lnTo>
                    <a:pt x="121" y="97"/>
                  </a:lnTo>
                  <a:lnTo>
                    <a:pt x="104" y="41"/>
                  </a:lnTo>
                  <a:lnTo>
                    <a:pt x="98" y="26"/>
                  </a:lnTo>
                  <a:lnTo>
                    <a:pt x="86" y="12"/>
                  </a:lnTo>
                  <a:lnTo>
                    <a:pt x="73" y="5"/>
                  </a:lnTo>
                  <a:lnTo>
                    <a:pt x="57" y="0"/>
                  </a:lnTo>
                  <a:lnTo>
                    <a:pt x="40" y="2"/>
                  </a:lnTo>
                  <a:lnTo>
                    <a:pt x="24" y="9"/>
                  </a:lnTo>
                  <a:lnTo>
                    <a:pt x="12" y="20"/>
                  </a:lnTo>
                  <a:lnTo>
                    <a:pt x="5" y="33"/>
                  </a:lnTo>
                  <a:lnTo>
                    <a:pt x="0" y="50"/>
                  </a:lnTo>
                  <a:lnTo>
                    <a:pt x="2" y="66"/>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9" name="Freeform 17"/>
            <p:cNvSpPr>
              <a:spLocks/>
            </p:cNvSpPr>
            <p:nvPr/>
          </p:nvSpPr>
          <p:spPr bwMode="gray">
            <a:xfrm>
              <a:off x="6619876" y="3940175"/>
              <a:ext cx="558800" cy="166688"/>
            </a:xfrm>
            <a:custGeom>
              <a:avLst/>
              <a:gdLst>
                <a:gd name="T0" fmla="*/ 298 w 352"/>
                <a:gd name="T1" fmla="*/ 0 h 105"/>
                <a:gd name="T2" fmla="*/ 53 w 352"/>
                <a:gd name="T3" fmla="*/ 0 h 105"/>
                <a:gd name="T4" fmla="*/ 32 w 352"/>
                <a:gd name="T5" fmla="*/ 5 h 105"/>
                <a:gd name="T6" fmla="*/ 16 w 352"/>
                <a:gd name="T7" fmla="*/ 15 h 105"/>
                <a:gd name="T8" fmla="*/ 4 w 352"/>
                <a:gd name="T9" fmla="*/ 32 h 105"/>
                <a:gd name="T10" fmla="*/ 0 w 352"/>
                <a:gd name="T11" fmla="*/ 52 h 105"/>
                <a:gd name="T12" fmla="*/ 4 w 352"/>
                <a:gd name="T13" fmla="*/ 73 h 105"/>
                <a:gd name="T14" fmla="*/ 16 w 352"/>
                <a:gd name="T15" fmla="*/ 90 h 105"/>
                <a:gd name="T16" fmla="*/ 32 w 352"/>
                <a:gd name="T17" fmla="*/ 100 h 105"/>
                <a:gd name="T18" fmla="*/ 53 w 352"/>
                <a:gd name="T19" fmla="*/ 105 h 105"/>
                <a:gd name="T20" fmla="*/ 298 w 352"/>
                <a:gd name="T21" fmla="*/ 105 h 105"/>
                <a:gd name="T22" fmla="*/ 319 w 352"/>
                <a:gd name="T23" fmla="*/ 100 h 105"/>
                <a:gd name="T24" fmla="*/ 336 w 352"/>
                <a:gd name="T25" fmla="*/ 90 h 105"/>
                <a:gd name="T26" fmla="*/ 348 w 352"/>
                <a:gd name="T27" fmla="*/ 73 h 105"/>
                <a:gd name="T28" fmla="*/ 352 w 352"/>
                <a:gd name="T29" fmla="*/ 52 h 105"/>
                <a:gd name="T30" fmla="*/ 348 w 352"/>
                <a:gd name="T31" fmla="*/ 32 h 105"/>
                <a:gd name="T32" fmla="*/ 336 w 352"/>
                <a:gd name="T33" fmla="*/ 15 h 105"/>
                <a:gd name="T34" fmla="*/ 319 w 352"/>
                <a:gd name="T35" fmla="*/ 5 h 105"/>
                <a:gd name="T36" fmla="*/ 298 w 352"/>
                <a:gd name="T3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2" h="105">
                  <a:moveTo>
                    <a:pt x="298" y="0"/>
                  </a:moveTo>
                  <a:lnTo>
                    <a:pt x="53" y="0"/>
                  </a:lnTo>
                  <a:lnTo>
                    <a:pt x="32" y="5"/>
                  </a:lnTo>
                  <a:lnTo>
                    <a:pt x="16" y="15"/>
                  </a:lnTo>
                  <a:lnTo>
                    <a:pt x="4" y="32"/>
                  </a:lnTo>
                  <a:lnTo>
                    <a:pt x="0" y="52"/>
                  </a:lnTo>
                  <a:lnTo>
                    <a:pt x="4" y="73"/>
                  </a:lnTo>
                  <a:lnTo>
                    <a:pt x="16" y="90"/>
                  </a:lnTo>
                  <a:lnTo>
                    <a:pt x="32" y="100"/>
                  </a:lnTo>
                  <a:lnTo>
                    <a:pt x="53" y="105"/>
                  </a:lnTo>
                  <a:lnTo>
                    <a:pt x="298" y="105"/>
                  </a:lnTo>
                  <a:lnTo>
                    <a:pt x="319" y="100"/>
                  </a:lnTo>
                  <a:lnTo>
                    <a:pt x="336" y="90"/>
                  </a:lnTo>
                  <a:lnTo>
                    <a:pt x="348" y="73"/>
                  </a:lnTo>
                  <a:lnTo>
                    <a:pt x="352" y="52"/>
                  </a:lnTo>
                  <a:lnTo>
                    <a:pt x="348" y="32"/>
                  </a:lnTo>
                  <a:lnTo>
                    <a:pt x="336" y="15"/>
                  </a:lnTo>
                  <a:lnTo>
                    <a:pt x="319" y="5"/>
                  </a:lnTo>
                  <a:lnTo>
                    <a:pt x="298"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0" name="Freeform 18"/>
            <p:cNvSpPr>
              <a:spLocks/>
            </p:cNvSpPr>
            <p:nvPr/>
          </p:nvSpPr>
          <p:spPr bwMode="gray">
            <a:xfrm>
              <a:off x="5510213" y="4791075"/>
              <a:ext cx="558800" cy="165100"/>
            </a:xfrm>
            <a:custGeom>
              <a:avLst/>
              <a:gdLst>
                <a:gd name="T0" fmla="*/ 299 w 352"/>
                <a:gd name="T1" fmla="*/ 0 h 104"/>
                <a:gd name="T2" fmla="*/ 54 w 352"/>
                <a:gd name="T3" fmla="*/ 0 h 104"/>
                <a:gd name="T4" fmla="*/ 33 w 352"/>
                <a:gd name="T5" fmla="*/ 4 h 104"/>
                <a:gd name="T6" fmla="*/ 16 w 352"/>
                <a:gd name="T7" fmla="*/ 16 h 104"/>
                <a:gd name="T8" fmla="*/ 5 w 352"/>
                <a:gd name="T9" fmla="*/ 32 h 104"/>
                <a:gd name="T10" fmla="*/ 0 w 352"/>
                <a:gd name="T11" fmla="*/ 52 h 104"/>
                <a:gd name="T12" fmla="*/ 5 w 352"/>
                <a:gd name="T13" fmla="*/ 73 h 104"/>
                <a:gd name="T14" fmla="*/ 16 w 352"/>
                <a:gd name="T15" fmla="*/ 89 h 104"/>
                <a:gd name="T16" fmla="*/ 33 w 352"/>
                <a:gd name="T17" fmla="*/ 101 h 104"/>
                <a:gd name="T18" fmla="*/ 54 w 352"/>
                <a:gd name="T19" fmla="*/ 104 h 104"/>
                <a:gd name="T20" fmla="*/ 299 w 352"/>
                <a:gd name="T21" fmla="*/ 104 h 104"/>
                <a:gd name="T22" fmla="*/ 320 w 352"/>
                <a:gd name="T23" fmla="*/ 101 h 104"/>
                <a:gd name="T24" fmla="*/ 336 w 352"/>
                <a:gd name="T25" fmla="*/ 89 h 104"/>
                <a:gd name="T26" fmla="*/ 348 w 352"/>
                <a:gd name="T27" fmla="*/ 73 h 104"/>
                <a:gd name="T28" fmla="*/ 352 w 352"/>
                <a:gd name="T29" fmla="*/ 52 h 104"/>
                <a:gd name="T30" fmla="*/ 348 w 352"/>
                <a:gd name="T31" fmla="*/ 32 h 104"/>
                <a:gd name="T32" fmla="*/ 336 w 352"/>
                <a:gd name="T33" fmla="*/ 16 h 104"/>
                <a:gd name="T34" fmla="*/ 320 w 352"/>
                <a:gd name="T35" fmla="*/ 4 h 104"/>
                <a:gd name="T36" fmla="*/ 299 w 352"/>
                <a:gd name="T3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2" h="104">
                  <a:moveTo>
                    <a:pt x="299" y="0"/>
                  </a:moveTo>
                  <a:lnTo>
                    <a:pt x="54" y="0"/>
                  </a:lnTo>
                  <a:lnTo>
                    <a:pt x="33" y="4"/>
                  </a:lnTo>
                  <a:lnTo>
                    <a:pt x="16" y="16"/>
                  </a:lnTo>
                  <a:lnTo>
                    <a:pt x="5" y="32"/>
                  </a:lnTo>
                  <a:lnTo>
                    <a:pt x="0" y="52"/>
                  </a:lnTo>
                  <a:lnTo>
                    <a:pt x="5" y="73"/>
                  </a:lnTo>
                  <a:lnTo>
                    <a:pt x="16" y="89"/>
                  </a:lnTo>
                  <a:lnTo>
                    <a:pt x="33" y="101"/>
                  </a:lnTo>
                  <a:lnTo>
                    <a:pt x="54" y="104"/>
                  </a:lnTo>
                  <a:lnTo>
                    <a:pt x="299" y="104"/>
                  </a:lnTo>
                  <a:lnTo>
                    <a:pt x="320" y="101"/>
                  </a:lnTo>
                  <a:lnTo>
                    <a:pt x="336" y="89"/>
                  </a:lnTo>
                  <a:lnTo>
                    <a:pt x="348" y="73"/>
                  </a:lnTo>
                  <a:lnTo>
                    <a:pt x="352" y="52"/>
                  </a:lnTo>
                  <a:lnTo>
                    <a:pt x="348" y="32"/>
                  </a:lnTo>
                  <a:lnTo>
                    <a:pt x="336" y="16"/>
                  </a:lnTo>
                  <a:lnTo>
                    <a:pt x="320" y="4"/>
                  </a:lnTo>
                  <a:lnTo>
                    <a:pt x="299"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1" name="Freeform 19"/>
            <p:cNvSpPr>
              <a:spLocks/>
            </p:cNvSpPr>
            <p:nvPr/>
          </p:nvSpPr>
          <p:spPr bwMode="gray">
            <a:xfrm>
              <a:off x="7546976" y="4179888"/>
              <a:ext cx="557213" cy="165100"/>
            </a:xfrm>
            <a:custGeom>
              <a:avLst/>
              <a:gdLst>
                <a:gd name="T0" fmla="*/ 297 w 351"/>
                <a:gd name="T1" fmla="*/ 0 h 104"/>
                <a:gd name="T2" fmla="*/ 52 w 351"/>
                <a:gd name="T3" fmla="*/ 0 h 104"/>
                <a:gd name="T4" fmla="*/ 31 w 351"/>
                <a:gd name="T5" fmla="*/ 4 h 104"/>
                <a:gd name="T6" fmla="*/ 15 w 351"/>
                <a:gd name="T7" fmla="*/ 16 h 104"/>
                <a:gd name="T8" fmla="*/ 3 w 351"/>
                <a:gd name="T9" fmla="*/ 32 h 104"/>
                <a:gd name="T10" fmla="*/ 0 w 351"/>
                <a:gd name="T11" fmla="*/ 52 h 104"/>
                <a:gd name="T12" fmla="*/ 3 w 351"/>
                <a:gd name="T13" fmla="*/ 72 h 104"/>
                <a:gd name="T14" fmla="*/ 15 w 351"/>
                <a:gd name="T15" fmla="*/ 89 h 104"/>
                <a:gd name="T16" fmla="*/ 31 w 351"/>
                <a:gd name="T17" fmla="*/ 101 h 104"/>
                <a:gd name="T18" fmla="*/ 52 w 351"/>
                <a:gd name="T19" fmla="*/ 104 h 104"/>
                <a:gd name="T20" fmla="*/ 297 w 351"/>
                <a:gd name="T21" fmla="*/ 104 h 104"/>
                <a:gd name="T22" fmla="*/ 318 w 351"/>
                <a:gd name="T23" fmla="*/ 101 h 104"/>
                <a:gd name="T24" fmla="*/ 336 w 351"/>
                <a:gd name="T25" fmla="*/ 89 h 104"/>
                <a:gd name="T26" fmla="*/ 346 w 351"/>
                <a:gd name="T27" fmla="*/ 72 h 104"/>
                <a:gd name="T28" fmla="*/ 351 w 351"/>
                <a:gd name="T29" fmla="*/ 52 h 104"/>
                <a:gd name="T30" fmla="*/ 346 w 351"/>
                <a:gd name="T31" fmla="*/ 32 h 104"/>
                <a:gd name="T32" fmla="*/ 336 w 351"/>
                <a:gd name="T33" fmla="*/ 16 h 104"/>
                <a:gd name="T34" fmla="*/ 318 w 351"/>
                <a:gd name="T35" fmla="*/ 4 h 104"/>
                <a:gd name="T36" fmla="*/ 297 w 351"/>
                <a:gd name="T3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1" h="104">
                  <a:moveTo>
                    <a:pt x="297" y="0"/>
                  </a:moveTo>
                  <a:lnTo>
                    <a:pt x="52" y="0"/>
                  </a:lnTo>
                  <a:lnTo>
                    <a:pt x="31" y="4"/>
                  </a:lnTo>
                  <a:lnTo>
                    <a:pt x="15" y="16"/>
                  </a:lnTo>
                  <a:lnTo>
                    <a:pt x="3" y="32"/>
                  </a:lnTo>
                  <a:lnTo>
                    <a:pt x="0" y="52"/>
                  </a:lnTo>
                  <a:lnTo>
                    <a:pt x="3" y="72"/>
                  </a:lnTo>
                  <a:lnTo>
                    <a:pt x="15" y="89"/>
                  </a:lnTo>
                  <a:lnTo>
                    <a:pt x="31" y="101"/>
                  </a:lnTo>
                  <a:lnTo>
                    <a:pt x="52" y="104"/>
                  </a:lnTo>
                  <a:lnTo>
                    <a:pt x="297" y="104"/>
                  </a:lnTo>
                  <a:lnTo>
                    <a:pt x="318" y="101"/>
                  </a:lnTo>
                  <a:lnTo>
                    <a:pt x="336" y="89"/>
                  </a:lnTo>
                  <a:lnTo>
                    <a:pt x="346" y="72"/>
                  </a:lnTo>
                  <a:lnTo>
                    <a:pt x="351" y="52"/>
                  </a:lnTo>
                  <a:lnTo>
                    <a:pt x="346" y="32"/>
                  </a:lnTo>
                  <a:lnTo>
                    <a:pt x="336" y="16"/>
                  </a:lnTo>
                  <a:lnTo>
                    <a:pt x="318" y="4"/>
                  </a:lnTo>
                  <a:lnTo>
                    <a:pt x="297"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2" name="Freeform 20"/>
            <p:cNvSpPr>
              <a:spLocks/>
            </p:cNvSpPr>
            <p:nvPr/>
          </p:nvSpPr>
          <p:spPr bwMode="gray">
            <a:xfrm>
              <a:off x="6619876" y="4179888"/>
              <a:ext cx="615950" cy="165100"/>
            </a:xfrm>
            <a:custGeom>
              <a:avLst/>
              <a:gdLst>
                <a:gd name="T0" fmla="*/ 334 w 388"/>
                <a:gd name="T1" fmla="*/ 0 h 104"/>
                <a:gd name="T2" fmla="*/ 53 w 388"/>
                <a:gd name="T3" fmla="*/ 0 h 104"/>
                <a:gd name="T4" fmla="*/ 32 w 388"/>
                <a:gd name="T5" fmla="*/ 4 h 104"/>
                <a:gd name="T6" fmla="*/ 16 w 388"/>
                <a:gd name="T7" fmla="*/ 16 h 104"/>
                <a:gd name="T8" fmla="*/ 4 w 388"/>
                <a:gd name="T9" fmla="*/ 32 h 104"/>
                <a:gd name="T10" fmla="*/ 0 w 388"/>
                <a:gd name="T11" fmla="*/ 52 h 104"/>
                <a:gd name="T12" fmla="*/ 4 w 388"/>
                <a:gd name="T13" fmla="*/ 72 h 104"/>
                <a:gd name="T14" fmla="*/ 16 w 388"/>
                <a:gd name="T15" fmla="*/ 89 h 104"/>
                <a:gd name="T16" fmla="*/ 32 w 388"/>
                <a:gd name="T17" fmla="*/ 101 h 104"/>
                <a:gd name="T18" fmla="*/ 53 w 388"/>
                <a:gd name="T19" fmla="*/ 104 h 104"/>
                <a:gd name="T20" fmla="*/ 334 w 388"/>
                <a:gd name="T21" fmla="*/ 104 h 104"/>
                <a:gd name="T22" fmla="*/ 355 w 388"/>
                <a:gd name="T23" fmla="*/ 101 h 104"/>
                <a:gd name="T24" fmla="*/ 371 w 388"/>
                <a:gd name="T25" fmla="*/ 89 h 104"/>
                <a:gd name="T26" fmla="*/ 383 w 388"/>
                <a:gd name="T27" fmla="*/ 72 h 104"/>
                <a:gd name="T28" fmla="*/ 388 w 388"/>
                <a:gd name="T29" fmla="*/ 52 h 104"/>
                <a:gd name="T30" fmla="*/ 383 w 388"/>
                <a:gd name="T31" fmla="*/ 32 h 104"/>
                <a:gd name="T32" fmla="*/ 371 w 388"/>
                <a:gd name="T33" fmla="*/ 16 h 104"/>
                <a:gd name="T34" fmla="*/ 355 w 388"/>
                <a:gd name="T35" fmla="*/ 4 h 104"/>
                <a:gd name="T36" fmla="*/ 334 w 388"/>
                <a:gd name="T3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8" h="104">
                  <a:moveTo>
                    <a:pt x="334" y="0"/>
                  </a:moveTo>
                  <a:lnTo>
                    <a:pt x="53" y="0"/>
                  </a:lnTo>
                  <a:lnTo>
                    <a:pt x="32" y="4"/>
                  </a:lnTo>
                  <a:lnTo>
                    <a:pt x="16" y="16"/>
                  </a:lnTo>
                  <a:lnTo>
                    <a:pt x="4" y="32"/>
                  </a:lnTo>
                  <a:lnTo>
                    <a:pt x="0" y="52"/>
                  </a:lnTo>
                  <a:lnTo>
                    <a:pt x="4" y="72"/>
                  </a:lnTo>
                  <a:lnTo>
                    <a:pt x="16" y="89"/>
                  </a:lnTo>
                  <a:lnTo>
                    <a:pt x="32" y="101"/>
                  </a:lnTo>
                  <a:lnTo>
                    <a:pt x="53" y="104"/>
                  </a:lnTo>
                  <a:lnTo>
                    <a:pt x="334" y="104"/>
                  </a:lnTo>
                  <a:lnTo>
                    <a:pt x="355" y="101"/>
                  </a:lnTo>
                  <a:lnTo>
                    <a:pt x="371" y="89"/>
                  </a:lnTo>
                  <a:lnTo>
                    <a:pt x="383" y="72"/>
                  </a:lnTo>
                  <a:lnTo>
                    <a:pt x="388" y="52"/>
                  </a:lnTo>
                  <a:lnTo>
                    <a:pt x="383" y="32"/>
                  </a:lnTo>
                  <a:lnTo>
                    <a:pt x="371" y="16"/>
                  </a:lnTo>
                  <a:lnTo>
                    <a:pt x="355" y="4"/>
                  </a:lnTo>
                  <a:lnTo>
                    <a:pt x="334"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3" name="Freeform 21"/>
            <p:cNvSpPr>
              <a:spLocks/>
            </p:cNvSpPr>
            <p:nvPr/>
          </p:nvSpPr>
          <p:spPr bwMode="gray">
            <a:xfrm>
              <a:off x="6381751" y="4791075"/>
              <a:ext cx="612775" cy="165100"/>
            </a:xfrm>
            <a:custGeom>
              <a:avLst/>
              <a:gdLst>
                <a:gd name="T0" fmla="*/ 334 w 386"/>
                <a:gd name="T1" fmla="*/ 0 h 104"/>
                <a:gd name="T2" fmla="*/ 53 w 386"/>
                <a:gd name="T3" fmla="*/ 0 h 104"/>
                <a:gd name="T4" fmla="*/ 32 w 386"/>
                <a:gd name="T5" fmla="*/ 4 h 104"/>
                <a:gd name="T6" fmla="*/ 16 w 386"/>
                <a:gd name="T7" fmla="*/ 16 h 104"/>
                <a:gd name="T8" fmla="*/ 4 w 386"/>
                <a:gd name="T9" fmla="*/ 32 h 104"/>
                <a:gd name="T10" fmla="*/ 0 w 386"/>
                <a:gd name="T11" fmla="*/ 52 h 104"/>
                <a:gd name="T12" fmla="*/ 4 w 386"/>
                <a:gd name="T13" fmla="*/ 73 h 104"/>
                <a:gd name="T14" fmla="*/ 16 w 386"/>
                <a:gd name="T15" fmla="*/ 89 h 104"/>
                <a:gd name="T16" fmla="*/ 32 w 386"/>
                <a:gd name="T17" fmla="*/ 101 h 104"/>
                <a:gd name="T18" fmla="*/ 53 w 386"/>
                <a:gd name="T19" fmla="*/ 104 h 104"/>
                <a:gd name="T20" fmla="*/ 334 w 386"/>
                <a:gd name="T21" fmla="*/ 104 h 104"/>
                <a:gd name="T22" fmla="*/ 355 w 386"/>
                <a:gd name="T23" fmla="*/ 101 h 104"/>
                <a:gd name="T24" fmla="*/ 371 w 386"/>
                <a:gd name="T25" fmla="*/ 89 h 104"/>
                <a:gd name="T26" fmla="*/ 383 w 386"/>
                <a:gd name="T27" fmla="*/ 73 h 104"/>
                <a:gd name="T28" fmla="*/ 386 w 386"/>
                <a:gd name="T29" fmla="*/ 52 h 104"/>
                <a:gd name="T30" fmla="*/ 383 w 386"/>
                <a:gd name="T31" fmla="*/ 32 h 104"/>
                <a:gd name="T32" fmla="*/ 371 w 386"/>
                <a:gd name="T33" fmla="*/ 16 h 104"/>
                <a:gd name="T34" fmla="*/ 355 w 386"/>
                <a:gd name="T35" fmla="*/ 4 h 104"/>
                <a:gd name="T36" fmla="*/ 334 w 386"/>
                <a:gd name="T3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6" h="104">
                  <a:moveTo>
                    <a:pt x="334" y="0"/>
                  </a:moveTo>
                  <a:lnTo>
                    <a:pt x="53" y="0"/>
                  </a:lnTo>
                  <a:lnTo>
                    <a:pt x="32" y="4"/>
                  </a:lnTo>
                  <a:lnTo>
                    <a:pt x="16" y="16"/>
                  </a:lnTo>
                  <a:lnTo>
                    <a:pt x="4" y="32"/>
                  </a:lnTo>
                  <a:lnTo>
                    <a:pt x="0" y="52"/>
                  </a:lnTo>
                  <a:lnTo>
                    <a:pt x="4" y="73"/>
                  </a:lnTo>
                  <a:lnTo>
                    <a:pt x="16" y="89"/>
                  </a:lnTo>
                  <a:lnTo>
                    <a:pt x="32" y="101"/>
                  </a:lnTo>
                  <a:lnTo>
                    <a:pt x="53" y="104"/>
                  </a:lnTo>
                  <a:lnTo>
                    <a:pt x="334" y="104"/>
                  </a:lnTo>
                  <a:lnTo>
                    <a:pt x="355" y="101"/>
                  </a:lnTo>
                  <a:lnTo>
                    <a:pt x="371" y="89"/>
                  </a:lnTo>
                  <a:lnTo>
                    <a:pt x="383" y="73"/>
                  </a:lnTo>
                  <a:lnTo>
                    <a:pt x="386" y="52"/>
                  </a:lnTo>
                  <a:lnTo>
                    <a:pt x="383" y="32"/>
                  </a:lnTo>
                  <a:lnTo>
                    <a:pt x="371" y="16"/>
                  </a:lnTo>
                  <a:lnTo>
                    <a:pt x="355" y="4"/>
                  </a:lnTo>
                  <a:lnTo>
                    <a:pt x="334"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4" name="Freeform 22"/>
            <p:cNvSpPr>
              <a:spLocks/>
            </p:cNvSpPr>
            <p:nvPr/>
          </p:nvSpPr>
          <p:spPr bwMode="gray">
            <a:xfrm>
              <a:off x="6437313" y="5021263"/>
              <a:ext cx="557213" cy="166688"/>
            </a:xfrm>
            <a:custGeom>
              <a:avLst/>
              <a:gdLst>
                <a:gd name="T0" fmla="*/ 299 w 351"/>
                <a:gd name="T1" fmla="*/ 0 h 105"/>
                <a:gd name="T2" fmla="*/ 54 w 351"/>
                <a:gd name="T3" fmla="*/ 0 h 105"/>
                <a:gd name="T4" fmla="*/ 33 w 351"/>
                <a:gd name="T5" fmla="*/ 5 h 105"/>
                <a:gd name="T6" fmla="*/ 15 w 351"/>
                <a:gd name="T7" fmla="*/ 17 h 105"/>
                <a:gd name="T8" fmla="*/ 5 w 351"/>
                <a:gd name="T9" fmla="*/ 33 h 105"/>
                <a:gd name="T10" fmla="*/ 0 w 351"/>
                <a:gd name="T11" fmla="*/ 52 h 105"/>
                <a:gd name="T12" fmla="*/ 5 w 351"/>
                <a:gd name="T13" fmla="*/ 73 h 105"/>
                <a:gd name="T14" fmla="*/ 15 w 351"/>
                <a:gd name="T15" fmla="*/ 90 h 105"/>
                <a:gd name="T16" fmla="*/ 33 w 351"/>
                <a:gd name="T17" fmla="*/ 102 h 105"/>
                <a:gd name="T18" fmla="*/ 54 w 351"/>
                <a:gd name="T19" fmla="*/ 105 h 105"/>
                <a:gd name="T20" fmla="*/ 299 w 351"/>
                <a:gd name="T21" fmla="*/ 105 h 105"/>
                <a:gd name="T22" fmla="*/ 320 w 351"/>
                <a:gd name="T23" fmla="*/ 102 h 105"/>
                <a:gd name="T24" fmla="*/ 336 w 351"/>
                <a:gd name="T25" fmla="*/ 90 h 105"/>
                <a:gd name="T26" fmla="*/ 348 w 351"/>
                <a:gd name="T27" fmla="*/ 73 h 105"/>
                <a:gd name="T28" fmla="*/ 351 w 351"/>
                <a:gd name="T29" fmla="*/ 52 h 105"/>
                <a:gd name="T30" fmla="*/ 348 w 351"/>
                <a:gd name="T31" fmla="*/ 33 h 105"/>
                <a:gd name="T32" fmla="*/ 336 w 351"/>
                <a:gd name="T33" fmla="*/ 17 h 105"/>
                <a:gd name="T34" fmla="*/ 320 w 351"/>
                <a:gd name="T35" fmla="*/ 5 h 105"/>
                <a:gd name="T36" fmla="*/ 299 w 351"/>
                <a:gd name="T3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1" h="105">
                  <a:moveTo>
                    <a:pt x="299" y="0"/>
                  </a:moveTo>
                  <a:lnTo>
                    <a:pt x="54" y="0"/>
                  </a:lnTo>
                  <a:lnTo>
                    <a:pt x="33" y="5"/>
                  </a:lnTo>
                  <a:lnTo>
                    <a:pt x="15" y="17"/>
                  </a:lnTo>
                  <a:lnTo>
                    <a:pt x="5" y="33"/>
                  </a:lnTo>
                  <a:lnTo>
                    <a:pt x="0" y="52"/>
                  </a:lnTo>
                  <a:lnTo>
                    <a:pt x="5" y="73"/>
                  </a:lnTo>
                  <a:lnTo>
                    <a:pt x="15" y="90"/>
                  </a:lnTo>
                  <a:lnTo>
                    <a:pt x="33" y="102"/>
                  </a:lnTo>
                  <a:lnTo>
                    <a:pt x="54" y="105"/>
                  </a:lnTo>
                  <a:lnTo>
                    <a:pt x="299" y="105"/>
                  </a:lnTo>
                  <a:lnTo>
                    <a:pt x="320" y="102"/>
                  </a:lnTo>
                  <a:lnTo>
                    <a:pt x="336" y="90"/>
                  </a:lnTo>
                  <a:lnTo>
                    <a:pt x="348" y="73"/>
                  </a:lnTo>
                  <a:lnTo>
                    <a:pt x="351" y="52"/>
                  </a:lnTo>
                  <a:lnTo>
                    <a:pt x="348" y="33"/>
                  </a:lnTo>
                  <a:lnTo>
                    <a:pt x="336" y="17"/>
                  </a:lnTo>
                  <a:lnTo>
                    <a:pt x="320" y="5"/>
                  </a:lnTo>
                  <a:lnTo>
                    <a:pt x="299"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5" name="Freeform 23"/>
            <p:cNvSpPr>
              <a:spLocks/>
            </p:cNvSpPr>
            <p:nvPr/>
          </p:nvSpPr>
          <p:spPr bwMode="gray">
            <a:xfrm>
              <a:off x="6450013" y="3332163"/>
              <a:ext cx="346075" cy="544513"/>
            </a:xfrm>
            <a:custGeom>
              <a:avLst/>
              <a:gdLst>
                <a:gd name="T0" fmla="*/ 126 w 218"/>
                <a:gd name="T1" fmla="*/ 18 h 343"/>
                <a:gd name="T2" fmla="*/ 101 w 218"/>
                <a:gd name="T3" fmla="*/ 49 h 343"/>
                <a:gd name="T4" fmla="*/ 77 w 218"/>
                <a:gd name="T5" fmla="*/ 83 h 343"/>
                <a:gd name="T6" fmla="*/ 56 w 218"/>
                <a:gd name="T7" fmla="*/ 122 h 343"/>
                <a:gd name="T8" fmla="*/ 37 w 218"/>
                <a:gd name="T9" fmla="*/ 166 h 343"/>
                <a:gd name="T10" fmla="*/ 19 w 218"/>
                <a:gd name="T11" fmla="*/ 218 h 343"/>
                <a:gd name="T12" fmla="*/ 1 w 218"/>
                <a:gd name="T13" fmla="*/ 278 h 343"/>
                <a:gd name="T14" fmla="*/ 0 w 218"/>
                <a:gd name="T15" fmla="*/ 294 h 343"/>
                <a:gd name="T16" fmla="*/ 4 w 218"/>
                <a:gd name="T17" fmla="*/ 311 h 343"/>
                <a:gd name="T18" fmla="*/ 12 w 218"/>
                <a:gd name="T19" fmla="*/ 324 h 343"/>
                <a:gd name="T20" fmla="*/ 23 w 218"/>
                <a:gd name="T21" fmla="*/ 334 h 343"/>
                <a:gd name="T22" fmla="*/ 40 w 218"/>
                <a:gd name="T23" fmla="*/ 342 h 343"/>
                <a:gd name="T24" fmla="*/ 56 w 218"/>
                <a:gd name="T25" fmla="*/ 343 h 343"/>
                <a:gd name="T26" fmla="*/ 73 w 218"/>
                <a:gd name="T27" fmla="*/ 339 h 343"/>
                <a:gd name="T28" fmla="*/ 86 w 218"/>
                <a:gd name="T29" fmla="*/ 331 h 343"/>
                <a:gd name="T30" fmla="*/ 98 w 218"/>
                <a:gd name="T31" fmla="*/ 319 h 343"/>
                <a:gd name="T32" fmla="*/ 104 w 218"/>
                <a:gd name="T33" fmla="*/ 305 h 343"/>
                <a:gd name="T34" fmla="*/ 119 w 218"/>
                <a:gd name="T35" fmla="*/ 253 h 343"/>
                <a:gd name="T36" fmla="*/ 133 w 218"/>
                <a:gd name="T37" fmla="*/ 208 h 343"/>
                <a:gd name="T38" fmla="*/ 150 w 218"/>
                <a:gd name="T39" fmla="*/ 171 h 343"/>
                <a:gd name="T40" fmla="*/ 166 w 218"/>
                <a:gd name="T41" fmla="*/ 140 h 343"/>
                <a:gd name="T42" fmla="*/ 185 w 218"/>
                <a:gd name="T43" fmla="*/ 111 h 343"/>
                <a:gd name="T44" fmla="*/ 205 w 218"/>
                <a:gd name="T45" fmla="*/ 86 h 343"/>
                <a:gd name="T46" fmla="*/ 214 w 218"/>
                <a:gd name="T47" fmla="*/ 73 h 343"/>
                <a:gd name="T48" fmla="*/ 218 w 218"/>
                <a:gd name="T49" fmla="*/ 56 h 343"/>
                <a:gd name="T50" fmla="*/ 217 w 218"/>
                <a:gd name="T51" fmla="*/ 41 h 343"/>
                <a:gd name="T52" fmla="*/ 211 w 218"/>
                <a:gd name="T53" fmla="*/ 27 h 343"/>
                <a:gd name="T54" fmla="*/ 200 w 218"/>
                <a:gd name="T55" fmla="*/ 13 h 343"/>
                <a:gd name="T56" fmla="*/ 185 w 218"/>
                <a:gd name="T57" fmla="*/ 4 h 343"/>
                <a:gd name="T58" fmla="*/ 171 w 218"/>
                <a:gd name="T59" fmla="*/ 0 h 343"/>
                <a:gd name="T60" fmla="*/ 154 w 218"/>
                <a:gd name="T61" fmla="*/ 1 h 343"/>
                <a:gd name="T62" fmla="*/ 139 w 218"/>
                <a:gd name="T63" fmla="*/ 7 h 343"/>
                <a:gd name="T64" fmla="*/ 126 w 218"/>
                <a:gd name="T65" fmla="*/ 18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8" h="343">
                  <a:moveTo>
                    <a:pt x="126" y="18"/>
                  </a:moveTo>
                  <a:lnTo>
                    <a:pt x="101" y="49"/>
                  </a:lnTo>
                  <a:lnTo>
                    <a:pt x="77" y="83"/>
                  </a:lnTo>
                  <a:lnTo>
                    <a:pt x="56" y="122"/>
                  </a:lnTo>
                  <a:lnTo>
                    <a:pt x="37" y="166"/>
                  </a:lnTo>
                  <a:lnTo>
                    <a:pt x="19" y="218"/>
                  </a:lnTo>
                  <a:lnTo>
                    <a:pt x="1" y="278"/>
                  </a:lnTo>
                  <a:lnTo>
                    <a:pt x="0" y="294"/>
                  </a:lnTo>
                  <a:lnTo>
                    <a:pt x="4" y="311"/>
                  </a:lnTo>
                  <a:lnTo>
                    <a:pt x="12" y="324"/>
                  </a:lnTo>
                  <a:lnTo>
                    <a:pt x="23" y="334"/>
                  </a:lnTo>
                  <a:lnTo>
                    <a:pt x="40" y="342"/>
                  </a:lnTo>
                  <a:lnTo>
                    <a:pt x="56" y="343"/>
                  </a:lnTo>
                  <a:lnTo>
                    <a:pt x="73" y="339"/>
                  </a:lnTo>
                  <a:lnTo>
                    <a:pt x="86" y="331"/>
                  </a:lnTo>
                  <a:lnTo>
                    <a:pt x="98" y="319"/>
                  </a:lnTo>
                  <a:lnTo>
                    <a:pt x="104" y="305"/>
                  </a:lnTo>
                  <a:lnTo>
                    <a:pt x="119" y="253"/>
                  </a:lnTo>
                  <a:lnTo>
                    <a:pt x="133" y="208"/>
                  </a:lnTo>
                  <a:lnTo>
                    <a:pt x="150" y="171"/>
                  </a:lnTo>
                  <a:lnTo>
                    <a:pt x="166" y="140"/>
                  </a:lnTo>
                  <a:lnTo>
                    <a:pt x="185" y="111"/>
                  </a:lnTo>
                  <a:lnTo>
                    <a:pt x="205" y="86"/>
                  </a:lnTo>
                  <a:lnTo>
                    <a:pt x="214" y="73"/>
                  </a:lnTo>
                  <a:lnTo>
                    <a:pt x="218" y="56"/>
                  </a:lnTo>
                  <a:lnTo>
                    <a:pt x="217" y="41"/>
                  </a:lnTo>
                  <a:lnTo>
                    <a:pt x="211" y="27"/>
                  </a:lnTo>
                  <a:lnTo>
                    <a:pt x="200" y="13"/>
                  </a:lnTo>
                  <a:lnTo>
                    <a:pt x="185" y="4"/>
                  </a:lnTo>
                  <a:lnTo>
                    <a:pt x="171" y="0"/>
                  </a:lnTo>
                  <a:lnTo>
                    <a:pt x="154" y="1"/>
                  </a:lnTo>
                  <a:lnTo>
                    <a:pt x="139" y="7"/>
                  </a:lnTo>
                  <a:lnTo>
                    <a:pt x="126" y="18"/>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6" name="Freeform 24"/>
            <p:cNvSpPr>
              <a:spLocks/>
            </p:cNvSpPr>
            <p:nvPr/>
          </p:nvSpPr>
          <p:spPr bwMode="gray">
            <a:xfrm>
              <a:off x="6805613" y="5257800"/>
              <a:ext cx="347663" cy="546100"/>
            </a:xfrm>
            <a:custGeom>
              <a:avLst/>
              <a:gdLst>
                <a:gd name="T0" fmla="*/ 92 w 219"/>
                <a:gd name="T1" fmla="*/ 326 h 344"/>
                <a:gd name="T2" fmla="*/ 119 w 219"/>
                <a:gd name="T3" fmla="*/ 295 h 344"/>
                <a:gd name="T4" fmla="*/ 141 w 219"/>
                <a:gd name="T5" fmla="*/ 260 h 344"/>
                <a:gd name="T6" fmla="*/ 162 w 219"/>
                <a:gd name="T7" fmla="*/ 222 h 344"/>
                <a:gd name="T8" fmla="*/ 181 w 219"/>
                <a:gd name="T9" fmla="*/ 177 h 344"/>
                <a:gd name="T10" fmla="*/ 199 w 219"/>
                <a:gd name="T11" fmla="*/ 125 h 344"/>
                <a:gd name="T12" fmla="*/ 217 w 219"/>
                <a:gd name="T13" fmla="*/ 66 h 344"/>
                <a:gd name="T14" fmla="*/ 219 w 219"/>
                <a:gd name="T15" fmla="*/ 49 h 344"/>
                <a:gd name="T16" fmla="*/ 214 w 219"/>
                <a:gd name="T17" fmla="*/ 33 h 344"/>
                <a:gd name="T18" fmla="*/ 207 w 219"/>
                <a:gd name="T19" fmla="*/ 19 h 344"/>
                <a:gd name="T20" fmla="*/ 195 w 219"/>
                <a:gd name="T21" fmla="*/ 9 h 344"/>
                <a:gd name="T22" fmla="*/ 179 w 219"/>
                <a:gd name="T23" fmla="*/ 2 h 344"/>
                <a:gd name="T24" fmla="*/ 162 w 219"/>
                <a:gd name="T25" fmla="*/ 0 h 344"/>
                <a:gd name="T26" fmla="*/ 146 w 219"/>
                <a:gd name="T27" fmla="*/ 5 h 344"/>
                <a:gd name="T28" fmla="*/ 132 w 219"/>
                <a:gd name="T29" fmla="*/ 12 h 344"/>
                <a:gd name="T30" fmla="*/ 121 w 219"/>
                <a:gd name="T31" fmla="*/ 24 h 344"/>
                <a:gd name="T32" fmla="*/ 115 w 219"/>
                <a:gd name="T33" fmla="*/ 40 h 344"/>
                <a:gd name="T34" fmla="*/ 100 w 219"/>
                <a:gd name="T35" fmla="*/ 91 h 344"/>
                <a:gd name="T36" fmla="*/ 85 w 219"/>
                <a:gd name="T37" fmla="*/ 135 h 344"/>
                <a:gd name="T38" fmla="*/ 69 w 219"/>
                <a:gd name="T39" fmla="*/ 173 h 344"/>
                <a:gd name="T40" fmla="*/ 52 w 219"/>
                <a:gd name="T41" fmla="*/ 205 h 344"/>
                <a:gd name="T42" fmla="*/ 33 w 219"/>
                <a:gd name="T43" fmla="*/ 232 h 344"/>
                <a:gd name="T44" fmla="*/ 14 w 219"/>
                <a:gd name="T45" fmla="*/ 257 h 344"/>
                <a:gd name="T46" fmla="*/ 5 w 219"/>
                <a:gd name="T47" fmla="*/ 271 h 344"/>
                <a:gd name="T48" fmla="*/ 0 w 219"/>
                <a:gd name="T49" fmla="*/ 287 h 344"/>
                <a:gd name="T50" fmla="*/ 2 w 219"/>
                <a:gd name="T51" fmla="*/ 302 h 344"/>
                <a:gd name="T52" fmla="*/ 8 w 219"/>
                <a:gd name="T53" fmla="*/ 317 h 344"/>
                <a:gd name="T54" fmla="*/ 18 w 219"/>
                <a:gd name="T55" fmla="*/ 330 h 344"/>
                <a:gd name="T56" fmla="*/ 33 w 219"/>
                <a:gd name="T57" fmla="*/ 339 h 344"/>
                <a:gd name="T58" fmla="*/ 48 w 219"/>
                <a:gd name="T59" fmla="*/ 344 h 344"/>
                <a:gd name="T60" fmla="*/ 64 w 219"/>
                <a:gd name="T61" fmla="*/ 342 h 344"/>
                <a:gd name="T62" fmla="*/ 80 w 219"/>
                <a:gd name="T63" fmla="*/ 336 h 344"/>
                <a:gd name="T64" fmla="*/ 92 w 219"/>
                <a:gd name="T65" fmla="*/ 326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9" h="344">
                  <a:moveTo>
                    <a:pt x="92" y="326"/>
                  </a:moveTo>
                  <a:lnTo>
                    <a:pt x="119" y="295"/>
                  </a:lnTo>
                  <a:lnTo>
                    <a:pt x="141" y="260"/>
                  </a:lnTo>
                  <a:lnTo>
                    <a:pt x="162" y="222"/>
                  </a:lnTo>
                  <a:lnTo>
                    <a:pt x="181" y="177"/>
                  </a:lnTo>
                  <a:lnTo>
                    <a:pt x="199" y="125"/>
                  </a:lnTo>
                  <a:lnTo>
                    <a:pt x="217" y="66"/>
                  </a:lnTo>
                  <a:lnTo>
                    <a:pt x="219" y="49"/>
                  </a:lnTo>
                  <a:lnTo>
                    <a:pt x="214" y="33"/>
                  </a:lnTo>
                  <a:lnTo>
                    <a:pt x="207" y="19"/>
                  </a:lnTo>
                  <a:lnTo>
                    <a:pt x="195" y="9"/>
                  </a:lnTo>
                  <a:lnTo>
                    <a:pt x="179" y="2"/>
                  </a:lnTo>
                  <a:lnTo>
                    <a:pt x="162" y="0"/>
                  </a:lnTo>
                  <a:lnTo>
                    <a:pt x="146" y="5"/>
                  </a:lnTo>
                  <a:lnTo>
                    <a:pt x="132" y="12"/>
                  </a:lnTo>
                  <a:lnTo>
                    <a:pt x="121" y="24"/>
                  </a:lnTo>
                  <a:lnTo>
                    <a:pt x="115" y="40"/>
                  </a:lnTo>
                  <a:lnTo>
                    <a:pt x="100" y="91"/>
                  </a:lnTo>
                  <a:lnTo>
                    <a:pt x="85" y="135"/>
                  </a:lnTo>
                  <a:lnTo>
                    <a:pt x="69" y="173"/>
                  </a:lnTo>
                  <a:lnTo>
                    <a:pt x="52" y="205"/>
                  </a:lnTo>
                  <a:lnTo>
                    <a:pt x="33" y="232"/>
                  </a:lnTo>
                  <a:lnTo>
                    <a:pt x="14" y="257"/>
                  </a:lnTo>
                  <a:lnTo>
                    <a:pt x="5" y="271"/>
                  </a:lnTo>
                  <a:lnTo>
                    <a:pt x="0" y="287"/>
                  </a:lnTo>
                  <a:lnTo>
                    <a:pt x="2" y="302"/>
                  </a:lnTo>
                  <a:lnTo>
                    <a:pt x="8" y="317"/>
                  </a:lnTo>
                  <a:lnTo>
                    <a:pt x="18" y="330"/>
                  </a:lnTo>
                  <a:lnTo>
                    <a:pt x="33" y="339"/>
                  </a:lnTo>
                  <a:lnTo>
                    <a:pt x="48" y="344"/>
                  </a:lnTo>
                  <a:lnTo>
                    <a:pt x="64" y="342"/>
                  </a:lnTo>
                  <a:lnTo>
                    <a:pt x="80" y="336"/>
                  </a:lnTo>
                  <a:lnTo>
                    <a:pt x="92" y="326"/>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7" name="Freeform 25"/>
            <p:cNvSpPr>
              <a:spLocks/>
            </p:cNvSpPr>
            <p:nvPr/>
          </p:nvSpPr>
          <p:spPr bwMode="gray">
            <a:xfrm>
              <a:off x="7077076" y="4414838"/>
              <a:ext cx="182563" cy="541338"/>
            </a:xfrm>
            <a:custGeom>
              <a:avLst/>
              <a:gdLst>
                <a:gd name="T0" fmla="*/ 106 w 115"/>
                <a:gd name="T1" fmla="*/ 293 h 341"/>
                <a:gd name="T2" fmla="*/ 109 w 115"/>
                <a:gd name="T3" fmla="*/ 255 h 341"/>
                <a:gd name="T4" fmla="*/ 112 w 115"/>
                <a:gd name="T5" fmla="*/ 220 h 341"/>
                <a:gd name="T6" fmla="*/ 113 w 115"/>
                <a:gd name="T7" fmla="*/ 188 h 341"/>
                <a:gd name="T8" fmla="*/ 115 w 115"/>
                <a:gd name="T9" fmla="*/ 153 h 341"/>
                <a:gd name="T10" fmla="*/ 115 w 115"/>
                <a:gd name="T11" fmla="*/ 112 h 341"/>
                <a:gd name="T12" fmla="*/ 115 w 115"/>
                <a:gd name="T13" fmla="*/ 94 h 341"/>
                <a:gd name="T14" fmla="*/ 115 w 115"/>
                <a:gd name="T15" fmla="*/ 81 h 341"/>
                <a:gd name="T16" fmla="*/ 115 w 115"/>
                <a:gd name="T17" fmla="*/ 67 h 341"/>
                <a:gd name="T18" fmla="*/ 113 w 115"/>
                <a:gd name="T19" fmla="*/ 51 h 341"/>
                <a:gd name="T20" fmla="*/ 109 w 115"/>
                <a:gd name="T21" fmla="*/ 30 h 341"/>
                <a:gd name="T22" fmla="*/ 97 w 115"/>
                <a:gd name="T23" fmla="*/ 15 h 341"/>
                <a:gd name="T24" fmla="*/ 80 w 115"/>
                <a:gd name="T25" fmla="*/ 3 h 341"/>
                <a:gd name="T26" fmla="*/ 60 w 115"/>
                <a:gd name="T27" fmla="*/ 0 h 341"/>
                <a:gd name="T28" fmla="*/ 39 w 115"/>
                <a:gd name="T29" fmla="*/ 5 h 341"/>
                <a:gd name="T30" fmla="*/ 22 w 115"/>
                <a:gd name="T31" fmla="*/ 17 h 341"/>
                <a:gd name="T32" fmla="*/ 12 w 115"/>
                <a:gd name="T33" fmla="*/ 33 h 341"/>
                <a:gd name="T34" fmla="*/ 8 w 115"/>
                <a:gd name="T35" fmla="*/ 54 h 341"/>
                <a:gd name="T36" fmla="*/ 9 w 115"/>
                <a:gd name="T37" fmla="*/ 70 h 341"/>
                <a:gd name="T38" fmla="*/ 9 w 115"/>
                <a:gd name="T39" fmla="*/ 82 h 341"/>
                <a:gd name="T40" fmla="*/ 9 w 115"/>
                <a:gd name="T41" fmla="*/ 95 h 341"/>
                <a:gd name="T42" fmla="*/ 9 w 115"/>
                <a:gd name="T43" fmla="*/ 112 h 341"/>
                <a:gd name="T44" fmla="*/ 9 w 115"/>
                <a:gd name="T45" fmla="*/ 150 h 341"/>
                <a:gd name="T46" fmla="*/ 8 w 115"/>
                <a:gd name="T47" fmla="*/ 185 h 341"/>
                <a:gd name="T48" fmla="*/ 6 w 115"/>
                <a:gd name="T49" fmla="*/ 214 h 341"/>
                <a:gd name="T50" fmla="*/ 3 w 115"/>
                <a:gd name="T51" fmla="*/ 247 h 341"/>
                <a:gd name="T52" fmla="*/ 0 w 115"/>
                <a:gd name="T53" fmla="*/ 284 h 341"/>
                <a:gd name="T54" fmla="*/ 2 w 115"/>
                <a:gd name="T55" fmla="*/ 305 h 341"/>
                <a:gd name="T56" fmla="*/ 12 w 115"/>
                <a:gd name="T57" fmla="*/ 323 h 341"/>
                <a:gd name="T58" fmla="*/ 28 w 115"/>
                <a:gd name="T59" fmla="*/ 335 h 341"/>
                <a:gd name="T60" fmla="*/ 48 w 115"/>
                <a:gd name="T61" fmla="*/ 341 h 341"/>
                <a:gd name="T62" fmla="*/ 68 w 115"/>
                <a:gd name="T63" fmla="*/ 339 h 341"/>
                <a:gd name="T64" fmla="*/ 86 w 115"/>
                <a:gd name="T65" fmla="*/ 329 h 341"/>
                <a:gd name="T66" fmla="*/ 100 w 115"/>
                <a:gd name="T67" fmla="*/ 314 h 341"/>
                <a:gd name="T68" fmla="*/ 106 w 115"/>
                <a:gd name="T69" fmla="*/ 29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5" h="341">
                  <a:moveTo>
                    <a:pt x="106" y="293"/>
                  </a:moveTo>
                  <a:lnTo>
                    <a:pt x="109" y="255"/>
                  </a:lnTo>
                  <a:lnTo>
                    <a:pt x="112" y="220"/>
                  </a:lnTo>
                  <a:lnTo>
                    <a:pt x="113" y="188"/>
                  </a:lnTo>
                  <a:lnTo>
                    <a:pt x="115" y="153"/>
                  </a:lnTo>
                  <a:lnTo>
                    <a:pt x="115" y="112"/>
                  </a:lnTo>
                  <a:lnTo>
                    <a:pt x="115" y="94"/>
                  </a:lnTo>
                  <a:lnTo>
                    <a:pt x="115" y="81"/>
                  </a:lnTo>
                  <a:lnTo>
                    <a:pt x="115" y="67"/>
                  </a:lnTo>
                  <a:lnTo>
                    <a:pt x="113" y="51"/>
                  </a:lnTo>
                  <a:lnTo>
                    <a:pt x="109" y="30"/>
                  </a:lnTo>
                  <a:lnTo>
                    <a:pt x="97" y="15"/>
                  </a:lnTo>
                  <a:lnTo>
                    <a:pt x="80" y="3"/>
                  </a:lnTo>
                  <a:lnTo>
                    <a:pt x="60" y="0"/>
                  </a:lnTo>
                  <a:lnTo>
                    <a:pt x="39" y="5"/>
                  </a:lnTo>
                  <a:lnTo>
                    <a:pt x="22" y="17"/>
                  </a:lnTo>
                  <a:lnTo>
                    <a:pt x="12" y="33"/>
                  </a:lnTo>
                  <a:lnTo>
                    <a:pt x="8" y="54"/>
                  </a:lnTo>
                  <a:lnTo>
                    <a:pt x="9" y="70"/>
                  </a:lnTo>
                  <a:lnTo>
                    <a:pt x="9" y="82"/>
                  </a:lnTo>
                  <a:lnTo>
                    <a:pt x="9" y="95"/>
                  </a:lnTo>
                  <a:lnTo>
                    <a:pt x="9" y="112"/>
                  </a:lnTo>
                  <a:lnTo>
                    <a:pt x="9" y="150"/>
                  </a:lnTo>
                  <a:lnTo>
                    <a:pt x="8" y="185"/>
                  </a:lnTo>
                  <a:lnTo>
                    <a:pt x="6" y="214"/>
                  </a:lnTo>
                  <a:lnTo>
                    <a:pt x="3" y="247"/>
                  </a:lnTo>
                  <a:lnTo>
                    <a:pt x="0" y="284"/>
                  </a:lnTo>
                  <a:lnTo>
                    <a:pt x="2" y="305"/>
                  </a:lnTo>
                  <a:lnTo>
                    <a:pt x="12" y="323"/>
                  </a:lnTo>
                  <a:lnTo>
                    <a:pt x="28" y="335"/>
                  </a:lnTo>
                  <a:lnTo>
                    <a:pt x="48" y="341"/>
                  </a:lnTo>
                  <a:lnTo>
                    <a:pt x="68" y="339"/>
                  </a:lnTo>
                  <a:lnTo>
                    <a:pt x="86" y="329"/>
                  </a:lnTo>
                  <a:lnTo>
                    <a:pt x="100" y="314"/>
                  </a:lnTo>
                  <a:lnTo>
                    <a:pt x="106" y="293"/>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8" name="Freeform 26"/>
            <p:cNvSpPr>
              <a:spLocks/>
            </p:cNvSpPr>
            <p:nvPr/>
          </p:nvSpPr>
          <p:spPr bwMode="gray">
            <a:xfrm>
              <a:off x="7319963" y="4414838"/>
              <a:ext cx="188913" cy="541338"/>
            </a:xfrm>
            <a:custGeom>
              <a:avLst/>
              <a:gdLst>
                <a:gd name="T0" fmla="*/ 104 w 119"/>
                <a:gd name="T1" fmla="*/ 296 h 341"/>
                <a:gd name="T2" fmla="*/ 110 w 119"/>
                <a:gd name="T3" fmla="*/ 256 h 341"/>
                <a:gd name="T4" fmla="*/ 115 w 119"/>
                <a:gd name="T5" fmla="*/ 222 h 341"/>
                <a:gd name="T6" fmla="*/ 118 w 119"/>
                <a:gd name="T7" fmla="*/ 189 h 341"/>
                <a:gd name="T8" fmla="*/ 119 w 119"/>
                <a:gd name="T9" fmla="*/ 153 h 341"/>
                <a:gd name="T10" fmla="*/ 119 w 119"/>
                <a:gd name="T11" fmla="*/ 112 h 341"/>
                <a:gd name="T12" fmla="*/ 119 w 119"/>
                <a:gd name="T13" fmla="*/ 94 h 341"/>
                <a:gd name="T14" fmla="*/ 119 w 119"/>
                <a:gd name="T15" fmla="*/ 81 h 341"/>
                <a:gd name="T16" fmla="*/ 119 w 119"/>
                <a:gd name="T17" fmla="*/ 67 h 341"/>
                <a:gd name="T18" fmla="*/ 118 w 119"/>
                <a:gd name="T19" fmla="*/ 49 h 341"/>
                <a:gd name="T20" fmla="*/ 113 w 119"/>
                <a:gd name="T21" fmla="*/ 30 h 341"/>
                <a:gd name="T22" fmla="*/ 100 w 119"/>
                <a:gd name="T23" fmla="*/ 14 h 341"/>
                <a:gd name="T24" fmla="*/ 83 w 119"/>
                <a:gd name="T25" fmla="*/ 3 h 341"/>
                <a:gd name="T26" fmla="*/ 63 w 119"/>
                <a:gd name="T27" fmla="*/ 0 h 341"/>
                <a:gd name="T28" fmla="*/ 42 w 119"/>
                <a:gd name="T29" fmla="*/ 5 h 341"/>
                <a:gd name="T30" fmla="*/ 25 w 119"/>
                <a:gd name="T31" fmla="*/ 17 h 341"/>
                <a:gd name="T32" fmla="*/ 15 w 119"/>
                <a:gd name="T33" fmla="*/ 34 h 341"/>
                <a:gd name="T34" fmla="*/ 12 w 119"/>
                <a:gd name="T35" fmla="*/ 55 h 341"/>
                <a:gd name="T36" fmla="*/ 14 w 119"/>
                <a:gd name="T37" fmla="*/ 70 h 341"/>
                <a:gd name="T38" fmla="*/ 14 w 119"/>
                <a:gd name="T39" fmla="*/ 84 h 341"/>
                <a:gd name="T40" fmla="*/ 14 w 119"/>
                <a:gd name="T41" fmla="*/ 95 h 341"/>
                <a:gd name="T42" fmla="*/ 14 w 119"/>
                <a:gd name="T43" fmla="*/ 112 h 341"/>
                <a:gd name="T44" fmla="*/ 14 w 119"/>
                <a:gd name="T45" fmla="*/ 150 h 341"/>
                <a:gd name="T46" fmla="*/ 12 w 119"/>
                <a:gd name="T47" fmla="*/ 183 h 341"/>
                <a:gd name="T48" fmla="*/ 9 w 119"/>
                <a:gd name="T49" fmla="*/ 213 h 341"/>
                <a:gd name="T50" fmla="*/ 5 w 119"/>
                <a:gd name="T51" fmla="*/ 246 h 341"/>
                <a:gd name="T52" fmla="*/ 0 w 119"/>
                <a:gd name="T53" fmla="*/ 283 h 341"/>
                <a:gd name="T54" fmla="*/ 2 w 119"/>
                <a:gd name="T55" fmla="*/ 302 h 341"/>
                <a:gd name="T56" fmla="*/ 11 w 119"/>
                <a:gd name="T57" fmla="*/ 320 h 341"/>
                <a:gd name="T58" fmla="*/ 25 w 119"/>
                <a:gd name="T59" fmla="*/ 333 h 341"/>
                <a:gd name="T60" fmla="*/ 46 w 119"/>
                <a:gd name="T61" fmla="*/ 341 h 341"/>
                <a:gd name="T62" fmla="*/ 67 w 119"/>
                <a:gd name="T63" fmla="*/ 339 h 341"/>
                <a:gd name="T64" fmla="*/ 85 w 119"/>
                <a:gd name="T65" fmla="*/ 330 h 341"/>
                <a:gd name="T66" fmla="*/ 98 w 119"/>
                <a:gd name="T67" fmla="*/ 316 h 341"/>
                <a:gd name="T68" fmla="*/ 104 w 119"/>
                <a:gd name="T69" fmla="*/ 296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9" h="341">
                  <a:moveTo>
                    <a:pt x="104" y="296"/>
                  </a:moveTo>
                  <a:lnTo>
                    <a:pt x="110" y="256"/>
                  </a:lnTo>
                  <a:lnTo>
                    <a:pt x="115" y="222"/>
                  </a:lnTo>
                  <a:lnTo>
                    <a:pt x="118" y="189"/>
                  </a:lnTo>
                  <a:lnTo>
                    <a:pt x="119" y="153"/>
                  </a:lnTo>
                  <a:lnTo>
                    <a:pt x="119" y="112"/>
                  </a:lnTo>
                  <a:lnTo>
                    <a:pt x="119" y="94"/>
                  </a:lnTo>
                  <a:lnTo>
                    <a:pt x="119" y="81"/>
                  </a:lnTo>
                  <a:lnTo>
                    <a:pt x="119" y="67"/>
                  </a:lnTo>
                  <a:lnTo>
                    <a:pt x="118" y="49"/>
                  </a:lnTo>
                  <a:lnTo>
                    <a:pt x="113" y="30"/>
                  </a:lnTo>
                  <a:lnTo>
                    <a:pt x="100" y="14"/>
                  </a:lnTo>
                  <a:lnTo>
                    <a:pt x="83" y="3"/>
                  </a:lnTo>
                  <a:lnTo>
                    <a:pt x="63" y="0"/>
                  </a:lnTo>
                  <a:lnTo>
                    <a:pt x="42" y="5"/>
                  </a:lnTo>
                  <a:lnTo>
                    <a:pt x="25" y="17"/>
                  </a:lnTo>
                  <a:lnTo>
                    <a:pt x="15" y="34"/>
                  </a:lnTo>
                  <a:lnTo>
                    <a:pt x="12" y="55"/>
                  </a:lnTo>
                  <a:lnTo>
                    <a:pt x="14" y="70"/>
                  </a:lnTo>
                  <a:lnTo>
                    <a:pt x="14" y="84"/>
                  </a:lnTo>
                  <a:lnTo>
                    <a:pt x="14" y="95"/>
                  </a:lnTo>
                  <a:lnTo>
                    <a:pt x="14" y="112"/>
                  </a:lnTo>
                  <a:lnTo>
                    <a:pt x="14" y="150"/>
                  </a:lnTo>
                  <a:lnTo>
                    <a:pt x="12" y="183"/>
                  </a:lnTo>
                  <a:lnTo>
                    <a:pt x="9" y="213"/>
                  </a:lnTo>
                  <a:lnTo>
                    <a:pt x="5" y="246"/>
                  </a:lnTo>
                  <a:lnTo>
                    <a:pt x="0" y="283"/>
                  </a:lnTo>
                  <a:lnTo>
                    <a:pt x="2" y="302"/>
                  </a:lnTo>
                  <a:lnTo>
                    <a:pt x="11" y="320"/>
                  </a:lnTo>
                  <a:lnTo>
                    <a:pt x="25" y="333"/>
                  </a:lnTo>
                  <a:lnTo>
                    <a:pt x="46" y="341"/>
                  </a:lnTo>
                  <a:lnTo>
                    <a:pt x="67" y="339"/>
                  </a:lnTo>
                  <a:lnTo>
                    <a:pt x="85" y="330"/>
                  </a:lnTo>
                  <a:lnTo>
                    <a:pt x="98" y="316"/>
                  </a:lnTo>
                  <a:lnTo>
                    <a:pt x="104" y="296"/>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9" name="Freeform 27"/>
            <p:cNvSpPr>
              <a:spLocks/>
            </p:cNvSpPr>
            <p:nvPr/>
          </p:nvSpPr>
          <p:spPr bwMode="gray">
            <a:xfrm>
              <a:off x="7081838" y="3540125"/>
              <a:ext cx="349250" cy="573088"/>
            </a:xfrm>
            <a:custGeom>
              <a:avLst/>
              <a:gdLst>
                <a:gd name="T0" fmla="*/ 219 w 220"/>
                <a:gd name="T1" fmla="*/ 296 h 361"/>
                <a:gd name="T2" fmla="*/ 199 w 220"/>
                <a:gd name="T3" fmla="*/ 232 h 361"/>
                <a:gd name="T4" fmla="*/ 178 w 220"/>
                <a:gd name="T5" fmla="*/ 174 h 361"/>
                <a:gd name="T6" fmla="*/ 155 w 220"/>
                <a:gd name="T7" fmla="*/ 122 h 361"/>
                <a:gd name="T8" fmla="*/ 128 w 220"/>
                <a:gd name="T9" fmla="*/ 73 h 361"/>
                <a:gd name="T10" fmla="*/ 98 w 220"/>
                <a:gd name="T11" fmla="*/ 23 h 361"/>
                <a:gd name="T12" fmla="*/ 86 w 220"/>
                <a:gd name="T13" fmla="*/ 12 h 361"/>
                <a:gd name="T14" fmla="*/ 73 w 220"/>
                <a:gd name="T15" fmla="*/ 3 h 361"/>
                <a:gd name="T16" fmla="*/ 57 w 220"/>
                <a:gd name="T17" fmla="*/ 0 h 361"/>
                <a:gd name="T18" fmla="*/ 40 w 220"/>
                <a:gd name="T19" fmla="*/ 1 h 361"/>
                <a:gd name="T20" fmla="*/ 25 w 220"/>
                <a:gd name="T21" fmla="*/ 7 h 361"/>
                <a:gd name="T22" fmla="*/ 12 w 220"/>
                <a:gd name="T23" fmla="*/ 17 h 361"/>
                <a:gd name="T24" fmla="*/ 5 w 220"/>
                <a:gd name="T25" fmla="*/ 32 h 361"/>
                <a:gd name="T26" fmla="*/ 0 w 220"/>
                <a:gd name="T27" fmla="*/ 47 h 361"/>
                <a:gd name="T28" fmla="*/ 2 w 220"/>
                <a:gd name="T29" fmla="*/ 64 h 361"/>
                <a:gd name="T30" fmla="*/ 7 w 220"/>
                <a:gd name="T31" fmla="*/ 78 h 361"/>
                <a:gd name="T32" fmla="*/ 34 w 220"/>
                <a:gd name="T33" fmla="*/ 122 h 361"/>
                <a:gd name="T34" fmla="*/ 58 w 220"/>
                <a:gd name="T35" fmla="*/ 165 h 361"/>
                <a:gd name="T36" fmla="*/ 79 w 220"/>
                <a:gd name="T37" fmla="*/ 212 h 361"/>
                <a:gd name="T38" fmla="*/ 98 w 220"/>
                <a:gd name="T39" fmla="*/ 264 h 361"/>
                <a:gd name="T40" fmla="*/ 116 w 220"/>
                <a:gd name="T41" fmla="*/ 321 h 361"/>
                <a:gd name="T42" fmla="*/ 122 w 220"/>
                <a:gd name="T43" fmla="*/ 337 h 361"/>
                <a:gd name="T44" fmla="*/ 134 w 220"/>
                <a:gd name="T45" fmla="*/ 349 h 361"/>
                <a:gd name="T46" fmla="*/ 147 w 220"/>
                <a:gd name="T47" fmla="*/ 357 h 361"/>
                <a:gd name="T48" fmla="*/ 164 w 220"/>
                <a:gd name="T49" fmla="*/ 361 h 361"/>
                <a:gd name="T50" fmla="*/ 180 w 220"/>
                <a:gd name="T51" fmla="*/ 359 h 361"/>
                <a:gd name="T52" fmla="*/ 195 w 220"/>
                <a:gd name="T53" fmla="*/ 352 h 361"/>
                <a:gd name="T54" fmla="*/ 208 w 220"/>
                <a:gd name="T55" fmla="*/ 342 h 361"/>
                <a:gd name="T56" fmla="*/ 216 w 220"/>
                <a:gd name="T57" fmla="*/ 328 h 361"/>
                <a:gd name="T58" fmla="*/ 220 w 220"/>
                <a:gd name="T59" fmla="*/ 312 h 361"/>
                <a:gd name="T60" fmla="*/ 219 w 220"/>
                <a:gd name="T61" fmla="*/ 296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0" h="361">
                  <a:moveTo>
                    <a:pt x="219" y="296"/>
                  </a:moveTo>
                  <a:lnTo>
                    <a:pt x="199" y="232"/>
                  </a:lnTo>
                  <a:lnTo>
                    <a:pt x="178" y="174"/>
                  </a:lnTo>
                  <a:lnTo>
                    <a:pt x="155" y="122"/>
                  </a:lnTo>
                  <a:lnTo>
                    <a:pt x="128" y="73"/>
                  </a:lnTo>
                  <a:lnTo>
                    <a:pt x="98" y="23"/>
                  </a:lnTo>
                  <a:lnTo>
                    <a:pt x="86" y="12"/>
                  </a:lnTo>
                  <a:lnTo>
                    <a:pt x="73" y="3"/>
                  </a:lnTo>
                  <a:lnTo>
                    <a:pt x="57" y="0"/>
                  </a:lnTo>
                  <a:lnTo>
                    <a:pt x="40" y="1"/>
                  </a:lnTo>
                  <a:lnTo>
                    <a:pt x="25" y="7"/>
                  </a:lnTo>
                  <a:lnTo>
                    <a:pt x="12" y="17"/>
                  </a:lnTo>
                  <a:lnTo>
                    <a:pt x="5" y="32"/>
                  </a:lnTo>
                  <a:lnTo>
                    <a:pt x="0" y="47"/>
                  </a:lnTo>
                  <a:lnTo>
                    <a:pt x="2" y="64"/>
                  </a:lnTo>
                  <a:lnTo>
                    <a:pt x="7" y="78"/>
                  </a:lnTo>
                  <a:lnTo>
                    <a:pt x="34" y="122"/>
                  </a:lnTo>
                  <a:lnTo>
                    <a:pt x="58" y="165"/>
                  </a:lnTo>
                  <a:lnTo>
                    <a:pt x="79" y="212"/>
                  </a:lnTo>
                  <a:lnTo>
                    <a:pt x="98" y="264"/>
                  </a:lnTo>
                  <a:lnTo>
                    <a:pt x="116" y="321"/>
                  </a:lnTo>
                  <a:lnTo>
                    <a:pt x="122" y="337"/>
                  </a:lnTo>
                  <a:lnTo>
                    <a:pt x="134" y="349"/>
                  </a:lnTo>
                  <a:lnTo>
                    <a:pt x="147" y="357"/>
                  </a:lnTo>
                  <a:lnTo>
                    <a:pt x="164" y="361"/>
                  </a:lnTo>
                  <a:lnTo>
                    <a:pt x="180" y="359"/>
                  </a:lnTo>
                  <a:lnTo>
                    <a:pt x="195" y="352"/>
                  </a:lnTo>
                  <a:lnTo>
                    <a:pt x="208" y="342"/>
                  </a:lnTo>
                  <a:lnTo>
                    <a:pt x="216" y="328"/>
                  </a:lnTo>
                  <a:lnTo>
                    <a:pt x="220" y="312"/>
                  </a:lnTo>
                  <a:lnTo>
                    <a:pt x="219" y="296"/>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0" name="Freeform 28"/>
            <p:cNvSpPr>
              <a:spLocks/>
            </p:cNvSpPr>
            <p:nvPr/>
          </p:nvSpPr>
          <p:spPr bwMode="gray">
            <a:xfrm>
              <a:off x="5751513" y="3940175"/>
              <a:ext cx="558800" cy="166688"/>
            </a:xfrm>
            <a:custGeom>
              <a:avLst/>
              <a:gdLst>
                <a:gd name="T0" fmla="*/ 298 w 352"/>
                <a:gd name="T1" fmla="*/ 0 h 105"/>
                <a:gd name="T2" fmla="*/ 53 w 352"/>
                <a:gd name="T3" fmla="*/ 0 h 105"/>
                <a:gd name="T4" fmla="*/ 32 w 352"/>
                <a:gd name="T5" fmla="*/ 5 h 105"/>
                <a:gd name="T6" fmla="*/ 15 w 352"/>
                <a:gd name="T7" fmla="*/ 15 h 105"/>
                <a:gd name="T8" fmla="*/ 4 w 352"/>
                <a:gd name="T9" fmla="*/ 32 h 105"/>
                <a:gd name="T10" fmla="*/ 0 w 352"/>
                <a:gd name="T11" fmla="*/ 52 h 105"/>
                <a:gd name="T12" fmla="*/ 4 w 352"/>
                <a:gd name="T13" fmla="*/ 73 h 105"/>
                <a:gd name="T14" fmla="*/ 15 w 352"/>
                <a:gd name="T15" fmla="*/ 90 h 105"/>
                <a:gd name="T16" fmla="*/ 32 w 352"/>
                <a:gd name="T17" fmla="*/ 100 h 105"/>
                <a:gd name="T18" fmla="*/ 53 w 352"/>
                <a:gd name="T19" fmla="*/ 105 h 105"/>
                <a:gd name="T20" fmla="*/ 298 w 352"/>
                <a:gd name="T21" fmla="*/ 105 h 105"/>
                <a:gd name="T22" fmla="*/ 319 w 352"/>
                <a:gd name="T23" fmla="*/ 100 h 105"/>
                <a:gd name="T24" fmla="*/ 336 w 352"/>
                <a:gd name="T25" fmla="*/ 90 h 105"/>
                <a:gd name="T26" fmla="*/ 348 w 352"/>
                <a:gd name="T27" fmla="*/ 73 h 105"/>
                <a:gd name="T28" fmla="*/ 352 w 352"/>
                <a:gd name="T29" fmla="*/ 52 h 105"/>
                <a:gd name="T30" fmla="*/ 348 w 352"/>
                <a:gd name="T31" fmla="*/ 32 h 105"/>
                <a:gd name="T32" fmla="*/ 336 w 352"/>
                <a:gd name="T33" fmla="*/ 15 h 105"/>
                <a:gd name="T34" fmla="*/ 319 w 352"/>
                <a:gd name="T35" fmla="*/ 5 h 105"/>
                <a:gd name="T36" fmla="*/ 298 w 352"/>
                <a:gd name="T3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2" h="105">
                  <a:moveTo>
                    <a:pt x="298" y="0"/>
                  </a:moveTo>
                  <a:lnTo>
                    <a:pt x="53" y="0"/>
                  </a:lnTo>
                  <a:lnTo>
                    <a:pt x="32" y="5"/>
                  </a:lnTo>
                  <a:lnTo>
                    <a:pt x="15" y="15"/>
                  </a:lnTo>
                  <a:lnTo>
                    <a:pt x="4" y="32"/>
                  </a:lnTo>
                  <a:lnTo>
                    <a:pt x="0" y="52"/>
                  </a:lnTo>
                  <a:lnTo>
                    <a:pt x="4" y="73"/>
                  </a:lnTo>
                  <a:lnTo>
                    <a:pt x="15" y="90"/>
                  </a:lnTo>
                  <a:lnTo>
                    <a:pt x="32" y="100"/>
                  </a:lnTo>
                  <a:lnTo>
                    <a:pt x="53" y="105"/>
                  </a:lnTo>
                  <a:lnTo>
                    <a:pt x="298" y="105"/>
                  </a:lnTo>
                  <a:lnTo>
                    <a:pt x="319" y="100"/>
                  </a:lnTo>
                  <a:lnTo>
                    <a:pt x="336" y="90"/>
                  </a:lnTo>
                  <a:lnTo>
                    <a:pt x="348" y="73"/>
                  </a:lnTo>
                  <a:lnTo>
                    <a:pt x="352" y="52"/>
                  </a:lnTo>
                  <a:lnTo>
                    <a:pt x="348" y="32"/>
                  </a:lnTo>
                  <a:lnTo>
                    <a:pt x="336" y="15"/>
                  </a:lnTo>
                  <a:lnTo>
                    <a:pt x="319" y="5"/>
                  </a:lnTo>
                  <a:lnTo>
                    <a:pt x="298"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1" name="Freeform 29"/>
            <p:cNvSpPr>
              <a:spLocks/>
            </p:cNvSpPr>
            <p:nvPr/>
          </p:nvSpPr>
          <p:spPr bwMode="gray">
            <a:xfrm>
              <a:off x="7310438" y="5021263"/>
              <a:ext cx="560388" cy="166688"/>
            </a:xfrm>
            <a:custGeom>
              <a:avLst/>
              <a:gdLst>
                <a:gd name="T0" fmla="*/ 299 w 353"/>
                <a:gd name="T1" fmla="*/ 0 h 105"/>
                <a:gd name="T2" fmla="*/ 54 w 353"/>
                <a:gd name="T3" fmla="*/ 0 h 105"/>
                <a:gd name="T4" fmla="*/ 33 w 353"/>
                <a:gd name="T5" fmla="*/ 5 h 105"/>
                <a:gd name="T6" fmla="*/ 17 w 353"/>
                <a:gd name="T7" fmla="*/ 17 h 105"/>
                <a:gd name="T8" fmla="*/ 5 w 353"/>
                <a:gd name="T9" fmla="*/ 33 h 105"/>
                <a:gd name="T10" fmla="*/ 0 w 353"/>
                <a:gd name="T11" fmla="*/ 52 h 105"/>
                <a:gd name="T12" fmla="*/ 5 w 353"/>
                <a:gd name="T13" fmla="*/ 73 h 105"/>
                <a:gd name="T14" fmla="*/ 17 w 353"/>
                <a:gd name="T15" fmla="*/ 90 h 105"/>
                <a:gd name="T16" fmla="*/ 33 w 353"/>
                <a:gd name="T17" fmla="*/ 102 h 105"/>
                <a:gd name="T18" fmla="*/ 54 w 353"/>
                <a:gd name="T19" fmla="*/ 105 h 105"/>
                <a:gd name="T20" fmla="*/ 299 w 353"/>
                <a:gd name="T21" fmla="*/ 105 h 105"/>
                <a:gd name="T22" fmla="*/ 320 w 353"/>
                <a:gd name="T23" fmla="*/ 102 h 105"/>
                <a:gd name="T24" fmla="*/ 336 w 353"/>
                <a:gd name="T25" fmla="*/ 90 h 105"/>
                <a:gd name="T26" fmla="*/ 348 w 353"/>
                <a:gd name="T27" fmla="*/ 73 h 105"/>
                <a:gd name="T28" fmla="*/ 353 w 353"/>
                <a:gd name="T29" fmla="*/ 52 h 105"/>
                <a:gd name="T30" fmla="*/ 348 w 353"/>
                <a:gd name="T31" fmla="*/ 33 h 105"/>
                <a:gd name="T32" fmla="*/ 336 w 353"/>
                <a:gd name="T33" fmla="*/ 17 h 105"/>
                <a:gd name="T34" fmla="*/ 320 w 353"/>
                <a:gd name="T35" fmla="*/ 5 h 105"/>
                <a:gd name="T36" fmla="*/ 299 w 353"/>
                <a:gd name="T3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3" h="105">
                  <a:moveTo>
                    <a:pt x="299" y="0"/>
                  </a:moveTo>
                  <a:lnTo>
                    <a:pt x="54" y="0"/>
                  </a:lnTo>
                  <a:lnTo>
                    <a:pt x="33" y="5"/>
                  </a:lnTo>
                  <a:lnTo>
                    <a:pt x="17" y="17"/>
                  </a:lnTo>
                  <a:lnTo>
                    <a:pt x="5" y="33"/>
                  </a:lnTo>
                  <a:lnTo>
                    <a:pt x="0" y="52"/>
                  </a:lnTo>
                  <a:lnTo>
                    <a:pt x="5" y="73"/>
                  </a:lnTo>
                  <a:lnTo>
                    <a:pt x="17" y="90"/>
                  </a:lnTo>
                  <a:lnTo>
                    <a:pt x="33" y="102"/>
                  </a:lnTo>
                  <a:lnTo>
                    <a:pt x="54" y="105"/>
                  </a:lnTo>
                  <a:lnTo>
                    <a:pt x="299" y="105"/>
                  </a:lnTo>
                  <a:lnTo>
                    <a:pt x="320" y="102"/>
                  </a:lnTo>
                  <a:lnTo>
                    <a:pt x="336" y="90"/>
                  </a:lnTo>
                  <a:lnTo>
                    <a:pt x="348" y="73"/>
                  </a:lnTo>
                  <a:lnTo>
                    <a:pt x="353" y="52"/>
                  </a:lnTo>
                  <a:lnTo>
                    <a:pt x="348" y="33"/>
                  </a:lnTo>
                  <a:lnTo>
                    <a:pt x="336" y="17"/>
                  </a:lnTo>
                  <a:lnTo>
                    <a:pt x="320" y="5"/>
                  </a:lnTo>
                  <a:lnTo>
                    <a:pt x="299"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2" name="Freeform 30"/>
            <p:cNvSpPr>
              <a:spLocks/>
            </p:cNvSpPr>
            <p:nvPr/>
          </p:nvSpPr>
          <p:spPr bwMode="gray">
            <a:xfrm>
              <a:off x="622301" y="3733800"/>
              <a:ext cx="392113" cy="762000"/>
            </a:xfrm>
            <a:custGeom>
              <a:avLst/>
              <a:gdLst>
                <a:gd name="T0" fmla="*/ 0 w 247"/>
                <a:gd name="T1" fmla="*/ 480 h 480"/>
                <a:gd name="T2" fmla="*/ 87 w 247"/>
                <a:gd name="T3" fmla="*/ 0 h 480"/>
                <a:gd name="T4" fmla="*/ 247 w 247"/>
                <a:gd name="T5" fmla="*/ 0 h 480"/>
                <a:gd name="T6" fmla="*/ 161 w 247"/>
                <a:gd name="T7" fmla="*/ 480 h 480"/>
                <a:gd name="T8" fmla="*/ 0 w 247"/>
                <a:gd name="T9" fmla="*/ 480 h 480"/>
              </a:gdLst>
              <a:ahLst/>
              <a:cxnLst>
                <a:cxn ang="0">
                  <a:pos x="T0" y="T1"/>
                </a:cxn>
                <a:cxn ang="0">
                  <a:pos x="T2" y="T3"/>
                </a:cxn>
                <a:cxn ang="0">
                  <a:pos x="T4" y="T5"/>
                </a:cxn>
                <a:cxn ang="0">
                  <a:pos x="T6" y="T7"/>
                </a:cxn>
                <a:cxn ang="0">
                  <a:pos x="T8" y="T9"/>
                </a:cxn>
              </a:cxnLst>
              <a:rect l="0" t="0" r="r" b="b"/>
              <a:pathLst>
                <a:path w="247" h="480">
                  <a:moveTo>
                    <a:pt x="0" y="480"/>
                  </a:moveTo>
                  <a:lnTo>
                    <a:pt x="87" y="0"/>
                  </a:lnTo>
                  <a:lnTo>
                    <a:pt x="247" y="0"/>
                  </a:lnTo>
                  <a:lnTo>
                    <a:pt x="161" y="480"/>
                  </a:lnTo>
                  <a:lnTo>
                    <a:pt x="0" y="48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3" name="Freeform 31"/>
            <p:cNvSpPr>
              <a:spLocks/>
            </p:cNvSpPr>
            <p:nvPr/>
          </p:nvSpPr>
          <p:spPr bwMode="gray">
            <a:xfrm>
              <a:off x="968376" y="3925888"/>
              <a:ext cx="679450" cy="569913"/>
            </a:xfrm>
            <a:custGeom>
              <a:avLst/>
              <a:gdLst>
                <a:gd name="T0" fmla="*/ 62 w 428"/>
                <a:gd name="T1" fmla="*/ 11 h 359"/>
                <a:gd name="T2" fmla="*/ 190 w 428"/>
                <a:gd name="T3" fmla="*/ 11 h 359"/>
                <a:gd name="T4" fmla="*/ 181 w 428"/>
                <a:gd name="T5" fmla="*/ 64 h 359"/>
                <a:gd name="T6" fmla="*/ 205 w 428"/>
                <a:gd name="T7" fmla="*/ 42 h 359"/>
                <a:gd name="T8" fmla="*/ 228 w 428"/>
                <a:gd name="T9" fmla="*/ 24 h 359"/>
                <a:gd name="T10" fmla="*/ 254 w 428"/>
                <a:gd name="T11" fmla="*/ 11 h 359"/>
                <a:gd name="T12" fmla="*/ 282 w 428"/>
                <a:gd name="T13" fmla="*/ 3 h 359"/>
                <a:gd name="T14" fmla="*/ 312 w 428"/>
                <a:gd name="T15" fmla="*/ 0 h 359"/>
                <a:gd name="T16" fmla="*/ 344 w 428"/>
                <a:gd name="T17" fmla="*/ 3 h 359"/>
                <a:gd name="T18" fmla="*/ 371 w 428"/>
                <a:gd name="T19" fmla="*/ 11 h 359"/>
                <a:gd name="T20" fmla="*/ 393 w 428"/>
                <a:gd name="T21" fmla="*/ 23 h 359"/>
                <a:gd name="T22" fmla="*/ 410 w 428"/>
                <a:gd name="T23" fmla="*/ 39 h 359"/>
                <a:gd name="T24" fmla="*/ 420 w 428"/>
                <a:gd name="T25" fmla="*/ 61 h 359"/>
                <a:gd name="T26" fmla="*/ 426 w 428"/>
                <a:gd name="T27" fmla="*/ 87 h 359"/>
                <a:gd name="T28" fmla="*/ 428 w 428"/>
                <a:gd name="T29" fmla="*/ 116 h 359"/>
                <a:gd name="T30" fmla="*/ 423 w 428"/>
                <a:gd name="T31" fmla="*/ 151 h 359"/>
                <a:gd name="T32" fmla="*/ 386 w 428"/>
                <a:gd name="T33" fmla="*/ 359 h 359"/>
                <a:gd name="T34" fmla="*/ 245 w 428"/>
                <a:gd name="T35" fmla="*/ 359 h 359"/>
                <a:gd name="T36" fmla="*/ 277 w 428"/>
                <a:gd name="T37" fmla="*/ 176 h 359"/>
                <a:gd name="T38" fmla="*/ 280 w 428"/>
                <a:gd name="T39" fmla="*/ 158 h 359"/>
                <a:gd name="T40" fmla="*/ 279 w 428"/>
                <a:gd name="T41" fmla="*/ 143 h 359"/>
                <a:gd name="T42" fmla="*/ 276 w 428"/>
                <a:gd name="T43" fmla="*/ 130 h 359"/>
                <a:gd name="T44" fmla="*/ 269 w 428"/>
                <a:gd name="T45" fmla="*/ 119 h 359"/>
                <a:gd name="T46" fmla="*/ 257 w 428"/>
                <a:gd name="T47" fmla="*/ 112 h 359"/>
                <a:gd name="T48" fmla="*/ 240 w 428"/>
                <a:gd name="T49" fmla="*/ 111 h 359"/>
                <a:gd name="T50" fmla="*/ 220 w 428"/>
                <a:gd name="T51" fmla="*/ 112 h 359"/>
                <a:gd name="T52" fmla="*/ 205 w 428"/>
                <a:gd name="T53" fmla="*/ 119 h 359"/>
                <a:gd name="T54" fmla="*/ 193 w 428"/>
                <a:gd name="T55" fmla="*/ 130 h 359"/>
                <a:gd name="T56" fmla="*/ 184 w 428"/>
                <a:gd name="T57" fmla="*/ 143 h 359"/>
                <a:gd name="T58" fmla="*/ 176 w 428"/>
                <a:gd name="T59" fmla="*/ 161 h 359"/>
                <a:gd name="T60" fmla="*/ 172 w 428"/>
                <a:gd name="T61" fmla="*/ 182 h 359"/>
                <a:gd name="T62" fmla="*/ 141 w 428"/>
                <a:gd name="T63" fmla="*/ 359 h 359"/>
                <a:gd name="T64" fmla="*/ 0 w 428"/>
                <a:gd name="T65" fmla="*/ 359 h 359"/>
                <a:gd name="T66" fmla="*/ 62 w 428"/>
                <a:gd name="T67" fmla="*/ 11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8" h="359">
                  <a:moveTo>
                    <a:pt x="62" y="11"/>
                  </a:moveTo>
                  <a:lnTo>
                    <a:pt x="190" y="11"/>
                  </a:lnTo>
                  <a:lnTo>
                    <a:pt x="181" y="64"/>
                  </a:lnTo>
                  <a:lnTo>
                    <a:pt x="205" y="42"/>
                  </a:lnTo>
                  <a:lnTo>
                    <a:pt x="228" y="24"/>
                  </a:lnTo>
                  <a:lnTo>
                    <a:pt x="254" y="11"/>
                  </a:lnTo>
                  <a:lnTo>
                    <a:pt x="282" y="3"/>
                  </a:lnTo>
                  <a:lnTo>
                    <a:pt x="312" y="0"/>
                  </a:lnTo>
                  <a:lnTo>
                    <a:pt x="344" y="3"/>
                  </a:lnTo>
                  <a:lnTo>
                    <a:pt x="371" y="11"/>
                  </a:lnTo>
                  <a:lnTo>
                    <a:pt x="393" y="23"/>
                  </a:lnTo>
                  <a:lnTo>
                    <a:pt x="410" y="39"/>
                  </a:lnTo>
                  <a:lnTo>
                    <a:pt x="420" y="61"/>
                  </a:lnTo>
                  <a:lnTo>
                    <a:pt x="426" y="87"/>
                  </a:lnTo>
                  <a:lnTo>
                    <a:pt x="428" y="116"/>
                  </a:lnTo>
                  <a:lnTo>
                    <a:pt x="423" y="151"/>
                  </a:lnTo>
                  <a:lnTo>
                    <a:pt x="386" y="359"/>
                  </a:lnTo>
                  <a:lnTo>
                    <a:pt x="245" y="359"/>
                  </a:lnTo>
                  <a:lnTo>
                    <a:pt x="277" y="176"/>
                  </a:lnTo>
                  <a:lnTo>
                    <a:pt x="280" y="158"/>
                  </a:lnTo>
                  <a:lnTo>
                    <a:pt x="279" y="143"/>
                  </a:lnTo>
                  <a:lnTo>
                    <a:pt x="276" y="130"/>
                  </a:lnTo>
                  <a:lnTo>
                    <a:pt x="269" y="119"/>
                  </a:lnTo>
                  <a:lnTo>
                    <a:pt x="257" y="112"/>
                  </a:lnTo>
                  <a:lnTo>
                    <a:pt x="240" y="111"/>
                  </a:lnTo>
                  <a:lnTo>
                    <a:pt x="220" y="112"/>
                  </a:lnTo>
                  <a:lnTo>
                    <a:pt x="205" y="119"/>
                  </a:lnTo>
                  <a:lnTo>
                    <a:pt x="193" y="130"/>
                  </a:lnTo>
                  <a:lnTo>
                    <a:pt x="184" y="143"/>
                  </a:lnTo>
                  <a:lnTo>
                    <a:pt x="176" y="161"/>
                  </a:lnTo>
                  <a:lnTo>
                    <a:pt x="172" y="182"/>
                  </a:lnTo>
                  <a:lnTo>
                    <a:pt x="141" y="359"/>
                  </a:lnTo>
                  <a:lnTo>
                    <a:pt x="0" y="359"/>
                  </a:lnTo>
                  <a:lnTo>
                    <a:pt x="62" y="11"/>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4" name="Freeform 32"/>
            <p:cNvSpPr>
              <a:spLocks/>
            </p:cNvSpPr>
            <p:nvPr/>
          </p:nvSpPr>
          <p:spPr bwMode="gray">
            <a:xfrm>
              <a:off x="1687513" y="3768725"/>
              <a:ext cx="433388" cy="731838"/>
            </a:xfrm>
            <a:custGeom>
              <a:avLst/>
              <a:gdLst>
                <a:gd name="T0" fmla="*/ 210 w 273"/>
                <a:gd name="T1" fmla="*/ 458 h 461"/>
                <a:gd name="T2" fmla="*/ 157 w 273"/>
                <a:gd name="T3" fmla="*/ 461 h 461"/>
                <a:gd name="T4" fmla="*/ 116 w 273"/>
                <a:gd name="T5" fmla="*/ 461 h 461"/>
                <a:gd name="T6" fmla="*/ 82 w 273"/>
                <a:gd name="T7" fmla="*/ 459 h 461"/>
                <a:gd name="T8" fmla="*/ 56 w 273"/>
                <a:gd name="T9" fmla="*/ 453 h 461"/>
                <a:gd name="T10" fmla="*/ 39 w 273"/>
                <a:gd name="T11" fmla="*/ 446 h 461"/>
                <a:gd name="T12" fmla="*/ 25 w 273"/>
                <a:gd name="T13" fmla="*/ 434 h 461"/>
                <a:gd name="T14" fmla="*/ 19 w 273"/>
                <a:gd name="T15" fmla="*/ 416 h 461"/>
                <a:gd name="T16" fmla="*/ 16 w 273"/>
                <a:gd name="T17" fmla="*/ 395 h 461"/>
                <a:gd name="T18" fmla="*/ 18 w 273"/>
                <a:gd name="T19" fmla="*/ 369 h 461"/>
                <a:gd name="T20" fmla="*/ 24 w 273"/>
                <a:gd name="T21" fmla="*/ 336 h 461"/>
                <a:gd name="T22" fmla="*/ 49 w 273"/>
                <a:gd name="T23" fmla="*/ 189 h 461"/>
                <a:gd name="T24" fmla="*/ 0 w 273"/>
                <a:gd name="T25" fmla="*/ 189 h 461"/>
                <a:gd name="T26" fmla="*/ 13 w 273"/>
                <a:gd name="T27" fmla="*/ 110 h 461"/>
                <a:gd name="T28" fmla="*/ 65 w 273"/>
                <a:gd name="T29" fmla="*/ 110 h 461"/>
                <a:gd name="T30" fmla="*/ 86 w 273"/>
                <a:gd name="T31" fmla="*/ 0 h 461"/>
                <a:gd name="T32" fmla="*/ 224 w 273"/>
                <a:gd name="T33" fmla="*/ 0 h 461"/>
                <a:gd name="T34" fmla="*/ 205 w 273"/>
                <a:gd name="T35" fmla="*/ 110 h 461"/>
                <a:gd name="T36" fmla="*/ 273 w 273"/>
                <a:gd name="T37" fmla="*/ 110 h 461"/>
                <a:gd name="T38" fmla="*/ 259 w 273"/>
                <a:gd name="T39" fmla="*/ 189 h 461"/>
                <a:gd name="T40" fmla="*/ 190 w 273"/>
                <a:gd name="T41" fmla="*/ 189 h 461"/>
                <a:gd name="T42" fmla="*/ 168 w 273"/>
                <a:gd name="T43" fmla="*/ 317 h 461"/>
                <a:gd name="T44" fmla="*/ 166 w 273"/>
                <a:gd name="T45" fmla="*/ 333 h 461"/>
                <a:gd name="T46" fmla="*/ 166 w 273"/>
                <a:gd name="T47" fmla="*/ 345 h 461"/>
                <a:gd name="T48" fmla="*/ 172 w 273"/>
                <a:gd name="T49" fmla="*/ 354 h 461"/>
                <a:gd name="T50" fmla="*/ 184 w 273"/>
                <a:gd name="T51" fmla="*/ 358 h 461"/>
                <a:gd name="T52" fmla="*/ 205 w 273"/>
                <a:gd name="T53" fmla="*/ 360 h 461"/>
                <a:gd name="T54" fmla="*/ 227 w 273"/>
                <a:gd name="T55" fmla="*/ 360 h 461"/>
                <a:gd name="T56" fmla="*/ 210 w 273"/>
                <a:gd name="T57" fmla="*/ 458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3" h="461">
                  <a:moveTo>
                    <a:pt x="210" y="458"/>
                  </a:moveTo>
                  <a:lnTo>
                    <a:pt x="157" y="461"/>
                  </a:lnTo>
                  <a:lnTo>
                    <a:pt x="116" y="461"/>
                  </a:lnTo>
                  <a:lnTo>
                    <a:pt x="82" y="459"/>
                  </a:lnTo>
                  <a:lnTo>
                    <a:pt x="56" y="453"/>
                  </a:lnTo>
                  <a:lnTo>
                    <a:pt x="39" y="446"/>
                  </a:lnTo>
                  <a:lnTo>
                    <a:pt x="25" y="434"/>
                  </a:lnTo>
                  <a:lnTo>
                    <a:pt x="19" y="416"/>
                  </a:lnTo>
                  <a:lnTo>
                    <a:pt x="16" y="395"/>
                  </a:lnTo>
                  <a:lnTo>
                    <a:pt x="18" y="369"/>
                  </a:lnTo>
                  <a:lnTo>
                    <a:pt x="24" y="336"/>
                  </a:lnTo>
                  <a:lnTo>
                    <a:pt x="49" y="189"/>
                  </a:lnTo>
                  <a:lnTo>
                    <a:pt x="0" y="189"/>
                  </a:lnTo>
                  <a:lnTo>
                    <a:pt x="13" y="110"/>
                  </a:lnTo>
                  <a:lnTo>
                    <a:pt x="65" y="110"/>
                  </a:lnTo>
                  <a:lnTo>
                    <a:pt x="86" y="0"/>
                  </a:lnTo>
                  <a:lnTo>
                    <a:pt x="224" y="0"/>
                  </a:lnTo>
                  <a:lnTo>
                    <a:pt x="205" y="110"/>
                  </a:lnTo>
                  <a:lnTo>
                    <a:pt x="273" y="110"/>
                  </a:lnTo>
                  <a:lnTo>
                    <a:pt x="259" y="189"/>
                  </a:lnTo>
                  <a:lnTo>
                    <a:pt x="190" y="189"/>
                  </a:lnTo>
                  <a:lnTo>
                    <a:pt x="168" y="317"/>
                  </a:lnTo>
                  <a:lnTo>
                    <a:pt x="166" y="333"/>
                  </a:lnTo>
                  <a:lnTo>
                    <a:pt x="166" y="345"/>
                  </a:lnTo>
                  <a:lnTo>
                    <a:pt x="172" y="354"/>
                  </a:lnTo>
                  <a:lnTo>
                    <a:pt x="184" y="358"/>
                  </a:lnTo>
                  <a:lnTo>
                    <a:pt x="205" y="360"/>
                  </a:lnTo>
                  <a:lnTo>
                    <a:pt x="227" y="360"/>
                  </a:lnTo>
                  <a:lnTo>
                    <a:pt x="210" y="458"/>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5" name="Freeform 33"/>
            <p:cNvSpPr>
              <a:spLocks noEditPoints="1"/>
            </p:cNvSpPr>
            <p:nvPr/>
          </p:nvSpPr>
          <p:spPr bwMode="gray">
            <a:xfrm>
              <a:off x="2085976" y="3925888"/>
              <a:ext cx="655638" cy="585788"/>
            </a:xfrm>
            <a:custGeom>
              <a:avLst/>
              <a:gdLst>
                <a:gd name="T0" fmla="*/ 152 w 413"/>
                <a:gd name="T1" fmla="*/ 146 h 369"/>
                <a:gd name="T2" fmla="*/ 158 w 413"/>
                <a:gd name="T3" fmla="*/ 125 h 369"/>
                <a:gd name="T4" fmla="*/ 170 w 413"/>
                <a:gd name="T5" fmla="*/ 109 h 369"/>
                <a:gd name="T6" fmla="*/ 184 w 413"/>
                <a:gd name="T7" fmla="*/ 96 h 369"/>
                <a:gd name="T8" fmla="*/ 205 w 413"/>
                <a:gd name="T9" fmla="*/ 88 h 369"/>
                <a:gd name="T10" fmla="*/ 229 w 413"/>
                <a:gd name="T11" fmla="*/ 85 h 369"/>
                <a:gd name="T12" fmla="*/ 247 w 413"/>
                <a:gd name="T13" fmla="*/ 88 h 369"/>
                <a:gd name="T14" fmla="*/ 263 w 413"/>
                <a:gd name="T15" fmla="*/ 97 h 369"/>
                <a:gd name="T16" fmla="*/ 274 w 413"/>
                <a:gd name="T17" fmla="*/ 111 h 369"/>
                <a:gd name="T18" fmla="*/ 280 w 413"/>
                <a:gd name="T19" fmla="*/ 127 h 369"/>
                <a:gd name="T20" fmla="*/ 280 w 413"/>
                <a:gd name="T21" fmla="*/ 146 h 369"/>
                <a:gd name="T22" fmla="*/ 152 w 413"/>
                <a:gd name="T23" fmla="*/ 146 h 369"/>
                <a:gd name="T24" fmla="*/ 409 w 413"/>
                <a:gd name="T25" fmla="*/ 216 h 369"/>
                <a:gd name="T26" fmla="*/ 413 w 413"/>
                <a:gd name="T27" fmla="*/ 176 h 369"/>
                <a:gd name="T28" fmla="*/ 412 w 413"/>
                <a:gd name="T29" fmla="*/ 139 h 369"/>
                <a:gd name="T30" fmla="*/ 404 w 413"/>
                <a:gd name="T31" fmla="*/ 105 h 369"/>
                <a:gd name="T32" fmla="*/ 391 w 413"/>
                <a:gd name="T33" fmla="*/ 75 h 369"/>
                <a:gd name="T34" fmla="*/ 372 w 413"/>
                <a:gd name="T35" fmla="*/ 50 h 369"/>
                <a:gd name="T36" fmla="*/ 346 w 413"/>
                <a:gd name="T37" fmla="*/ 29 h 369"/>
                <a:gd name="T38" fmla="*/ 315 w 413"/>
                <a:gd name="T39" fmla="*/ 14 h 369"/>
                <a:gd name="T40" fmla="*/ 280 w 413"/>
                <a:gd name="T41" fmla="*/ 3 h 369"/>
                <a:gd name="T42" fmla="*/ 238 w 413"/>
                <a:gd name="T43" fmla="*/ 0 h 369"/>
                <a:gd name="T44" fmla="*/ 196 w 413"/>
                <a:gd name="T45" fmla="*/ 3 h 369"/>
                <a:gd name="T46" fmla="*/ 156 w 413"/>
                <a:gd name="T47" fmla="*/ 14 h 369"/>
                <a:gd name="T48" fmla="*/ 119 w 413"/>
                <a:gd name="T49" fmla="*/ 30 h 369"/>
                <a:gd name="T50" fmla="*/ 85 w 413"/>
                <a:gd name="T51" fmla="*/ 51 h 369"/>
                <a:gd name="T52" fmla="*/ 57 w 413"/>
                <a:gd name="T53" fmla="*/ 79 h 369"/>
                <a:gd name="T54" fmla="*/ 33 w 413"/>
                <a:gd name="T55" fmla="*/ 111 h 369"/>
                <a:gd name="T56" fmla="*/ 14 w 413"/>
                <a:gd name="T57" fmla="*/ 148 h 369"/>
                <a:gd name="T58" fmla="*/ 3 w 413"/>
                <a:gd name="T59" fmla="*/ 188 h 369"/>
                <a:gd name="T60" fmla="*/ 0 w 413"/>
                <a:gd name="T61" fmla="*/ 225 h 369"/>
                <a:gd name="T62" fmla="*/ 3 w 413"/>
                <a:gd name="T63" fmla="*/ 258 h 369"/>
                <a:gd name="T64" fmla="*/ 12 w 413"/>
                <a:gd name="T65" fmla="*/ 287 h 369"/>
                <a:gd name="T66" fmla="*/ 27 w 413"/>
                <a:gd name="T67" fmla="*/ 311 h 369"/>
                <a:gd name="T68" fmla="*/ 48 w 413"/>
                <a:gd name="T69" fmla="*/ 332 h 369"/>
                <a:gd name="T70" fmla="*/ 73 w 413"/>
                <a:gd name="T71" fmla="*/ 348 h 369"/>
                <a:gd name="T72" fmla="*/ 103 w 413"/>
                <a:gd name="T73" fmla="*/ 360 h 369"/>
                <a:gd name="T74" fmla="*/ 137 w 413"/>
                <a:gd name="T75" fmla="*/ 366 h 369"/>
                <a:gd name="T76" fmla="*/ 173 w 413"/>
                <a:gd name="T77" fmla="*/ 369 h 369"/>
                <a:gd name="T78" fmla="*/ 204 w 413"/>
                <a:gd name="T79" fmla="*/ 368 h 369"/>
                <a:gd name="T80" fmla="*/ 236 w 413"/>
                <a:gd name="T81" fmla="*/ 363 h 369"/>
                <a:gd name="T82" fmla="*/ 268 w 413"/>
                <a:gd name="T83" fmla="*/ 356 h 369"/>
                <a:gd name="T84" fmla="*/ 297 w 413"/>
                <a:gd name="T85" fmla="*/ 344 h 369"/>
                <a:gd name="T86" fmla="*/ 326 w 413"/>
                <a:gd name="T87" fmla="*/ 328 h 369"/>
                <a:gd name="T88" fmla="*/ 351 w 413"/>
                <a:gd name="T89" fmla="*/ 308 h 369"/>
                <a:gd name="T90" fmla="*/ 373 w 413"/>
                <a:gd name="T91" fmla="*/ 283 h 369"/>
                <a:gd name="T92" fmla="*/ 391 w 413"/>
                <a:gd name="T93" fmla="*/ 253 h 369"/>
                <a:gd name="T94" fmla="*/ 256 w 413"/>
                <a:gd name="T95" fmla="*/ 253 h 369"/>
                <a:gd name="T96" fmla="*/ 244 w 413"/>
                <a:gd name="T97" fmla="*/ 267 h 369"/>
                <a:gd name="T98" fmla="*/ 229 w 413"/>
                <a:gd name="T99" fmla="*/ 277 h 369"/>
                <a:gd name="T100" fmla="*/ 214 w 413"/>
                <a:gd name="T101" fmla="*/ 282 h 369"/>
                <a:gd name="T102" fmla="*/ 196 w 413"/>
                <a:gd name="T103" fmla="*/ 285 h 369"/>
                <a:gd name="T104" fmla="*/ 176 w 413"/>
                <a:gd name="T105" fmla="*/ 282 h 369"/>
                <a:gd name="T106" fmla="*/ 158 w 413"/>
                <a:gd name="T107" fmla="*/ 271 h 369"/>
                <a:gd name="T108" fmla="*/ 146 w 413"/>
                <a:gd name="T109" fmla="*/ 258 h 369"/>
                <a:gd name="T110" fmla="*/ 138 w 413"/>
                <a:gd name="T111" fmla="*/ 238 h 369"/>
                <a:gd name="T112" fmla="*/ 140 w 413"/>
                <a:gd name="T113" fmla="*/ 216 h 369"/>
                <a:gd name="T114" fmla="*/ 409 w 413"/>
                <a:gd name="T115" fmla="*/ 216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3" h="369">
                  <a:moveTo>
                    <a:pt x="152" y="146"/>
                  </a:moveTo>
                  <a:lnTo>
                    <a:pt x="158" y="125"/>
                  </a:lnTo>
                  <a:lnTo>
                    <a:pt x="170" y="109"/>
                  </a:lnTo>
                  <a:lnTo>
                    <a:pt x="184" y="96"/>
                  </a:lnTo>
                  <a:lnTo>
                    <a:pt x="205" y="88"/>
                  </a:lnTo>
                  <a:lnTo>
                    <a:pt x="229" y="85"/>
                  </a:lnTo>
                  <a:lnTo>
                    <a:pt x="247" y="88"/>
                  </a:lnTo>
                  <a:lnTo>
                    <a:pt x="263" y="97"/>
                  </a:lnTo>
                  <a:lnTo>
                    <a:pt x="274" y="111"/>
                  </a:lnTo>
                  <a:lnTo>
                    <a:pt x="280" y="127"/>
                  </a:lnTo>
                  <a:lnTo>
                    <a:pt x="280" y="146"/>
                  </a:lnTo>
                  <a:lnTo>
                    <a:pt x="152" y="146"/>
                  </a:lnTo>
                  <a:close/>
                  <a:moveTo>
                    <a:pt x="409" y="216"/>
                  </a:moveTo>
                  <a:lnTo>
                    <a:pt x="413" y="176"/>
                  </a:lnTo>
                  <a:lnTo>
                    <a:pt x="412" y="139"/>
                  </a:lnTo>
                  <a:lnTo>
                    <a:pt x="404" y="105"/>
                  </a:lnTo>
                  <a:lnTo>
                    <a:pt x="391" y="75"/>
                  </a:lnTo>
                  <a:lnTo>
                    <a:pt x="372" y="50"/>
                  </a:lnTo>
                  <a:lnTo>
                    <a:pt x="346" y="29"/>
                  </a:lnTo>
                  <a:lnTo>
                    <a:pt x="315" y="14"/>
                  </a:lnTo>
                  <a:lnTo>
                    <a:pt x="280" y="3"/>
                  </a:lnTo>
                  <a:lnTo>
                    <a:pt x="238" y="0"/>
                  </a:lnTo>
                  <a:lnTo>
                    <a:pt x="196" y="3"/>
                  </a:lnTo>
                  <a:lnTo>
                    <a:pt x="156" y="14"/>
                  </a:lnTo>
                  <a:lnTo>
                    <a:pt x="119" y="30"/>
                  </a:lnTo>
                  <a:lnTo>
                    <a:pt x="85" y="51"/>
                  </a:lnTo>
                  <a:lnTo>
                    <a:pt x="57" y="79"/>
                  </a:lnTo>
                  <a:lnTo>
                    <a:pt x="33" y="111"/>
                  </a:lnTo>
                  <a:lnTo>
                    <a:pt x="14" y="148"/>
                  </a:lnTo>
                  <a:lnTo>
                    <a:pt x="3" y="188"/>
                  </a:lnTo>
                  <a:lnTo>
                    <a:pt x="0" y="225"/>
                  </a:lnTo>
                  <a:lnTo>
                    <a:pt x="3" y="258"/>
                  </a:lnTo>
                  <a:lnTo>
                    <a:pt x="12" y="287"/>
                  </a:lnTo>
                  <a:lnTo>
                    <a:pt x="27" y="311"/>
                  </a:lnTo>
                  <a:lnTo>
                    <a:pt x="48" y="332"/>
                  </a:lnTo>
                  <a:lnTo>
                    <a:pt x="73" y="348"/>
                  </a:lnTo>
                  <a:lnTo>
                    <a:pt x="103" y="360"/>
                  </a:lnTo>
                  <a:lnTo>
                    <a:pt x="137" y="366"/>
                  </a:lnTo>
                  <a:lnTo>
                    <a:pt x="173" y="369"/>
                  </a:lnTo>
                  <a:lnTo>
                    <a:pt x="204" y="368"/>
                  </a:lnTo>
                  <a:lnTo>
                    <a:pt x="236" y="363"/>
                  </a:lnTo>
                  <a:lnTo>
                    <a:pt x="268" y="356"/>
                  </a:lnTo>
                  <a:lnTo>
                    <a:pt x="297" y="344"/>
                  </a:lnTo>
                  <a:lnTo>
                    <a:pt x="326" y="328"/>
                  </a:lnTo>
                  <a:lnTo>
                    <a:pt x="351" y="308"/>
                  </a:lnTo>
                  <a:lnTo>
                    <a:pt x="373" y="283"/>
                  </a:lnTo>
                  <a:lnTo>
                    <a:pt x="391" y="253"/>
                  </a:lnTo>
                  <a:lnTo>
                    <a:pt x="256" y="253"/>
                  </a:lnTo>
                  <a:lnTo>
                    <a:pt x="244" y="267"/>
                  </a:lnTo>
                  <a:lnTo>
                    <a:pt x="229" y="277"/>
                  </a:lnTo>
                  <a:lnTo>
                    <a:pt x="214" y="282"/>
                  </a:lnTo>
                  <a:lnTo>
                    <a:pt x="196" y="285"/>
                  </a:lnTo>
                  <a:lnTo>
                    <a:pt x="176" y="282"/>
                  </a:lnTo>
                  <a:lnTo>
                    <a:pt x="158" y="271"/>
                  </a:lnTo>
                  <a:lnTo>
                    <a:pt x="146" y="258"/>
                  </a:lnTo>
                  <a:lnTo>
                    <a:pt x="138" y="238"/>
                  </a:lnTo>
                  <a:lnTo>
                    <a:pt x="140" y="216"/>
                  </a:lnTo>
                  <a:lnTo>
                    <a:pt x="409" y="216"/>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6" name="Freeform 34"/>
            <p:cNvSpPr>
              <a:spLocks/>
            </p:cNvSpPr>
            <p:nvPr/>
          </p:nvSpPr>
          <p:spPr bwMode="gray">
            <a:xfrm>
              <a:off x="2744788" y="3925888"/>
              <a:ext cx="509588" cy="569913"/>
            </a:xfrm>
            <a:custGeom>
              <a:avLst/>
              <a:gdLst>
                <a:gd name="T0" fmla="*/ 62 w 321"/>
                <a:gd name="T1" fmla="*/ 11 h 359"/>
                <a:gd name="T2" fmla="*/ 190 w 321"/>
                <a:gd name="T3" fmla="*/ 11 h 359"/>
                <a:gd name="T4" fmla="*/ 178 w 321"/>
                <a:gd name="T5" fmla="*/ 81 h 359"/>
                <a:gd name="T6" fmla="*/ 180 w 321"/>
                <a:gd name="T7" fmla="*/ 81 h 359"/>
                <a:gd name="T8" fmla="*/ 199 w 321"/>
                <a:gd name="T9" fmla="*/ 51 h 359"/>
                <a:gd name="T10" fmla="*/ 220 w 321"/>
                <a:gd name="T11" fmla="*/ 29 h 359"/>
                <a:gd name="T12" fmla="*/ 245 w 321"/>
                <a:gd name="T13" fmla="*/ 12 h 359"/>
                <a:gd name="T14" fmla="*/ 272 w 321"/>
                <a:gd name="T15" fmla="*/ 3 h 359"/>
                <a:gd name="T16" fmla="*/ 303 w 321"/>
                <a:gd name="T17" fmla="*/ 0 h 359"/>
                <a:gd name="T18" fmla="*/ 312 w 321"/>
                <a:gd name="T19" fmla="*/ 2 h 359"/>
                <a:gd name="T20" fmla="*/ 321 w 321"/>
                <a:gd name="T21" fmla="*/ 2 h 359"/>
                <a:gd name="T22" fmla="*/ 297 w 321"/>
                <a:gd name="T23" fmla="*/ 140 h 359"/>
                <a:gd name="T24" fmla="*/ 282 w 321"/>
                <a:gd name="T25" fmla="*/ 139 h 359"/>
                <a:gd name="T26" fmla="*/ 269 w 321"/>
                <a:gd name="T27" fmla="*/ 137 h 359"/>
                <a:gd name="T28" fmla="*/ 241 w 321"/>
                <a:gd name="T29" fmla="*/ 139 h 359"/>
                <a:gd name="T30" fmla="*/ 218 w 321"/>
                <a:gd name="T31" fmla="*/ 146 h 359"/>
                <a:gd name="T32" fmla="*/ 199 w 321"/>
                <a:gd name="T33" fmla="*/ 160 h 359"/>
                <a:gd name="T34" fmla="*/ 184 w 321"/>
                <a:gd name="T35" fmla="*/ 179 h 359"/>
                <a:gd name="T36" fmla="*/ 171 w 321"/>
                <a:gd name="T37" fmla="*/ 206 h 359"/>
                <a:gd name="T38" fmla="*/ 163 w 321"/>
                <a:gd name="T39" fmla="*/ 238 h 359"/>
                <a:gd name="T40" fmla="*/ 141 w 321"/>
                <a:gd name="T41" fmla="*/ 359 h 359"/>
                <a:gd name="T42" fmla="*/ 0 w 321"/>
                <a:gd name="T43" fmla="*/ 359 h 359"/>
                <a:gd name="T44" fmla="*/ 62 w 321"/>
                <a:gd name="T45" fmla="*/ 11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1" h="359">
                  <a:moveTo>
                    <a:pt x="62" y="11"/>
                  </a:moveTo>
                  <a:lnTo>
                    <a:pt x="190" y="11"/>
                  </a:lnTo>
                  <a:lnTo>
                    <a:pt x="178" y="81"/>
                  </a:lnTo>
                  <a:lnTo>
                    <a:pt x="180" y="81"/>
                  </a:lnTo>
                  <a:lnTo>
                    <a:pt x="199" y="51"/>
                  </a:lnTo>
                  <a:lnTo>
                    <a:pt x="220" y="29"/>
                  </a:lnTo>
                  <a:lnTo>
                    <a:pt x="245" y="12"/>
                  </a:lnTo>
                  <a:lnTo>
                    <a:pt x="272" y="3"/>
                  </a:lnTo>
                  <a:lnTo>
                    <a:pt x="303" y="0"/>
                  </a:lnTo>
                  <a:lnTo>
                    <a:pt x="312" y="2"/>
                  </a:lnTo>
                  <a:lnTo>
                    <a:pt x="321" y="2"/>
                  </a:lnTo>
                  <a:lnTo>
                    <a:pt x="297" y="140"/>
                  </a:lnTo>
                  <a:lnTo>
                    <a:pt x="282" y="139"/>
                  </a:lnTo>
                  <a:lnTo>
                    <a:pt x="269" y="137"/>
                  </a:lnTo>
                  <a:lnTo>
                    <a:pt x="241" y="139"/>
                  </a:lnTo>
                  <a:lnTo>
                    <a:pt x="218" y="146"/>
                  </a:lnTo>
                  <a:lnTo>
                    <a:pt x="199" y="160"/>
                  </a:lnTo>
                  <a:lnTo>
                    <a:pt x="184" y="179"/>
                  </a:lnTo>
                  <a:lnTo>
                    <a:pt x="171" y="206"/>
                  </a:lnTo>
                  <a:lnTo>
                    <a:pt x="163" y="238"/>
                  </a:lnTo>
                  <a:lnTo>
                    <a:pt x="141" y="359"/>
                  </a:lnTo>
                  <a:lnTo>
                    <a:pt x="0" y="359"/>
                  </a:lnTo>
                  <a:lnTo>
                    <a:pt x="62" y="11"/>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7" name="Freeform 35"/>
            <p:cNvSpPr>
              <a:spLocks/>
            </p:cNvSpPr>
            <p:nvPr/>
          </p:nvSpPr>
          <p:spPr bwMode="gray">
            <a:xfrm>
              <a:off x="3214688" y="3925888"/>
              <a:ext cx="679450" cy="569913"/>
            </a:xfrm>
            <a:custGeom>
              <a:avLst/>
              <a:gdLst>
                <a:gd name="T0" fmla="*/ 62 w 428"/>
                <a:gd name="T1" fmla="*/ 11 h 359"/>
                <a:gd name="T2" fmla="*/ 191 w 428"/>
                <a:gd name="T3" fmla="*/ 11 h 359"/>
                <a:gd name="T4" fmla="*/ 181 w 428"/>
                <a:gd name="T5" fmla="*/ 64 h 359"/>
                <a:gd name="T6" fmla="*/ 205 w 428"/>
                <a:gd name="T7" fmla="*/ 42 h 359"/>
                <a:gd name="T8" fmla="*/ 230 w 428"/>
                <a:gd name="T9" fmla="*/ 24 h 359"/>
                <a:gd name="T10" fmla="*/ 255 w 428"/>
                <a:gd name="T11" fmla="*/ 11 h 359"/>
                <a:gd name="T12" fmla="*/ 282 w 428"/>
                <a:gd name="T13" fmla="*/ 3 h 359"/>
                <a:gd name="T14" fmla="*/ 313 w 428"/>
                <a:gd name="T15" fmla="*/ 0 h 359"/>
                <a:gd name="T16" fmla="*/ 346 w 428"/>
                <a:gd name="T17" fmla="*/ 3 h 359"/>
                <a:gd name="T18" fmla="*/ 373 w 428"/>
                <a:gd name="T19" fmla="*/ 11 h 359"/>
                <a:gd name="T20" fmla="*/ 394 w 428"/>
                <a:gd name="T21" fmla="*/ 23 h 359"/>
                <a:gd name="T22" fmla="*/ 410 w 428"/>
                <a:gd name="T23" fmla="*/ 39 h 359"/>
                <a:gd name="T24" fmla="*/ 422 w 428"/>
                <a:gd name="T25" fmla="*/ 61 h 359"/>
                <a:gd name="T26" fmla="*/ 428 w 428"/>
                <a:gd name="T27" fmla="*/ 87 h 359"/>
                <a:gd name="T28" fmla="*/ 428 w 428"/>
                <a:gd name="T29" fmla="*/ 116 h 359"/>
                <a:gd name="T30" fmla="*/ 423 w 428"/>
                <a:gd name="T31" fmla="*/ 151 h 359"/>
                <a:gd name="T32" fmla="*/ 386 w 428"/>
                <a:gd name="T33" fmla="*/ 359 h 359"/>
                <a:gd name="T34" fmla="*/ 245 w 428"/>
                <a:gd name="T35" fmla="*/ 359 h 359"/>
                <a:gd name="T36" fmla="*/ 278 w 428"/>
                <a:gd name="T37" fmla="*/ 176 h 359"/>
                <a:gd name="T38" fmla="*/ 281 w 428"/>
                <a:gd name="T39" fmla="*/ 158 h 359"/>
                <a:gd name="T40" fmla="*/ 281 w 428"/>
                <a:gd name="T41" fmla="*/ 143 h 359"/>
                <a:gd name="T42" fmla="*/ 276 w 428"/>
                <a:gd name="T43" fmla="*/ 130 h 359"/>
                <a:gd name="T44" fmla="*/ 270 w 428"/>
                <a:gd name="T45" fmla="*/ 119 h 359"/>
                <a:gd name="T46" fmla="*/ 258 w 428"/>
                <a:gd name="T47" fmla="*/ 112 h 359"/>
                <a:gd name="T48" fmla="*/ 240 w 428"/>
                <a:gd name="T49" fmla="*/ 111 h 359"/>
                <a:gd name="T50" fmla="*/ 221 w 428"/>
                <a:gd name="T51" fmla="*/ 112 h 359"/>
                <a:gd name="T52" fmla="*/ 205 w 428"/>
                <a:gd name="T53" fmla="*/ 119 h 359"/>
                <a:gd name="T54" fmla="*/ 193 w 428"/>
                <a:gd name="T55" fmla="*/ 130 h 359"/>
                <a:gd name="T56" fmla="*/ 184 w 428"/>
                <a:gd name="T57" fmla="*/ 143 h 359"/>
                <a:gd name="T58" fmla="*/ 178 w 428"/>
                <a:gd name="T59" fmla="*/ 161 h 359"/>
                <a:gd name="T60" fmla="*/ 172 w 428"/>
                <a:gd name="T61" fmla="*/ 182 h 359"/>
                <a:gd name="T62" fmla="*/ 141 w 428"/>
                <a:gd name="T63" fmla="*/ 359 h 359"/>
                <a:gd name="T64" fmla="*/ 0 w 428"/>
                <a:gd name="T65" fmla="*/ 359 h 359"/>
                <a:gd name="T66" fmla="*/ 62 w 428"/>
                <a:gd name="T67" fmla="*/ 11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8" h="359">
                  <a:moveTo>
                    <a:pt x="62" y="11"/>
                  </a:moveTo>
                  <a:lnTo>
                    <a:pt x="191" y="11"/>
                  </a:lnTo>
                  <a:lnTo>
                    <a:pt x="181" y="64"/>
                  </a:lnTo>
                  <a:lnTo>
                    <a:pt x="205" y="42"/>
                  </a:lnTo>
                  <a:lnTo>
                    <a:pt x="230" y="24"/>
                  </a:lnTo>
                  <a:lnTo>
                    <a:pt x="255" y="11"/>
                  </a:lnTo>
                  <a:lnTo>
                    <a:pt x="282" y="3"/>
                  </a:lnTo>
                  <a:lnTo>
                    <a:pt x="313" y="0"/>
                  </a:lnTo>
                  <a:lnTo>
                    <a:pt x="346" y="3"/>
                  </a:lnTo>
                  <a:lnTo>
                    <a:pt x="373" y="11"/>
                  </a:lnTo>
                  <a:lnTo>
                    <a:pt x="394" y="23"/>
                  </a:lnTo>
                  <a:lnTo>
                    <a:pt x="410" y="39"/>
                  </a:lnTo>
                  <a:lnTo>
                    <a:pt x="422" y="61"/>
                  </a:lnTo>
                  <a:lnTo>
                    <a:pt x="428" y="87"/>
                  </a:lnTo>
                  <a:lnTo>
                    <a:pt x="428" y="116"/>
                  </a:lnTo>
                  <a:lnTo>
                    <a:pt x="423" y="151"/>
                  </a:lnTo>
                  <a:lnTo>
                    <a:pt x="386" y="359"/>
                  </a:lnTo>
                  <a:lnTo>
                    <a:pt x="245" y="359"/>
                  </a:lnTo>
                  <a:lnTo>
                    <a:pt x="278" y="176"/>
                  </a:lnTo>
                  <a:lnTo>
                    <a:pt x="281" y="158"/>
                  </a:lnTo>
                  <a:lnTo>
                    <a:pt x="281" y="143"/>
                  </a:lnTo>
                  <a:lnTo>
                    <a:pt x="276" y="130"/>
                  </a:lnTo>
                  <a:lnTo>
                    <a:pt x="270" y="119"/>
                  </a:lnTo>
                  <a:lnTo>
                    <a:pt x="258" y="112"/>
                  </a:lnTo>
                  <a:lnTo>
                    <a:pt x="240" y="111"/>
                  </a:lnTo>
                  <a:lnTo>
                    <a:pt x="221" y="112"/>
                  </a:lnTo>
                  <a:lnTo>
                    <a:pt x="205" y="119"/>
                  </a:lnTo>
                  <a:lnTo>
                    <a:pt x="193" y="130"/>
                  </a:lnTo>
                  <a:lnTo>
                    <a:pt x="184" y="143"/>
                  </a:lnTo>
                  <a:lnTo>
                    <a:pt x="178" y="161"/>
                  </a:lnTo>
                  <a:lnTo>
                    <a:pt x="172" y="182"/>
                  </a:lnTo>
                  <a:lnTo>
                    <a:pt x="141" y="359"/>
                  </a:lnTo>
                  <a:lnTo>
                    <a:pt x="0" y="359"/>
                  </a:lnTo>
                  <a:lnTo>
                    <a:pt x="62" y="11"/>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8" name="Freeform 36"/>
            <p:cNvSpPr>
              <a:spLocks noEditPoints="1"/>
            </p:cNvSpPr>
            <p:nvPr/>
          </p:nvSpPr>
          <p:spPr bwMode="gray">
            <a:xfrm>
              <a:off x="3919538" y="3925888"/>
              <a:ext cx="658813" cy="585788"/>
            </a:xfrm>
            <a:custGeom>
              <a:avLst/>
              <a:gdLst>
                <a:gd name="T0" fmla="*/ 153 w 415"/>
                <a:gd name="T1" fmla="*/ 146 h 369"/>
                <a:gd name="T2" fmla="*/ 159 w 415"/>
                <a:gd name="T3" fmla="*/ 125 h 369"/>
                <a:gd name="T4" fmla="*/ 171 w 415"/>
                <a:gd name="T5" fmla="*/ 109 h 369"/>
                <a:gd name="T6" fmla="*/ 186 w 415"/>
                <a:gd name="T7" fmla="*/ 96 h 369"/>
                <a:gd name="T8" fmla="*/ 205 w 415"/>
                <a:gd name="T9" fmla="*/ 88 h 369"/>
                <a:gd name="T10" fmla="*/ 229 w 415"/>
                <a:gd name="T11" fmla="*/ 85 h 369"/>
                <a:gd name="T12" fmla="*/ 248 w 415"/>
                <a:gd name="T13" fmla="*/ 88 h 369"/>
                <a:gd name="T14" fmla="*/ 263 w 415"/>
                <a:gd name="T15" fmla="*/ 97 h 369"/>
                <a:gd name="T16" fmla="*/ 275 w 415"/>
                <a:gd name="T17" fmla="*/ 111 h 369"/>
                <a:gd name="T18" fmla="*/ 281 w 415"/>
                <a:gd name="T19" fmla="*/ 127 h 369"/>
                <a:gd name="T20" fmla="*/ 281 w 415"/>
                <a:gd name="T21" fmla="*/ 146 h 369"/>
                <a:gd name="T22" fmla="*/ 153 w 415"/>
                <a:gd name="T23" fmla="*/ 146 h 369"/>
                <a:gd name="T24" fmla="*/ 409 w 415"/>
                <a:gd name="T25" fmla="*/ 216 h 369"/>
                <a:gd name="T26" fmla="*/ 415 w 415"/>
                <a:gd name="T27" fmla="*/ 176 h 369"/>
                <a:gd name="T28" fmla="*/ 413 w 415"/>
                <a:gd name="T29" fmla="*/ 139 h 369"/>
                <a:gd name="T30" fmla="*/ 406 w 415"/>
                <a:gd name="T31" fmla="*/ 105 h 369"/>
                <a:gd name="T32" fmla="*/ 393 w 415"/>
                <a:gd name="T33" fmla="*/ 75 h 369"/>
                <a:gd name="T34" fmla="*/ 372 w 415"/>
                <a:gd name="T35" fmla="*/ 50 h 369"/>
                <a:gd name="T36" fmla="*/ 346 w 415"/>
                <a:gd name="T37" fmla="*/ 29 h 369"/>
                <a:gd name="T38" fmla="*/ 317 w 415"/>
                <a:gd name="T39" fmla="*/ 14 h 369"/>
                <a:gd name="T40" fmla="*/ 281 w 415"/>
                <a:gd name="T41" fmla="*/ 3 h 369"/>
                <a:gd name="T42" fmla="*/ 239 w 415"/>
                <a:gd name="T43" fmla="*/ 0 h 369"/>
                <a:gd name="T44" fmla="*/ 196 w 415"/>
                <a:gd name="T45" fmla="*/ 3 h 369"/>
                <a:gd name="T46" fmla="*/ 158 w 415"/>
                <a:gd name="T47" fmla="*/ 14 h 369"/>
                <a:gd name="T48" fmla="*/ 121 w 415"/>
                <a:gd name="T49" fmla="*/ 30 h 369"/>
                <a:gd name="T50" fmla="*/ 86 w 415"/>
                <a:gd name="T51" fmla="*/ 51 h 369"/>
                <a:gd name="T52" fmla="*/ 57 w 415"/>
                <a:gd name="T53" fmla="*/ 79 h 369"/>
                <a:gd name="T54" fmla="*/ 33 w 415"/>
                <a:gd name="T55" fmla="*/ 111 h 369"/>
                <a:gd name="T56" fmla="*/ 15 w 415"/>
                <a:gd name="T57" fmla="*/ 148 h 369"/>
                <a:gd name="T58" fmla="*/ 3 w 415"/>
                <a:gd name="T59" fmla="*/ 188 h 369"/>
                <a:gd name="T60" fmla="*/ 0 w 415"/>
                <a:gd name="T61" fmla="*/ 225 h 369"/>
                <a:gd name="T62" fmla="*/ 3 w 415"/>
                <a:gd name="T63" fmla="*/ 258 h 369"/>
                <a:gd name="T64" fmla="*/ 14 w 415"/>
                <a:gd name="T65" fmla="*/ 287 h 369"/>
                <a:gd name="T66" fmla="*/ 28 w 415"/>
                <a:gd name="T67" fmla="*/ 311 h 369"/>
                <a:gd name="T68" fmla="*/ 49 w 415"/>
                <a:gd name="T69" fmla="*/ 332 h 369"/>
                <a:gd name="T70" fmla="*/ 74 w 415"/>
                <a:gd name="T71" fmla="*/ 348 h 369"/>
                <a:gd name="T72" fmla="*/ 104 w 415"/>
                <a:gd name="T73" fmla="*/ 360 h 369"/>
                <a:gd name="T74" fmla="*/ 137 w 415"/>
                <a:gd name="T75" fmla="*/ 366 h 369"/>
                <a:gd name="T76" fmla="*/ 174 w 415"/>
                <a:gd name="T77" fmla="*/ 369 h 369"/>
                <a:gd name="T78" fmla="*/ 205 w 415"/>
                <a:gd name="T79" fmla="*/ 368 h 369"/>
                <a:gd name="T80" fmla="*/ 236 w 415"/>
                <a:gd name="T81" fmla="*/ 363 h 369"/>
                <a:gd name="T82" fmla="*/ 268 w 415"/>
                <a:gd name="T83" fmla="*/ 356 h 369"/>
                <a:gd name="T84" fmla="*/ 299 w 415"/>
                <a:gd name="T85" fmla="*/ 344 h 369"/>
                <a:gd name="T86" fmla="*/ 327 w 415"/>
                <a:gd name="T87" fmla="*/ 328 h 369"/>
                <a:gd name="T88" fmla="*/ 352 w 415"/>
                <a:gd name="T89" fmla="*/ 308 h 369"/>
                <a:gd name="T90" fmla="*/ 373 w 415"/>
                <a:gd name="T91" fmla="*/ 283 h 369"/>
                <a:gd name="T92" fmla="*/ 391 w 415"/>
                <a:gd name="T93" fmla="*/ 253 h 369"/>
                <a:gd name="T94" fmla="*/ 256 w 415"/>
                <a:gd name="T95" fmla="*/ 253 h 369"/>
                <a:gd name="T96" fmla="*/ 244 w 415"/>
                <a:gd name="T97" fmla="*/ 267 h 369"/>
                <a:gd name="T98" fmla="*/ 231 w 415"/>
                <a:gd name="T99" fmla="*/ 277 h 369"/>
                <a:gd name="T100" fmla="*/ 214 w 415"/>
                <a:gd name="T101" fmla="*/ 282 h 369"/>
                <a:gd name="T102" fmla="*/ 198 w 415"/>
                <a:gd name="T103" fmla="*/ 285 h 369"/>
                <a:gd name="T104" fmla="*/ 177 w 415"/>
                <a:gd name="T105" fmla="*/ 282 h 369"/>
                <a:gd name="T106" fmla="*/ 159 w 415"/>
                <a:gd name="T107" fmla="*/ 271 h 369"/>
                <a:gd name="T108" fmla="*/ 146 w 415"/>
                <a:gd name="T109" fmla="*/ 258 h 369"/>
                <a:gd name="T110" fmla="*/ 140 w 415"/>
                <a:gd name="T111" fmla="*/ 238 h 369"/>
                <a:gd name="T112" fmla="*/ 140 w 415"/>
                <a:gd name="T113" fmla="*/ 216 h 369"/>
                <a:gd name="T114" fmla="*/ 409 w 415"/>
                <a:gd name="T115" fmla="*/ 216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5" h="369">
                  <a:moveTo>
                    <a:pt x="153" y="146"/>
                  </a:moveTo>
                  <a:lnTo>
                    <a:pt x="159" y="125"/>
                  </a:lnTo>
                  <a:lnTo>
                    <a:pt x="171" y="109"/>
                  </a:lnTo>
                  <a:lnTo>
                    <a:pt x="186" y="96"/>
                  </a:lnTo>
                  <a:lnTo>
                    <a:pt x="205" y="88"/>
                  </a:lnTo>
                  <a:lnTo>
                    <a:pt x="229" y="85"/>
                  </a:lnTo>
                  <a:lnTo>
                    <a:pt x="248" y="88"/>
                  </a:lnTo>
                  <a:lnTo>
                    <a:pt x="263" y="97"/>
                  </a:lnTo>
                  <a:lnTo>
                    <a:pt x="275" y="111"/>
                  </a:lnTo>
                  <a:lnTo>
                    <a:pt x="281" y="127"/>
                  </a:lnTo>
                  <a:lnTo>
                    <a:pt x="281" y="146"/>
                  </a:lnTo>
                  <a:lnTo>
                    <a:pt x="153" y="146"/>
                  </a:lnTo>
                  <a:close/>
                  <a:moveTo>
                    <a:pt x="409" y="216"/>
                  </a:moveTo>
                  <a:lnTo>
                    <a:pt x="415" y="176"/>
                  </a:lnTo>
                  <a:lnTo>
                    <a:pt x="413" y="139"/>
                  </a:lnTo>
                  <a:lnTo>
                    <a:pt x="406" y="105"/>
                  </a:lnTo>
                  <a:lnTo>
                    <a:pt x="393" y="75"/>
                  </a:lnTo>
                  <a:lnTo>
                    <a:pt x="372" y="50"/>
                  </a:lnTo>
                  <a:lnTo>
                    <a:pt x="346" y="29"/>
                  </a:lnTo>
                  <a:lnTo>
                    <a:pt x="317" y="14"/>
                  </a:lnTo>
                  <a:lnTo>
                    <a:pt x="281" y="3"/>
                  </a:lnTo>
                  <a:lnTo>
                    <a:pt x="239" y="0"/>
                  </a:lnTo>
                  <a:lnTo>
                    <a:pt x="196" y="3"/>
                  </a:lnTo>
                  <a:lnTo>
                    <a:pt x="158" y="14"/>
                  </a:lnTo>
                  <a:lnTo>
                    <a:pt x="121" y="30"/>
                  </a:lnTo>
                  <a:lnTo>
                    <a:pt x="86" y="51"/>
                  </a:lnTo>
                  <a:lnTo>
                    <a:pt x="57" y="79"/>
                  </a:lnTo>
                  <a:lnTo>
                    <a:pt x="33" y="111"/>
                  </a:lnTo>
                  <a:lnTo>
                    <a:pt x="15" y="148"/>
                  </a:lnTo>
                  <a:lnTo>
                    <a:pt x="3" y="188"/>
                  </a:lnTo>
                  <a:lnTo>
                    <a:pt x="0" y="225"/>
                  </a:lnTo>
                  <a:lnTo>
                    <a:pt x="3" y="258"/>
                  </a:lnTo>
                  <a:lnTo>
                    <a:pt x="14" y="287"/>
                  </a:lnTo>
                  <a:lnTo>
                    <a:pt x="28" y="311"/>
                  </a:lnTo>
                  <a:lnTo>
                    <a:pt x="49" y="332"/>
                  </a:lnTo>
                  <a:lnTo>
                    <a:pt x="74" y="348"/>
                  </a:lnTo>
                  <a:lnTo>
                    <a:pt x="104" y="360"/>
                  </a:lnTo>
                  <a:lnTo>
                    <a:pt x="137" y="366"/>
                  </a:lnTo>
                  <a:lnTo>
                    <a:pt x="174" y="369"/>
                  </a:lnTo>
                  <a:lnTo>
                    <a:pt x="205" y="368"/>
                  </a:lnTo>
                  <a:lnTo>
                    <a:pt x="236" y="363"/>
                  </a:lnTo>
                  <a:lnTo>
                    <a:pt x="268" y="356"/>
                  </a:lnTo>
                  <a:lnTo>
                    <a:pt x="299" y="344"/>
                  </a:lnTo>
                  <a:lnTo>
                    <a:pt x="327" y="328"/>
                  </a:lnTo>
                  <a:lnTo>
                    <a:pt x="352" y="308"/>
                  </a:lnTo>
                  <a:lnTo>
                    <a:pt x="373" y="283"/>
                  </a:lnTo>
                  <a:lnTo>
                    <a:pt x="391" y="253"/>
                  </a:lnTo>
                  <a:lnTo>
                    <a:pt x="256" y="253"/>
                  </a:lnTo>
                  <a:lnTo>
                    <a:pt x="244" y="267"/>
                  </a:lnTo>
                  <a:lnTo>
                    <a:pt x="231" y="277"/>
                  </a:lnTo>
                  <a:lnTo>
                    <a:pt x="214" y="282"/>
                  </a:lnTo>
                  <a:lnTo>
                    <a:pt x="198" y="285"/>
                  </a:lnTo>
                  <a:lnTo>
                    <a:pt x="177" y="282"/>
                  </a:lnTo>
                  <a:lnTo>
                    <a:pt x="159" y="271"/>
                  </a:lnTo>
                  <a:lnTo>
                    <a:pt x="146" y="258"/>
                  </a:lnTo>
                  <a:lnTo>
                    <a:pt x="140" y="238"/>
                  </a:lnTo>
                  <a:lnTo>
                    <a:pt x="140" y="216"/>
                  </a:lnTo>
                  <a:lnTo>
                    <a:pt x="409" y="216"/>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9" name="Freeform 37"/>
            <p:cNvSpPr>
              <a:spLocks/>
            </p:cNvSpPr>
            <p:nvPr/>
          </p:nvSpPr>
          <p:spPr bwMode="gray">
            <a:xfrm>
              <a:off x="4598988" y="3768725"/>
              <a:ext cx="434975" cy="731838"/>
            </a:xfrm>
            <a:custGeom>
              <a:avLst/>
              <a:gdLst>
                <a:gd name="T0" fmla="*/ 210 w 274"/>
                <a:gd name="T1" fmla="*/ 458 h 461"/>
                <a:gd name="T2" fmla="*/ 158 w 274"/>
                <a:gd name="T3" fmla="*/ 461 h 461"/>
                <a:gd name="T4" fmla="*/ 116 w 274"/>
                <a:gd name="T5" fmla="*/ 461 h 461"/>
                <a:gd name="T6" fmla="*/ 84 w 274"/>
                <a:gd name="T7" fmla="*/ 459 h 461"/>
                <a:gd name="T8" fmla="*/ 57 w 274"/>
                <a:gd name="T9" fmla="*/ 453 h 461"/>
                <a:gd name="T10" fmla="*/ 39 w 274"/>
                <a:gd name="T11" fmla="*/ 446 h 461"/>
                <a:gd name="T12" fmla="*/ 26 w 274"/>
                <a:gd name="T13" fmla="*/ 434 h 461"/>
                <a:gd name="T14" fmla="*/ 20 w 274"/>
                <a:gd name="T15" fmla="*/ 416 h 461"/>
                <a:gd name="T16" fmla="*/ 17 w 274"/>
                <a:gd name="T17" fmla="*/ 395 h 461"/>
                <a:gd name="T18" fmla="*/ 20 w 274"/>
                <a:gd name="T19" fmla="*/ 369 h 461"/>
                <a:gd name="T20" fmla="*/ 24 w 274"/>
                <a:gd name="T21" fmla="*/ 336 h 461"/>
                <a:gd name="T22" fmla="*/ 51 w 274"/>
                <a:gd name="T23" fmla="*/ 189 h 461"/>
                <a:gd name="T24" fmla="*/ 0 w 274"/>
                <a:gd name="T25" fmla="*/ 189 h 461"/>
                <a:gd name="T26" fmla="*/ 15 w 274"/>
                <a:gd name="T27" fmla="*/ 110 h 461"/>
                <a:gd name="T28" fmla="*/ 67 w 274"/>
                <a:gd name="T29" fmla="*/ 110 h 461"/>
                <a:gd name="T30" fmla="*/ 86 w 274"/>
                <a:gd name="T31" fmla="*/ 0 h 461"/>
                <a:gd name="T32" fmla="*/ 225 w 274"/>
                <a:gd name="T33" fmla="*/ 0 h 461"/>
                <a:gd name="T34" fmla="*/ 205 w 274"/>
                <a:gd name="T35" fmla="*/ 110 h 461"/>
                <a:gd name="T36" fmla="*/ 274 w 274"/>
                <a:gd name="T37" fmla="*/ 110 h 461"/>
                <a:gd name="T38" fmla="*/ 259 w 274"/>
                <a:gd name="T39" fmla="*/ 189 h 461"/>
                <a:gd name="T40" fmla="*/ 192 w 274"/>
                <a:gd name="T41" fmla="*/ 189 h 461"/>
                <a:gd name="T42" fmla="*/ 168 w 274"/>
                <a:gd name="T43" fmla="*/ 317 h 461"/>
                <a:gd name="T44" fmla="*/ 167 w 274"/>
                <a:gd name="T45" fmla="*/ 333 h 461"/>
                <a:gd name="T46" fmla="*/ 168 w 274"/>
                <a:gd name="T47" fmla="*/ 345 h 461"/>
                <a:gd name="T48" fmla="*/ 174 w 274"/>
                <a:gd name="T49" fmla="*/ 354 h 461"/>
                <a:gd name="T50" fmla="*/ 186 w 274"/>
                <a:gd name="T51" fmla="*/ 358 h 461"/>
                <a:gd name="T52" fmla="*/ 205 w 274"/>
                <a:gd name="T53" fmla="*/ 360 h 461"/>
                <a:gd name="T54" fmla="*/ 228 w 274"/>
                <a:gd name="T55" fmla="*/ 360 h 461"/>
                <a:gd name="T56" fmla="*/ 210 w 274"/>
                <a:gd name="T57" fmla="*/ 458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4" h="461">
                  <a:moveTo>
                    <a:pt x="210" y="458"/>
                  </a:moveTo>
                  <a:lnTo>
                    <a:pt x="158" y="461"/>
                  </a:lnTo>
                  <a:lnTo>
                    <a:pt x="116" y="461"/>
                  </a:lnTo>
                  <a:lnTo>
                    <a:pt x="84" y="459"/>
                  </a:lnTo>
                  <a:lnTo>
                    <a:pt x="57" y="453"/>
                  </a:lnTo>
                  <a:lnTo>
                    <a:pt x="39" y="446"/>
                  </a:lnTo>
                  <a:lnTo>
                    <a:pt x="26" y="434"/>
                  </a:lnTo>
                  <a:lnTo>
                    <a:pt x="20" y="416"/>
                  </a:lnTo>
                  <a:lnTo>
                    <a:pt x="17" y="395"/>
                  </a:lnTo>
                  <a:lnTo>
                    <a:pt x="20" y="369"/>
                  </a:lnTo>
                  <a:lnTo>
                    <a:pt x="24" y="336"/>
                  </a:lnTo>
                  <a:lnTo>
                    <a:pt x="51" y="189"/>
                  </a:lnTo>
                  <a:lnTo>
                    <a:pt x="0" y="189"/>
                  </a:lnTo>
                  <a:lnTo>
                    <a:pt x="15" y="110"/>
                  </a:lnTo>
                  <a:lnTo>
                    <a:pt x="67" y="110"/>
                  </a:lnTo>
                  <a:lnTo>
                    <a:pt x="86" y="0"/>
                  </a:lnTo>
                  <a:lnTo>
                    <a:pt x="225" y="0"/>
                  </a:lnTo>
                  <a:lnTo>
                    <a:pt x="205" y="110"/>
                  </a:lnTo>
                  <a:lnTo>
                    <a:pt x="274" y="110"/>
                  </a:lnTo>
                  <a:lnTo>
                    <a:pt x="259" y="189"/>
                  </a:lnTo>
                  <a:lnTo>
                    <a:pt x="192" y="189"/>
                  </a:lnTo>
                  <a:lnTo>
                    <a:pt x="168" y="317"/>
                  </a:lnTo>
                  <a:lnTo>
                    <a:pt x="167" y="333"/>
                  </a:lnTo>
                  <a:lnTo>
                    <a:pt x="168" y="345"/>
                  </a:lnTo>
                  <a:lnTo>
                    <a:pt x="174" y="354"/>
                  </a:lnTo>
                  <a:lnTo>
                    <a:pt x="186" y="358"/>
                  </a:lnTo>
                  <a:lnTo>
                    <a:pt x="205" y="360"/>
                  </a:lnTo>
                  <a:lnTo>
                    <a:pt x="228" y="360"/>
                  </a:lnTo>
                  <a:lnTo>
                    <a:pt x="210" y="458"/>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40" name="Freeform 38"/>
            <p:cNvSpPr>
              <a:spLocks/>
            </p:cNvSpPr>
            <p:nvPr/>
          </p:nvSpPr>
          <p:spPr bwMode="gray">
            <a:xfrm>
              <a:off x="5246688" y="3028950"/>
              <a:ext cx="2922588" cy="1466850"/>
            </a:xfrm>
            <a:custGeom>
              <a:avLst/>
              <a:gdLst>
                <a:gd name="T0" fmla="*/ 964 w 1841"/>
                <a:gd name="T1" fmla="*/ 0 h 924"/>
                <a:gd name="T2" fmla="*/ 874 w 1841"/>
                <a:gd name="T3" fmla="*/ 5 h 924"/>
                <a:gd name="T4" fmla="*/ 784 w 1841"/>
                <a:gd name="T5" fmla="*/ 17 h 924"/>
                <a:gd name="T6" fmla="*/ 698 w 1841"/>
                <a:gd name="T7" fmla="*/ 38 h 924"/>
                <a:gd name="T8" fmla="*/ 615 w 1841"/>
                <a:gd name="T9" fmla="*/ 64 h 924"/>
                <a:gd name="T10" fmla="*/ 536 w 1841"/>
                <a:gd name="T11" fmla="*/ 100 h 924"/>
                <a:gd name="T12" fmla="*/ 460 w 1841"/>
                <a:gd name="T13" fmla="*/ 140 h 924"/>
                <a:gd name="T14" fmla="*/ 389 w 1841"/>
                <a:gd name="T15" fmla="*/ 188 h 924"/>
                <a:gd name="T16" fmla="*/ 322 w 1841"/>
                <a:gd name="T17" fmla="*/ 241 h 924"/>
                <a:gd name="T18" fmla="*/ 261 w 1841"/>
                <a:gd name="T19" fmla="*/ 301 h 924"/>
                <a:gd name="T20" fmla="*/ 205 w 1841"/>
                <a:gd name="T21" fmla="*/ 365 h 924"/>
                <a:gd name="T22" fmla="*/ 156 w 1841"/>
                <a:gd name="T23" fmla="*/ 433 h 924"/>
                <a:gd name="T24" fmla="*/ 111 w 1841"/>
                <a:gd name="T25" fmla="*/ 506 h 924"/>
                <a:gd name="T26" fmla="*/ 74 w 1841"/>
                <a:gd name="T27" fmla="*/ 583 h 924"/>
                <a:gd name="T28" fmla="*/ 44 w 1841"/>
                <a:gd name="T29" fmla="*/ 664 h 924"/>
                <a:gd name="T30" fmla="*/ 22 w 1841"/>
                <a:gd name="T31" fmla="*/ 747 h 924"/>
                <a:gd name="T32" fmla="*/ 7 w 1841"/>
                <a:gd name="T33" fmla="*/ 835 h 924"/>
                <a:gd name="T34" fmla="*/ 0 w 1841"/>
                <a:gd name="T35" fmla="*/ 924 h 924"/>
                <a:gd name="T36" fmla="*/ 107 w 1841"/>
                <a:gd name="T37" fmla="*/ 924 h 924"/>
                <a:gd name="T38" fmla="*/ 114 w 1841"/>
                <a:gd name="T39" fmla="*/ 835 h 924"/>
                <a:gd name="T40" fmla="*/ 132 w 1841"/>
                <a:gd name="T41" fmla="*/ 748 h 924"/>
                <a:gd name="T42" fmla="*/ 156 w 1841"/>
                <a:gd name="T43" fmla="*/ 665 h 924"/>
                <a:gd name="T44" fmla="*/ 188 w 1841"/>
                <a:gd name="T45" fmla="*/ 586 h 924"/>
                <a:gd name="T46" fmla="*/ 228 w 1841"/>
                <a:gd name="T47" fmla="*/ 510 h 924"/>
                <a:gd name="T48" fmla="*/ 275 w 1841"/>
                <a:gd name="T49" fmla="*/ 439 h 924"/>
                <a:gd name="T50" fmla="*/ 328 w 1841"/>
                <a:gd name="T51" fmla="*/ 374 h 924"/>
                <a:gd name="T52" fmla="*/ 388 w 1841"/>
                <a:gd name="T53" fmla="*/ 311 h 924"/>
                <a:gd name="T54" fmla="*/ 451 w 1841"/>
                <a:gd name="T55" fmla="*/ 256 h 924"/>
                <a:gd name="T56" fmla="*/ 521 w 1841"/>
                <a:gd name="T57" fmla="*/ 207 h 924"/>
                <a:gd name="T58" fmla="*/ 596 w 1841"/>
                <a:gd name="T59" fmla="*/ 164 h 924"/>
                <a:gd name="T60" fmla="*/ 674 w 1841"/>
                <a:gd name="T61" fmla="*/ 127 h 924"/>
                <a:gd name="T62" fmla="*/ 758 w 1841"/>
                <a:gd name="T63" fmla="*/ 99 h 924"/>
                <a:gd name="T64" fmla="*/ 844 w 1841"/>
                <a:gd name="T65" fmla="*/ 78 h 924"/>
                <a:gd name="T66" fmla="*/ 932 w 1841"/>
                <a:gd name="T67" fmla="*/ 64 h 924"/>
                <a:gd name="T68" fmla="*/ 1024 w 1841"/>
                <a:gd name="T69" fmla="*/ 60 h 924"/>
                <a:gd name="T70" fmla="*/ 1111 w 1841"/>
                <a:gd name="T71" fmla="*/ 64 h 924"/>
                <a:gd name="T72" fmla="*/ 1198 w 1841"/>
                <a:gd name="T73" fmla="*/ 76 h 924"/>
                <a:gd name="T74" fmla="*/ 1281 w 1841"/>
                <a:gd name="T75" fmla="*/ 96 h 924"/>
                <a:gd name="T76" fmla="*/ 1361 w 1841"/>
                <a:gd name="T77" fmla="*/ 122 h 924"/>
                <a:gd name="T78" fmla="*/ 1437 w 1841"/>
                <a:gd name="T79" fmla="*/ 157 h 924"/>
                <a:gd name="T80" fmla="*/ 1510 w 1841"/>
                <a:gd name="T81" fmla="*/ 197 h 924"/>
                <a:gd name="T82" fmla="*/ 1578 w 1841"/>
                <a:gd name="T83" fmla="*/ 243 h 924"/>
                <a:gd name="T84" fmla="*/ 1642 w 1841"/>
                <a:gd name="T85" fmla="*/ 295 h 924"/>
                <a:gd name="T86" fmla="*/ 1700 w 1841"/>
                <a:gd name="T87" fmla="*/ 353 h 924"/>
                <a:gd name="T88" fmla="*/ 1754 w 1841"/>
                <a:gd name="T89" fmla="*/ 415 h 924"/>
                <a:gd name="T90" fmla="*/ 1801 w 1841"/>
                <a:gd name="T91" fmla="*/ 482 h 924"/>
                <a:gd name="T92" fmla="*/ 1841 w 1841"/>
                <a:gd name="T93" fmla="*/ 554 h 924"/>
                <a:gd name="T94" fmla="*/ 1800 w 1841"/>
                <a:gd name="T95" fmla="*/ 473 h 924"/>
                <a:gd name="T96" fmla="*/ 1751 w 1841"/>
                <a:gd name="T97" fmla="*/ 399 h 924"/>
                <a:gd name="T98" fmla="*/ 1696 w 1841"/>
                <a:gd name="T99" fmla="*/ 329 h 924"/>
                <a:gd name="T100" fmla="*/ 1633 w 1841"/>
                <a:gd name="T101" fmla="*/ 265 h 924"/>
                <a:gd name="T102" fmla="*/ 1565 w 1841"/>
                <a:gd name="T103" fmla="*/ 207 h 924"/>
                <a:gd name="T104" fmla="*/ 1492 w 1841"/>
                <a:gd name="T105" fmla="*/ 155 h 924"/>
                <a:gd name="T106" fmla="*/ 1413 w 1841"/>
                <a:gd name="T107" fmla="*/ 109 h 924"/>
                <a:gd name="T108" fmla="*/ 1331 w 1841"/>
                <a:gd name="T109" fmla="*/ 72 h 924"/>
                <a:gd name="T110" fmla="*/ 1245 w 1841"/>
                <a:gd name="T111" fmla="*/ 41 h 924"/>
                <a:gd name="T112" fmla="*/ 1155 w 1841"/>
                <a:gd name="T113" fmla="*/ 20 h 924"/>
                <a:gd name="T114" fmla="*/ 1061 w 1841"/>
                <a:gd name="T115" fmla="*/ 5 h 924"/>
                <a:gd name="T116" fmla="*/ 964 w 1841"/>
                <a:gd name="T117" fmla="*/ 0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41" h="924">
                  <a:moveTo>
                    <a:pt x="964" y="0"/>
                  </a:moveTo>
                  <a:lnTo>
                    <a:pt x="874" y="5"/>
                  </a:lnTo>
                  <a:lnTo>
                    <a:pt x="784" y="17"/>
                  </a:lnTo>
                  <a:lnTo>
                    <a:pt x="698" y="38"/>
                  </a:lnTo>
                  <a:lnTo>
                    <a:pt x="615" y="64"/>
                  </a:lnTo>
                  <a:lnTo>
                    <a:pt x="536" y="100"/>
                  </a:lnTo>
                  <a:lnTo>
                    <a:pt x="460" y="140"/>
                  </a:lnTo>
                  <a:lnTo>
                    <a:pt x="389" y="188"/>
                  </a:lnTo>
                  <a:lnTo>
                    <a:pt x="322" y="241"/>
                  </a:lnTo>
                  <a:lnTo>
                    <a:pt x="261" y="301"/>
                  </a:lnTo>
                  <a:lnTo>
                    <a:pt x="205" y="365"/>
                  </a:lnTo>
                  <a:lnTo>
                    <a:pt x="156" y="433"/>
                  </a:lnTo>
                  <a:lnTo>
                    <a:pt x="111" y="506"/>
                  </a:lnTo>
                  <a:lnTo>
                    <a:pt x="74" y="583"/>
                  </a:lnTo>
                  <a:lnTo>
                    <a:pt x="44" y="664"/>
                  </a:lnTo>
                  <a:lnTo>
                    <a:pt x="22" y="747"/>
                  </a:lnTo>
                  <a:lnTo>
                    <a:pt x="7" y="835"/>
                  </a:lnTo>
                  <a:lnTo>
                    <a:pt x="0" y="924"/>
                  </a:lnTo>
                  <a:lnTo>
                    <a:pt x="107" y="924"/>
                  </a:lnTo>
                  <a:lnTo>
                    <a:pt x="114" y="835"/>
                  </a:lnTo>
                  <a:lnTo>
                    <a:pt x="132" y="748"/>
                  </a:lnTo>
                  <a:lnTo>
                    <a:pt x="156" y="665"/>
                  </a:lnTo>
                  <a:lnTo>
                    <a:pt x="188" y="586"/>
                  </a:lnTo>
                  <a:lnTo>
                    <a:pt x="228" y="510"/>
                  </a:lnTo>
                  <a:lnTo>
                    <a:pt x="275" y="439"/>
                  </a:lnTo>
                  <a:lnTo>
                    <a:pt x="328" y="374"/>
                  </a:lnTo>
                  <a:lnTo>
                    <a:pt x="388" y="311"/>
                  </a:lnTo>
                  <a:lnTo>
                    <a:pt x="451" y="256"/>
                  </a:lnTo>
                  <a:lnTo>
                    <a:pt x="521" y="207"/>
                  </a:lnTo>
                  <a:lnTo>
                    <a:pt x="596" y="164"/>
                  </a:lnTo>
                  <a:lnTo>
                    <a:pt x="674" y="127"/>
                  </a:lnTo>
                  <a:lnTo>
                    <a:pt x="758" y="99"/>
                  </a:lnTo>
                  <a:lnTo>
                    <a:pt x="844" y="78"/>
                  </a:lnTo>
                  <a:lnTo>
                    <a:pt x="932" y="64"/>
                  </a:lnTo>
                  <a:lnTo>
                    <a:pt x="1024" y="60"/>
                  </a:lnTo>
                  <a:lnTo>
                    <a:pt x="1111" y="64"/>
                  </a:lnTo>
                  <a:lnTo>
                    <a:pt x="1198" y="76"/>
                  </a:lnTo>
                  <a:lnTo>
                    <a:pt x="1281" y="96"/>
                  </a:lnTo>
                  <a:lnTo>
                    <a:pt x="1361" y="122"/>
                  </a:lnTo>
                  <a:lnTo>
                    <a:pt x="1437" y="157"/>
                  </a:lnTo>
                  <a:lnTo>
                    <a:pt x="1510" y="197"/>
                  </a:lnTo>
                  <a:lnTo>
                    <a:pt x="1578" y="243"/>
                  </a:lnTo>
                  <a:lnTo>
                    <a:pt x="1642" y="295"/>
                  </a:lnTo>
                  <a:lnTo>
                    <a:pt x="1700" y="353"/>
                  </a:lnTo>
                  <a:lnTo>
                    <a:pt x="1754" y="415"/>
                  </a:lnTo>
                  <a:lnTo>
                    <a:pt x="1801" y="482"/>
                  </a:lnTo>
                  <a:lnTo>
                    <a:pt x="1841" y="554"/>
                  </a:lnTo>
                  <a:lnTo>
                    <a:pt x="1800" y="473"/>
                  </a:lnTo>
                  <a:lnTo>
                    <a:pt x="1751" y="399"/>
                  </a:lnTo>
                  <a:lnTo>
                    <a:pt x="1696" y="329"/>
                  </a:lnTo>
                  <a:lnTo>
                    <a:pt x="1633" y="265"/>
                  </a:lnTo>
                  <a:lnTo>
                    <a:pt x="1565" y="207"/>
                  </a:lnTo>
                  <a:lnTo>
                    <a:pt x="1492" y="155"/>
                  </a:lnTo>
                  <a:lnTo>
                    <a:pt x="1413" y="109"/>
                  </a:lnTo>
                  <a:lnTo>
                    <a:pt x="1331" y="72"/>
                  </a:lnTo>
                  <a:lnTo>
                    <a:pt x="1245" y="41"/>
                  </a:lnTo>
                  <a:lnTo>
                    <a:pt x="1155" y="20"/>
                  </a:lnTo>
                  <a:lnTo>
                    <a:pt x="1061" y="5"/>
                  </a:lnTo>
                  <a:lnTo>
                    <a:pt x="964"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41" name="Freeform 39"/>
            <p:cNvSpPr>
              <a:spLocks/>
            </p:cNvSpPr>
            <p:nvPr/>
          </p:nvSpPr>
          <p:spPr bwMode="gray">
            <a:xfrm>
              <a:off x="5476876" y="4621213"/>
              <a:ext cx="2924175" cy="1463675"/>
            </a:xfrm>
            <a:custGeom>
              <a:avLst/>
              <a:gdLst>
                <a:gd name="T0" fmla="*/ 877 w 1842"/>
                <a:gd name="T1" fmla="*/ 922 h 922"/>
                <a:gd name="T2" fmla="*/ 968 w 1842"/>
                <a:gd name="T3" fmla="*/ 917 h 922"/>
                <a:gd name="T4" fmla="*/ 1057 w 1842"/>
                <a:gd name="T5" fmla="*/ 905 h 922"/>
                <a:gd name="T6" fmla="*/ 1143 w 1842"/>
                <a:gd name="T7" fmla="*/ 884 h 922"/>
                <a:gd name="T8" fmla="*/ 1227 w 1842"/>
                <a:gd name="T9" fmla="*/ 858 h 922"/>
                <a:gd name="T10" fmla="*/ 1305 w 1842"/>
                <a:gd name="T11" fmla="*/ 823 h 922"/>
                <a:gd name="T12" fmla="*/ 1381 w 1842"/>
                <a:gd name="T13" fmla="*/ 782 h 922"/>
                <a:gd name="T14" fmla="*/ 1453 w 1842"/>
                <a:gd name="T15" fmla="*/ 734 h 922"/>
                <a:gd name="T16" fmla="*/ 1519 w 1842"/>
                <a:gd name="T17" fmla="*/ 681 h 922"/>
                <a:gd name="T18" fmla="*/ 1580 w 1842"/>
                <a:gd name="T19" fmla="*/ 623 h 922"/>
                <a:gd name="T20" fmla="*/ 1637 w 1842"/>
                <a:gd name="T21" fmla="*/ 559 h 922"/>
                <a:gd name="T22" fmla="*/ 1686 w 1842"/>
                <a:gd name="T23" fmla="*/ 490 h 922"/>
                <a:gd name="T24" fmla="*/ 1731 w 1842"/>
                <a:gd name="T25" fmla="*/ 416 h 922"/>
                <a:gd name="T26" fmla="*/ 1768 w 1842"/>
                <a:gd name="T27" fmla="*/ 340 h 922"/>
                <a:gd name="T28" fmla="*/ 1797 w 1842"/>
                <a:gd name="T29" fmla="*/ 258 h 922"/>
                <a:gd name="T30" fmla="*/ 1820 w 1842"/>
                <a:gd name="T31" fmla="*/ 175 h 922"/>
                <a:gd name="T32" fmla="*/ 1835 w 1842"/>
                <a:gd name="T33" fmla="*/ 89 h 922"/>
                <a:gd name="T34" fmla="*/ 1842 w 1842"/>
                <a:gd name="T35" fmla="*/ 0 h 922"/>
                <a:gd name="T36" fmla="*/ 1735 w 1842"/>
                <a:gd name="T37" fmla="*/ 0 h 922"/>
                <a:gd name="T38" fmla="*/ 1728 w 1842"/>
                <a:gd name="T39" fmla="*/ 87 h 922"/>
                <a:gd name="T40" fmla="*/ 1711 w 1842"/>
                <a:gd name="T41" fmla="*/ 174 h 922"/>
                <a:gd name="T42" fmla="*/ 1686 w 1842"/>
                <a:gd name="T43" fmla="*/ 257 h 922"/>
                <a:gd name="T44" fmla="*/ 1653 w 1842"/>
                <a:gd name="T45" fmla="*/ 337 h 922"/>
                <a:gd name="T46" fmla="*/ 1613 w 1842"/>
                <a:gd name="T47" fmla="*/ 412 h 922"/>
                <a:gd name="T48" fmla="*/ 1567 w 1842"/>
                <a:gd name="T49" fmla="*/ 483 h 922"/>
                <a:gd name="T50" fmla="*/ 1514 w 1842"/>
                <a:gd name="T51" fmla="*/ 550 h 922"/>
                <a:gd name="T52" fmla="*/ 1454 w 1842"/>
                <a:gd name="T53" fmla="*/ 611 h 922"/>
                <a:gd name="T54" fmla="*/ 1390 w 1842"/>
                <a:gd name="T55" fmla="*/ 666 h 922"/>
                <a:gd name="T56" fmla="*/ 1320 w 1842"/>
                <a:gd name="T57" fmla="*/ 716 h 922"/>
                <a:gd name="T58" fmla="*/ 1246 w 1842"/>
                <a:gd name="T59" fmla="*/ 759 h 922"/>
                <a:gd name="T60" fmla="*/ 1167 w 1842"/>
                <a:gd name="T61" fmla="*/ 795 h 922"/>
                <a:gd name="T62" fmla="*/ 1084 w 1842"/>
                <a:gd name="T63" fmla="*/ 823 h 922"/>
                <a:gd name="T64" fmla="*/ 999 w 1842"/>
                <a:gd name="T65" fmla="*/ 846 h 922"/>
                <a:gd name="T66" fmla="*/ 910 w 1842"/>
                <a:gd name="T67" fmla="*/ 858 h 922"/>
                <a:gd name="T68" fmla="*/ 818 w 1842"/>
                <a:gd name="T69" fmla="*/ 862 h 922"/>
                <a:gd name="T70" fmla="*/ 730 w 1842"/>
                <a:gd name="T71" fmla="*/ 858 h 922"/>
                <a:gd name="T72" fmla="*/ 644 w 1842"/>
                <a:gd name="T73" fmla="*/ 846 h 922"/>
                <a:gd name="T74" fmla="*/ 561 w 1842"/>
                <a:gd name="T75" fmla="*/ 826 h 922"/>
                <a:gd name="T76" fmla="*/ 480 w 1842"/>
                <a:gd name="T77" fmla="*/ 800 h 922"/>
                <a:gd name="T78" fmla="*/ 405 w 1842"/>
                <a:gd name="T79" fmla="*/ 765 h 922"/>
                <a:gd name="T80" fmla="*/ 332 w 1842"/>
                <a:gd name="T81" fmla="*/ 725 h 922"/>
                <a:gd name="T82" fmla="*/ 263 w 1842"/>
                <a:gd name="T83" fmla="*/ 679 h 922"/>
                <a:gd name="T84" fmla="*/ 199 w 1842"/>
                <a:gd name="T85" fmla="*/ 627 h 922"/>
                <a:gd name="T86" fmla="*/ 141 w 1842"/>
                <a:gd name="T87" fmla="*/ 569 h 922"/>
                <a:gd name="T88" fmla="*/ 88 w 1842"/>
                <a:gd name="T89" fmla="*/ 508 h 922"/>
                <a:gd name="T90" fmla="*/ 40 w 1842"/>
                <a:gd name="T91" fmla="*/ 441 h 922"/>
                <a:gd name="T92" fmla="*/ 0 w 1842"/>
                <a:gd name="T93" fmla="*/ 370 h 922"/>
                <a:gd name="T94" fmla="*/ 42 w 1842"/>
                <a:gd name="T95" fmla="*/ 449 h 922"/>
                <a:gd name="T96" fmla="*/ 91 w 1842"/>
                <a:gd name="T97" fmla="*/ 523 h 922"/>
                <a:gd name="T98" fmla="*/ 146 w 1842"/>
                <a:gd name="T99" fmla="*/ 593 h 922"/>
                <a:gd name="T100" fmla="*/ 208 w 1842"/>
                <a:gd name="T101" fmla="*/ 657 h 922"/>
                <a:gd name="T102" fmla="*/ 277 w 1842"/>
                <a:gd name="T103" fmla="*/ 716 h 922"/>
                <a:gd name="T104" fmla="*/ 350 w 1842"/>
                <a:gd name="T105" fmla="*/ 768 h 922"/>
                <a:gd name="T106" fmla="*/ 428 w 1842"/>
                <a:gd name="T107" fmla="*/ 813 h 922"/>
                <a:gd name="T108" fmla="*/ 510 w 1842"/>
                <a:gd name="T109" fmla="*/ 852 h 922"/>
                <a:gd name="T110" fmla="*/ 598 w 1842"/>
                <a:gd name="T111" fmla="*/ 881 h 922"/>
                <a:gd name="T112" fmla="*/ 687 w 1842"/>
                <a:gd name="T113" fmla="*/ 904 h 922"/>
                <a:gd name="T114" fmla="*/ 781 w 1842"/>
                <a:gd name="T115" fmla="*/ 917 h 922"/>
                <a:gd name="T116" fmla="*/ 877 w 1842"/>
                <a:gd name="T117" fmla="*/ 92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42" h="922">
                  <a:moveTo>
                    <a:pt x="877" y="922"/>
                  </a:moveTo>
                  <a:lnTo>
                    <a:pt x="968" y="917"/>
                  </a:lnTo>
                  <a:lnTo>
                    <a:pt x="1057" y="905"/>
                  </a:lnTo>
                  <a:lnTo>
                    <a:pt x="1143" y="884"/>
                  </a:lnTo>
                  <a:lnTo>
                    <a:pt x="1227" y="858"/>
                  </a:lnTo>
                  <a:lnTo>
                    <a:pt x="1305" y="823"/>
                  </a:lnTo>
                  <a:lnTo>
                    <a:pt x="1381" y="782"/>
                  </a:lnTo>
                  <a:lnTo>
                    <a:pt x="1453" y="734"/>
                  </a:lnTo>
                  <a:lnTo>
                    <a:pt x="1519" y="681"/>
                  </a:lnTo>
                  <a:lnTo>
                    <a:pt x="1580" y="623"/>
                  </a:lnTo>
                  <a:lnTo>
                    <a:pt x="1637" y="559"/>
                  </a:lnTo>
                  <a:lnTo>
                    <a:pt x="1686" y="490"/>
                  </a:lnTo>
                  <a:lnTo>
                    <a:pt x="1731" y="416"/>
                  </a:lnTo>
                  <a:lnTo>
                    <a:pt x="1768" y="340"/>
                  </a:lnTo>
                  <a:lnTo>
                    <a:pt x="1797" y="258"/>
                  </a:lnTo>
                  <a:lnTo>
                    <a:pt x="1820" y="175"/>
                  </a:lnTo>
                  <a:lnTo>
                    <a:pt x="1835" y="89"/>
                  </a:lnTo>
                  <a:lnTo>
                    <a:pt x="1842" y="0"/>
                  </a:lnTo>
                  <a:lnTo>
                    <a:pt x="1735" y="0"/>
                  </a:lnTo>
                  <a:lnTo>
                    <a:pt x="1728" y="87"/>
                  </a:lnTo>
                  <a:lnTo>
                    <a:pt x="1711" y="174"/>
                  </a:lnTo>
                  <a:lnTo>
                    <a:pt x="1686" y="257"/>
                  </a:lnTo>
                  <a:lnTo>
                    <a:pt x="1653" y="337"/>
                  </a:lnTo>
                  <a:lnTo>
                    <a:pt x="1613" y="412"/>
                  </a:lnTo>
                  <a:lnTo>
                    <a:pt x="1567" y="483"/>
                  </a:lnTo>
                  <a:lnTo>
                    <a:pt x="1514" y="550"/>
                  </a:lnTo>
                  <a:lnTo>
                    <a:pt x="1454" y="611"/>
                  </a:lnTo>
                  <a:lnTo>
                    <a:pt x="1390" y="666"/>
                  </a:lnTo>
                  <a:lnTo>
                    <a:pt x="1320" y="716"/>
                  </a:lnTo>
                  <a:lnTo>
                    <a:pt x="1246" y="759"/>
                  </a:lnTo>
                  <a:lnTo>
                    <a:pt x="1167" y="795"/>
                  </a:lnTo>
                  <a:lnTo>
                    <a:pt x="1084" y="823"/>
                  </a:lnTo>
                  <a:lnTo>
                    <a:pt x="999" y="846"/>
                  </a:lnTo>
                  <a:lnTo>
                    <a:pt x="910" y="858"/>
                  </a:lnTo>
                  <a:lnTo>
                    <a:pt x="818" y="862"/>
                  </a:lnTo>
                  <a:lnTo>
                    <a:pt x="730" y="858"/>
                  </a:lnTo>
                  <a:lnTo>
                    <a:pt x="644" y="846"/>
                  </a:lnTo>
                  <a:lnTo>
                    <a:pt x="561" y="826"/>
                  </a:lnTo>
                  <a:lnTo>
                    <a:pt x="480" y="800"/>
                  </a:lnTo>
                  <a:lnTo>
                    <a:pt x="405" y="765"/>
                  </a:lnTo>
                  <a:lnTo>
                    <a:pt x="332" y="725"/>
                  </a:lnTo>
                  <a:lnTo>
                    <a:pt x="263" y="679"/>
                  </a:lnTo>
                  <a:lnTo>
                    <a:pt x="199" y="627"/>
                  </a:lnTo>
                  <a:lnTo>
                    <a:pt x="141" y="569"/>
                  </a:lnTo>
                  <a:lnTo>
                    <a:pt x="88" y="508"/>
                  </a:lnTo>
                  <a:lnTo>
                    <a:pt x="40" y="441"/>
                  </a:lnTo>
                  <a:lnTo>
                    <a:pt x="0" y="370"/>
                  </a:lnTo>
                  <a:lnTo>
                    <a:pt x="42" y="449"/>
                  </a:lnTo>
                  <a:lnTo>
                    <a:pt x="91" y="523"/>
                  </a:lnTo>
                  <a:lnTo>
                    <a:pt x="146" y="593"/>
                  </a:lnTo>
                  <a:lnTo>
                    <a:pt x="208" y="657"/>
                  </a:lnTo>
                  <a:lnTo>
                    <a:pt x="277" y="716"/>
                  </a:lnTo>
                  <a:lnTo>
                    <a:pt x="350" y="768"/>
                  </a:lnTo>
                  <a:lnTo>
                    <a:pt x="428" y="813"/>
                  </a:lnTo>
                  <a:lnTo>
                    <a:pt x="510" y="852"/>
                  </a:lnTo>
                  <a:lnTo>
                    <a:pt x="598" y="881"/>
                  </a:lnTo>
                  <a:lnTo>
                    <a:pt x="687" y="904"/>
                  </a:lnTo>
                  <a:lnTo>
                    <a:pt x="781" y="917"/>
                  </a:lnTo>
                  <a:lnTo>
                    <a:pt x="877" y="922"/>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42" name="Freeform 40"/>
            <p:cNvSpPr>
              <a:spLocks noEditPoints="1"/>
            </p:cNvSpPr>
            <p:nvPr/>
          </p:nvSpPr>
          <p:spPr bwMode="gray">
            <a:xfrm>
              <a:off x="7761288" y="5873750"/>
              <a:ext cx="436563" cy="207963"/>
            </a:xfrm>
            <a:custGeom>
              <a:avLst/>
              <a:gdLst>
                <a:gd name="T0" fmla="*/ 202 w 275"/>
                <a:gd name="T1" fmla="*/ 97 h 131"/>
                <a:gd name="T2" fmla="*/ 240 w 275"/>
                <a:gd name="T3" fmla="*/ 0 h 131"/>
                <a:gd name="T4" fmla="*/ 275 w 275"/>
                <a:gd name="T5" fmla="*/ 0 h 131"/>
                <a:gd name="T6" fmla="*/ 275 w 275"/>
                <a:gd name="T7" fmla="*/ 131 h 131"/>
                <a:gd name="T8" fmla="*/ 251 w 275"/>
                <a:gd name="T9" fmla="*/ 131 h 131"/>
                <a:gd name="T10" fmla="*/ 251 w 275"/>
                <a:gd name="T11" fmla="*/ 26 h 131"/>
                <a:gd name="T12" fmla="*/ 251 w 275"/>
                <a:gd name="T13" fmla="*/ 26 h 131"/>
                <a:gd name="T14" fmla="*/ 210 w 275"/>
                <a:gd name="T15" fmla="*/ 131 h 131"/>
                <a:gd name="T16" fmla="*/ 193 w 275"/>
                <a:gd name="T17" fmla="*/ 131 h 131"/>
                <a:gd name="T18" fmla="*/ 152 w 275"/>
                <a:gd name="T19" fmla="*/ 26 h 131"/>
                <a:gd name="T20" fmla="*/ 152 w 275"/>
                <a:gd name="T21" fmla="*/ 26 h 131"/>
                <a:gd name="T22" fmla="*/ 152 w 275"/>
                <a:gd name="T23" fmla="*/ 131 h 131"/>
                <a:gd name="T24" fmla="*/ 128 w 275"/>
                <a:gd name="T25" fmla="*/ 131 h 131"/>
                <a:gd name="T26" fmla="*/ 128 w 275"/>
                <a:gd name="T27" fmla="*/ 0 h 131"/>
                <a:gd name="T28" fmla="*/ 164 w 275"/>
                <a:gd name="T29" fmla="*/ 0 h 131"/>
                <a:gd name="T30" fmla="*/ 202 w 275"/>
                <a:gd name="T31" fmla="*/ 97 h 131"/>
                <a:gd name="T32" fmla="*/ 106 w 275"/>
                <a:gd name="T33" fmla="*/ 20 h 131"/>
                <a:gd name="T34" fmla="*/ 64 w 275"/>
                <a:gd name="T35" fmla="*/ 20 h 131"/>
                <a:gd name="T36" fmla="*/ 64 w 275"/>
                <a:gd name="T37" fmla="*/ 131 h 131"/>
                <a:gd name="T38" fmla="*/ 40 w 275"/>
                <a:gd name="T39" fmla="*/ 131 h 131"/>
                <a:gd name="T40" fmla="*/ 40 w 275"/>
                <a:gd name="T41" fmla="*/ 20 h 131"/>
                <a:gd name="T42" fmla="*/ 0 w 275"/>
                <a:gd name="T43" fmla="*/ 20 h 131"/>
                <a:gd name="T44" fmla="*/ 0 w 275"/>
                <a:gd name="T45" fmla="*/ 0 h 131"/>
                <a:gd name="T46" fmla="*/ 106 w 275"/>
                <a:gd name="T47" fmla="*/ 0 h 131"/>
                <a:gd name="T48" fmla="*/ 106 w 275"/>
                <a:gd name="T49" fmla="*/ 2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5" h="131">
                  <a:moveTo>
                    <a:pt x="202" y="97"/>
                  </a:moveTo>
                  <a:lnTo>
                    <a:pt x="240" y="0"/>
                  </a:lnTo>
                  <a:lnTo>
                    <a:pt x="275" y="0"/>
                  </a:lnTo>
                  <a:lnTo>
                    <a:pt x="275" y="131"/>
                  </a:lnTo>
                  <a:lnTo>
                    <a:pt x="251" y="131"/>
                  </a:lnTo>
                  <a:lnTo>
                    <a:pt x="251" y="26"/>
                  </a:lnTo>
                  <a:lnTo>
                    <a:pt x="251" y="26"/>
                  </a:lnTo>
                  <a:lnTo>
                    <a:pt x="210" y="131"/>
                  </a:lnTo>
                  <a:lnTo>
                    <a:pt x="193" y="131"/>
                  </a:lnTo>
                  <a:lnTo>
                    <a:pt x="152" y="26"/>
                  </a:lnTo>
                  <a:lnTo>
                    <a:pt x="152" y="26"/>
                  </a:lnTo>
                  <a:lnTo>
                    <a:pt x="152" y="131"/>
                  </a:lnTo>
                  <a:lnTo>
                    <a:pt x="128" y="131"/>
                  </a:lnTo>
                  <a:lnTo>
                    <a:pt x="128" y="0"/>
                  </a:lnTo>
                  <a:lnTo>
                    <a:pt x="164" y="0"/>
                  </a:lnTo>
                  <a:lnTo>
                    <a:pt x="202" y="97"/>
                  </a:lnTo>
                  <a:close/>
                  <a:moveTo>
                    <a:pt x="106" y="20"/>
                  </a:moveTo>
                  <a:lnTo>
                    <a:pt x="64" y="20"/>
                  </a:lnTo>
                  <a:lnTo>
                    <a:pt x="64" y="131"/>
                  </a:lnTo>
                  <a:lnTo>
                    <a:pt x="40" y="131"/>
                  </a:lnTo>
                  <a:lnTo>
                    <a:pt x="40" y="20"/>
                  </a:lnTo>
                  <a:lnTo>
                    <a:pt x="0" y="20"/>
                  </a:lnTo>
                  <a:lnTo>
                    <a:pt x="0" y="0"/>
                  </a:lnTo>
                  <a:lnTo>
                    <a:pt x="106" y="0"/>
                  </a:lnTo>
                  <a:lnTo>
                    <a:pt x="106" y="2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grpSp>
    </p:spTree>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29" r:id="rId5"/>
    <p:sldLayoutId id="2147483930" r:id="rId6"/>
    <p:sldLayoutId id="2147483931" r:id="rId7"/>
    <p:sldLayoutId id="2147483939" r:id="rId8"/>
    <p:sldLayoutId id="2147483940" r:id="rId9"/>
    <p:sldLayoutId id="2147483941" r:id="rId10"/>
    <p:sldLayoutId id="2147483932" r:id="rId11"/>
    <p:sldLayoutId id="2147483933" r:id="rId12"/>
    <p:sldLayoutId id="2147483942" r:id="rId13"/>
  </p:sldLayoutIdLst>
  <p:hf hdr="0" ftr="0"/>
  <p:txStyles>
    <p:titleStyle>
      <a:lvl1pPr algn="l" rtl="0" eaLnBrk="1" fontAlgn="base" hangingPunct="1">
        <a:lnSpc>
          <a:spcPct val="90000"/>
        </a:lnSpc>
        <a:spcBef>
          <a:spcPct val="0"/>
        </a:spcBef>
        <a:spcAft>
          <a:spcPct val="0"/>
        </a:spcAft>
        <a:defRPr sz="2800" b="1" kern="1200">
          <a:solidFill>
            <a:schemeClr val="tx2"/>
          </a:solidFill>
          <a:latin typeface="+mj-lt"/>
          <a:ea typeface="ＭＳ Ｐゴシック" charset="0"/>
          <a:cs typeface="ＭＳ Ｐゴシック" charset="0"/>
        </a:defRPr>
      </a:lvl1pPr>
      <a:lvl2pPr algn="l" rtl="0" eaLnBrk="1" fontAlgn="base" hangingPunct="1">
        <a:lnSpc>
          <a:spcPct val="90000"/>
        </a:lnSpc>
        <a:spcBef>
          <a:spcPct val="0"/>
        </a:spcBef>
        <a:spcAft>
          <a:spcPct val="0"/>
        </a:spcAft>
        <a:defRPr sz="2800" b="1">
          <a:solidFill>
            <a:schemeClr val="tx2"/>
          </a:solidFill>
          <a:latin typeface="Arial" charset="0"/>
          <a:ea typeface="ＭＳ Ｐゴシック" charset="0"/>
          <a:cs typeface="ＭＳ Ｐゴシック" charset="0"/>
        </a:defRPr>
      </a:lvl2pPr>
      <a:lvl3pPr algn="l" rtl="0" eaLnBrk="1" fontAlgn="base" hangingPunct="1">
        <a:lnSpc>
          <a:spcPct val="90000"/>
        </a:lnSpc>
        <a:spcBef>
          <a:spcPct val="0"/>
        </a:spcBef>
        <a:spcAft>
          <a:spcPct val="0"/>
        </a:spcAft>
        <a:defRPr sz="2800" b="1">
          <a:solidFill>
            <a:schemeClr val="tx2"/>
          </a:solidFill>
          <a:latin typeface="Arial" charset="0"/>
          <a:ea typeface="ＭＳ Ｐゴシック" charset="0"/>
          <a:cs typeface="ＭＳ Ｐゴシック" charset="0"/>
        </a:defRPr>
      </a:lvl3pPr>
      <a:lvl4pPr algn="l" rtl="0" eaLnBrk="1" fontAlgn="base" hangingPunct="1">
        <a:lnSpc>
          <a:spcPct val="90000"/>
        </a:lnSpc>
        <a:spcBef>
          <a:spcPct val="0"/>
        </a:spcBef>
        <a:spcAft>
          <a:spcPct val="0"/>
        </a:spcAft>
        <a:defRPr sz="2800" b="1">
          <a:solidFill>
            <a:schemeClr val="tx2"/>
          </a:solidFill>
          <a:latin typeface="Arial" charset="0"/>
          <a:ea typeface="ＭＳ Ｐゴシック" charset="0"/>
          <a:cs typeface="ＭＳ Ｐゴシック" charset="0"/>
        </a:defRPr>
      </a:lvl4pPr>
      <a:lvl5pPr algn="l" rtl="0" eaLnBrk="1" fontAlgn="base" hangingPunct="1">
        <a:lnSpc>
          <a:spcPct val="90000"/>
        </a:lnSpc>
        <a:spcBef>
          <a:spcPct val="0"/>
        </a:spcBef>
        <a:spcAft>
          <a:spcPct val="0"/>
        </a:spcAft>
        <a:defRPr sz="2800" b="1">
          <a:solidFill>
            <a:schemeClr val="tx2"/>
          </a:solidFill>
          <a:latin typeface="Arial" charset="0"/>
          <a:ea typeface="ＭＳ Ｐゴシック" charset="0"/>
          <a:cs typeface="ＭＳ Ｐゴシック" charset="0"/>
        </a:defRPr>
      </a:lvl5pPr>
      <a:lvl6pPr marL="457200" algn="l" rtl="0" eaLnBrk="1" fontAlgn="base" hangingPunct="1">
        <a:lnSpc>
          <a:spcPct val="90000"/>
        </a:lnSpc>
        <a:spcBef>
          <a:spcPct val="0"/>
        </a:spcBef>
        <a:spcAft>
          <a:spcPct val="0"/>
        </a:spcAft>
        <a:defRPr sz="2800" b="1">
          <a:solidFill>
            <a:schemeClr val="tx2"/>
          </a:solidFill>
          <a:latin typeface="Arial" charset="0"/>
          <a:ea typeface="ＭＳ Ｐゴシック" charset="0"/>
          <a:cs typeface="ＭＳ Ｐゴシック" charset="0"/>
        </a:defRPr>
      </a:lvl6pPr>
      <a:lvl7pPr marL="914400" algn="l" rtl="0" eaLnBrk="1" fontAlgn="base" hangingPunct="1">
        <a:lnSpc>
          <a:spcPct val="90000"/>
        </a:lnSpc>
        <a:spcBef>
          <a:spcPct val="0"/>
        </a:spcBef>
        <a:spcAft>
          <a:spcPct val="0"/>
        </a:spcAft>
        <a:defRPr sz="2800" b="1">
          <a:solidFill>
            <a:schemeClr val="tx2"/>
          </a:solidFill>
          <a:latin typeface="Arial" charset="0"/>
          <a:ea typeface="ＭＳ Ｐゴシック" charset="0"/>
          <a:cs typeface="ＭＳ Ｐゴシック" charset="0"/>
        </a:defRPr>
      </a:lvl7pPr>
      <a:lvl8pPr marL="1371600" algn="l" rtl="0" eaLnBrk="1" fontAlgn="base" hangingPunct="1">
        <a:lnSpc>
          <a:spcPct val="90000"/>
        </a:lnSpc>
        <a:spcBef>
          <a:spcPct val="0"/>
        </a:spcBef>
        <a:spcAft>
          <a:spcPct val="0"/>
        </a:spcAft>
        <a:defRPr sz="2800" b="1">
          <a:solidFill>
            <a:schemeClr val="tx2"/>
          </a:solidFill>
          <a:latin typeface="Arial" charset="0"/>
          <a:ea typeface="ＭＳ Ｐゴシック" charset="0"/>
          <a:cs typeface="ＭＳ Ｐゴシック" charset="0"/>
        </a:defRPr>
      </a:lvl8pPr>
      <a:lvl9pPr marL="1828800" algn="l" rtl="0" eaLnBrk="1" fontAlgn="base" hangingPunct="1">
        <a:lnSpc>
          <a:spcPct val="90000"/>
        </a:lnSpc>
        <a:spcBef>
          <a:spcPct val="0"/>
        </a:spcBef>
        <a:spcAft>
          <a:spcPct val="0"/>
        </a:spcAft>
        <a:defRPr sz="2800" b="1">
          <a:solidFill>
            <a:schemeClr val="tx2"/>
          </a:solidFill>
          <a:latin typeface="Arial" charset="0"/>
          <a:ea typeface="ＭＳ Ｐゴシック" charset="0"/>
          <a:cs typeface="ＭＳ Ｐゴシック" charset="0"/>
        </a:defRPr>
      </a:lvl9pPr>
    </p:titleStyle>
    <p:bodyStyle>
      <a:lvl1pPr marL="342900" indent="-342900" algn="l" rtl="0" eaLnBrk="1" fontAlgn="base" hangingPunct="1">
        <a:lnSpc>
          <a:spcPct val="90000"/>
        </a:lnSpc>
        <a:spcBef>
          <a:spcPts val="2400"/>
        </a:spcBef>
        <a:spcAft>
          <a:spcPct val="0"/>
        </a:spcAft>
        <a:buFont typeface="Arial" charset="0"/>
        <a:defRPr sz="2400" b="1" kern="1200">
          <a:solidFill>
            <a:schemeClr val="tx1"/>
          </a:solidFill>
          <a:latin typeface="+mn-lt"/>
          <a:ea typeface="ＭＳ Ｐゴシック" charset="0"/>
          <a:cs typeface="ＭＳ Ｐゴシック" charset="0"/>
        </a:defRPr>
      </a:lvl1pPr>
      <a:lvl2pPr marL="233363" indent="-233363" algn="l" rtl="0" eaLnBrk="1" fontAlgn="base" hangingPunct="1">
        <a:lnSpc>
          <a:spcPct val="90000"/>
        </a:lnSpc>
        <a:spcBef>
          <a:spcPts val="2400"/>
        </a:spcBef>
        <a:spcAft>
          <a:spcPct val="0"/>
        </a:spcAft>
        <a:buSzPct val="90000"/>
        <a:buFont typeface="Wingdings" charset="0"/>
        <a:buChar char="§"/>
        <a:defRPr sz="2000" b="1" kern="1200">
          <a:solidFill>
            <a:schemeClr val="tx1"/>
          </a:solidFill>
          <a:latin typeface="+mn-lt"/>
          <a:ea typeface="ＭＳ Ｐゴシック" charset="0"/>
          <a:cs typeface="+mn-cs"/>
        </a:defRPr>
      </a:lvl2pPr>
      <a:lvl3pPr marL="517525" indent="-284163" algn="l" rtl="0" eaLnBrk="1" fontAlgn="base" hangingPunct="1">
        <a:lnSpc>
          <a:spcPct val="90000"/>
        </a:lnSpc>
        <a:spcBef>
          <a:spcPts val="600"/>
        </a:spcBef>
        <a:spcAft>
          <a:spcPct val="0"/>
        </a:spcAft>
        <a:buFont typeface="Arial" charset="0"/>
        <a:buChar char="–"/>
        <a:defRPr sz="2000" kern="1200">
          <a:solidFill>
            <a:schemeClr val="tx1"/>
          </a:solidFill>
          <a:latin typeface="+mn-lt"/>
          <a:ea typeface="ＭＳ Ｐゴシック" charset="0"/>
          <a:cs typeface="+mn-cs"/>
        </a:defRPr>
      </a:lvl3pPr>
      <a:lvl4pPr marL="744538" indent="-228600" algn="l" rtl="0" eaLnBrk="1" fontAlgn="base" hangingPunct="1">
        <a:lnSpc>
          <a:spcPct val="90000"/>
        </a:lnSpc>
        <a:spcBef>
          <a:spcPts val="1200"/>
        </a:spcBef>
        <a:spcAft>
          <a:spcPct val="0"/>
        </a:spcAft>
        <a:buSzPct val="90000"/>
        <a:buFont typeface="Wingdings" charset="0"/>
        <a:buChar char="§"/>
        <a:defRPr kern="1200">
          <a:solidFill>
            <a:schemeClr val="tx1"/>
          </a:solidFill>
          <a:latin typeface="+mn-lt"/>
          <a:ea typeface="ＭＳ Ｐゴシック" charset="0"/>
          <a:cs typeface="+mn-cs"/>
        </a:defRPr>
      </a:lvl4pPr>
      <a:lvl5pPr marL="1027113" indent="-277813" algn="l" rtl="0" eaLnBrk="1" fontAlgn="base" hangingPunct="1">
        <a:lnSpc>
          <a:spcPct val="90000"/>
        </a:lnSpc>
        <a:spcBef>
          <a:spcPts val="600"/>
        </a:spcBef>
        <a:spcAft>
          <a:spcPct val="0"/>
        </a:spcAft>
        <a:buSzPct val="100000"/>
        <a:buFont typeface="Arial" charset="0"/>
        <a:buChar char="–"/>
        <a:defRPr sz="16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11.xml"/><Relationship Id="rId2"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11.xml"/><Relationship Id="rId2"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11.xml"/><Relationship Id="rId2"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11.xml"/><Relationship Id="rId2" Type="http://schemas.openxmlformats.org/officeDocument/2006/relationships/diagramData" Target="../diagrams/data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0.jp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1.xml"/><Relationship Id="rId2"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png"/><Relationship Id="rId1" Type="http://schemas.openxmlformats.org/officeDocument/2006/relationships/slideLayout" Target="../slideLayouts/slideLayout11.xml"/><Relationship Id="rId2" Type="http://schemas.openxmlformats.org/officeDocument/2006/relationships/image" Target="../media/image1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3"/>
          <p:cNvSpPr>
            <a:spLocks noGrp="1"/>
          </p:cNvSpPr>
          <p:nvPr>
            <p:ph type="ctrTitle"/>
          </p:nvPr>
        </p:nvSpPr>
        <p:spPr/>
        <p:txBody>
          <a:bodyPr/>
          <a:lstStyle/>
          <a:p>
            <a:r>
              <a:rPr lang="en-US" dirty="0">
                <a:latin typeface="Arial" charset="0"/>
              </a:rPr>
              <a:t>DNSSEC and DANE Deployment </a:t>
            </a:r>
            <a:r>
              <a:rPr lang="en-US" dirty="0" smtClean="0">
                <a:latin typeface="Arial" charset="0"/>
              </a:rPr>
              <a:t/>
            </a:r>
            <a:br>
              <a:rPr lang="en-US" dirty="0" smtClean="0">
                <a:latin typeface="Arial" charset="0"/>
              </a:rPr>
            </a:br>
            <a:r>
              <a:rPr lang="en-US" dirty="0" smtClean="0">
                <a:latin typeface="Arial" charset="0"/>
              </a:rPr>
              <a:t>Trends</a:t>
            </a:r>
            <a:r>
              <a:rPr lang="en-US" dirty="0">
                <a:latin typeface="Arial" charset="0"/>
              </a:rPr>
              <a:t>, Tools And </a:t>
            </a:r>
            <a:r>
              <a:rPr lang="en-US" dirty="0" smtClean="0">
                <a:latin typeface="Arial" charset="0"/>
              </a:rPr>
              <a:t>Challenges</a:t>
            </a:r>
            <a:endParaRPr lang="en-US" dirty="0">
              <a:latin typeface="Arial" charset="0"/>
            </a:endParaRPr>
          </a:p>
        </p:txBody>
      </p:sp>
      <p:sp>
        <p:nvSpPr>
          <p:cNvPr id="3" name="Subtitle 2"/>
          <p:cNvSpPr>
            <a:spLocks noGrp="1"/>
          </p:cNvSpPr>
          <p:nvPr>
            <p:ph type="subTitle" idx="1"/>
          </p:nvPr>
        </p:nvSpPr>
        <p:spPr>
          <a:xfrm>
            <a:off x="225425" y="2935705"/>
            <a:ext cx="8689975" cy="433965"/>
          </a:xfrm>
        </p:spPr>
        <p:txBody>
          <a:bodyPr/>
          <a:lstStyle/>
          <a:p>
            <a:r>
              <a:rPr lang="en-US" dirty="0" smtClean="0"/>
              <a:t>Dan York, Senior Content Strategist</a:t>
            </a:r>
            <a:br>
              <a:rPr lang="en-US" dirty="0" smtClean="0"/>
            </a:br>
            <a:r>
              <a:rPr lang="en-US" dirty="0" smtClean="0"/>
              <a:t>Internet Society</a:t>
            </a:r>
          </a:p>
          <a:p>
            <a:r>
              <a:rPr lang="en-US" dirty="0" smtClean="0"/>
              <a:t>ENOG 6, Kiev, Ukraine</a:t>
            </a:r>
            <a:br>
              <a:rPr lang="en-US" dirty="0" smtClean="0"/>
            </a:br>
            <a:r>
              <a:rPr lang="en-US" dirty="0" smtClean="0"/>
              <a:t>October 2, 2013</a:t>
            </a:r>
            <a:endParaRPr lang="en-US" dirty="0"/>
          </a:p>
        </p:txBody>
      </p:sp>
      <p:pic>
        <p:nvPicPr>
          <p:cNvPr id="4" name="Picture 3" descr="enog-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9267" y="2935705"/>
            <a:ext cx="2654300" cy="990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Two Parts of DNSSEC</a:t>
            </a:r>
            <a:endParaRPr lang="en-US" dirty="0"/>
          </a:p>
        </p:txBody>
      </p:sp>
      <p:graphicFrame>
        <p:nvGraphicFramePr>
          <p:cNvPr id="3" name="Diagram 2"/>
          <p:cNvGraphicFramePr/>
          <p:nvPr>
            <p:extLst>
              <p:ext uri="{D42A27DB-BD31-4B8C-83A1-F6EECF244321}">
                <p14:modId xmlns:p14="http://schemas.microsoft.com/office/powerpoint/2010/main" val="2151689241"/>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475579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DNSSEC Signing  - The Individual Steps</a:t>
            </a:r>
            <a:endParaRPr lang="en-US" dirty="0"/>
          </a:p>
        </p:txBody>
      </p:sp>
      <p:graphicFrame>
        <p:nvGraphicFramePr>
          <p:cNvPr id="5" name="Diagram 4"/>
          <p:cNvGraphicFramePr/>
          <p:nvPr>
            <p:extLst>
              <p:ext uri="{D42A27DB-BD31-4B8C-83A1-F6EECF244321}">
                <p14:modId xmlns:p14="http://schemas.microsoft.com/office/powerpoint/2010/main" val="4287617722"/>
              </p:ext>
            </p:extLst>
          </p:nvPr>
        </p:nvGraphicFramePr>
        <p:xfrm>
          <a:off x="91138" y="1143000"/>
          <a:ext cx="5618604" cy="4754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Line Callout 1 3"/>
          <p:cNvSpPr/>
          <p:nvPr/>
        </p:nvSpPr>
        <p:spPr bwMode="gray">
          <a:xfrm>
            <a:off x="6214500" y="1563201"/>
            <a:ext cx="2700899" cy="879300"/>
          </a:xfrm>
          <a:prstGeom prst="borderCallout1">
            <a:avLst>
              <a:gd name="adj1" fmla="val 49614"/>
              <a:gd name="adj2" fmla="val -1710"/>
              <a:gd name="adj3" fmla="val 49537"/>
              <a:gd name="adj4" fmla="val -21380"/>
            </a:avLst>
          </a:prstGeom>
          <a:solidFill>
            <a:schemeClr val="bg1">
              <a:lumMod val="8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marL="285750" indent="-285750">
              <a:buFont typeface="Arial"/>
              <a:buChar char="•"/>
            </a:pPr>
            <a:r>
              <a:rPr lang="en-US" sz="1600" dirty="0" smtClean="0"/>
              <a:t>Signs TLD</a:t>
            </a:r>
          </a:p>
          <a:p>
            <a:pPr marL="285750" indent="-285750">
              <a:buFont typeface="Arial"/>
              <a:buChar char="•"/>
            </a:pPr>
            <a:r>
              <a:rPr lang="en-US" sz="1600" dirty="0" smtClean="0"/>
              <a:t>Accepts DS records</a:t>
            </a:r>
          </a:p>
          <a:p>
            <a:pPr marL="285750" indent="-285750">
              <a:buFont typeface="Arial"/>
              <a:buChar char="•"/>
            </a:pPr>
            <a:r>
              <a:rPr lang="en-US" sz="1600" dirty="0" smtClean="0"/>
              <a:t>Publishes/signs records</a:t>
            </a:r>
            <a:endParaRPr lang="en-US" sz="1600" dirty="0"/>
          </a:p>
        </p:txBody>
      </p:sp>
      <p:sp>
        <p:nvSpPr>
          <p:cNvPr id="7" name="Line Callout 1 6"/>
          <p:cNvSpPr/>
          <p:nvPr/>
        </p:nvSpPr>
        <p:spPr bwMode="gray">
          <a:xfrm>
            <a:off x="6226475" y="2536312"/>
            <a:ext cx="2700899" cy="879300"/>
          </a:xfrm>
          <a:prstGeom prst="borderCallout1">
            <a:avLst>
              <a:gd name="adj1" fmla="val 49614"/>
              <a:gd name="adj2" fmla="val -1710"/>
              <a:gd name="adj3" fmla="val 49537"/>
              <a:gd name="adj4" fmla="val -21380"/>
            </a:avLst>
          </a:prstGeom>
          <a:solidFill>
            <a:schemeClr val="bg1">
              <a:lumMod val="8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marL="285750" indent="-285750">
              <a:buFont typeface="Arial"/>
              <a:buChar char="•"/>
            </a:pPr>
            <a:r>
              <a:rPr lang="en-US" sz="1600" dirty="0" smtClean="0"/>
              <a:t>Accepts DS records</a:t>
            </a:r>
          </a:p>
          <a:p>
            <a:pPr marL="285750" indent="-285750">
              <a:buFont typeface="Arial"/>
              <a:buChar char="•"/>
            </a:pPr>
            <a:r>
              <a:rPr lang="en-US" sz="1600" dirty="0" smtClean="0"/>
              <a:t>Sends DS to registry</a:t>
            </a:r>
          </a:p>
          <a:p>
            <a:pPr marL="285750" indent="-285750">
              <a:buFont typeface="Arial"/>
              <a:buChar char="•"/>
            </a:pPr>
            <a:r>
              <a:rPr lang="en-US" sz="1600" dirty="0"/>
              <a:t>Provides UI for </a:t>
            </a:r>
            <a:r>
              <a:rPr lang="en-US" sz="1600" dirty="0" err="1" smtClean="0"/>
              <a:t>mgmt</a:t>
            </a:r>
            <a:endParaRPr lang="en-US" sz="1600" dirty="0"/>
          </a:p>
        </p:txBody>
      </p:sp>
      <p:sp>
        <p:nvSpPr>
          <p:cNvPr id="8" name="Line Callout 1 7"/>
          <p:cNvSpPr/>
          <p:nvPr/>
        </p:nvSpPr>
        <p:spPr bwMode="gray">
          <a:xfrm>
            <a:off x="6226475" y="3509424"/>
            <a:ext cx="2700899" cy="879300"/>
          </a:xfrm>
          <a:prstGeom prst="borderCallout1">
            <a:avLst>
              <a:gd name="adj1" fmla="val 49614"/>
              <a:gd name="adj2" fmla="val -1710"/>
              <a:gd name="adj3" fmla="val 49537"/>
              <a:gd name="adj4" fmla="val -21380"/>
            </a:avLst>
          </a:prstGeom>
          <a:solidFill>
            <a:schemeClr val="bg1">
              <a:lumMod val="8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marL="285750" indent="-285750">
              <a:buFont typeface="Arial"/>
              <a:buChar char="•"/>
            </a:pPr>
            <a:r>
              <a:rPr lang="en-US" sz="1600" dirty="0" smtClean="0"/>
              <a:t>Signs zones</a:t>
            </a:r>
          </a:p>
          <a:p>
            <a:pPr marL="285750" indent="-285750">
              <a:buFont typeface="Arial"/>
              <a:buChar char="•"/>
            </a:pPr>
            <a:r>
              <a:rPr lang="en-US" sz="1600" dirty="0" smtClean="0"/>
              <a:t>Publishes all records</a:t>
            </a:r>
          </a:p>
          <a:p>
            <a:pPr marL="285750" indent="-285750">
              <a:buFont typeface="Arial"/>
              <a:buChar char="•"/>
            </a:pPr>
            <a:r>
              <a:rPr lang="en-US" sz="1600" dirty="0"/>
              <a:t>Provides UI for </a:t>
            </a:r>
            <a:r>
              <a:rPr lang="en-US" sz="1600" dirty="0" err="1" smtClean="0"/>
              <a:t>mgmt</a:t>
            </a:r>
            <a:endParaRPr lang="en-US" sz="1600" dirty="0"/>
          </a:p>
        </p:txBody>
      </p:sp>
      <p:sp>
        <p:nvSpPr>
          <p:cNvPr id="10" name="Line Callout 1 9"/>
          <p:cNvSpPr/>
          <p:nvPr/>
        </p:nvSpPr>
        <p:spPr bwMode="gray">
          <a:xfrm>
            <a:off x="6226475" y="4489506"/>
            <a:ext cx="2700899" cy="879300"/>
          </a:xfrm>
          <a:prstGeom prst="borderCallout1">
            <a:avLst>
              <a:gd name="adj1" fmla="val 49614"/>
              <a:gd name="adj2" fmla="val -1710"/>
              <a:gd name="adj3" fmla="val 49537"/>
              <a:gd name="adj4" fmla="val -21380"/>
            </a:avLst>
          </a:prstGeom>
          <a:solidFill>
            <a:schemeClr val="bg1">
              <a:lumMod val="8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marL="285750" indent="-285750">
              <a:buFont typeface="Arial"/>
              <a:buChar char="•"/>
            </a:pPr>
            <a:r>
              <a:rPr lang="en-US" sz="1600" dirty="0" smtClean="0"/>
              <a:t>Enables DNSSEC (unless automatic)</a:t>
            </a:r>
          </a:p>
        </p:txBody>
      </p:sp>
      <p:sp>
        <p:nvSpPr>
          <p:cNvPr id="13" name="Curved Left Arrow 12"/>
          <p:cNvSpPr/>
          <p:nvPr/>
        </p:nvSpPr>
        <p:spPr bwMode="gray">
          <a:xfrm flipV="1">
            <a:off x="5644612" y="4102591"/>
            <a:ext cx="390781" cy="615689"/>
          </a:xfrm>
          <a:prstGeom prst="curvedLeftArrow">
            <a:avLst/>
          </a:prstGeom>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urved Left Arrow 13"/>
          <p:cNvSpPr/>
          <p:nvPr/>
        </p:nvSpPr>
        <p:spPr bwMode="gray">
          <a:xfrm flipV="1">
            <a:off x="5644612" y="3107767"/>
            <a:ext cx="390781" cy="615689"/>
          </a:xfrm>
          <a:prstGeom prst="curvedLeftArrow">
            <a:avLst/>
          </a:prstGeom>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urved Left Arrow 14"/>
          <p:cNvSpPr/>
          <p:nvPr/>
        </p:nvSpPr>
        <p:spPr bwMode="gray">
          <a:xfrm flipV="1">
            <a:off x="5644612" y="2195899"/>
            <a:ext cx="390781" cy="615689"/>
          </a:xfrm>
          <a:prstGeom prst="curvedLeftArrow">
            <a:avLst/>
          </a:prstGeom>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5796141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DNSSEC Signing  - The Players</a:t>
            </a:r>
            <a:endParaRPr lang="en-US" dirty="0"/>
          </a:p>
        </p:txBody>
      </p:sp>
      <p:graphicFrame>
        <p:nvGraphicFramePr>
          <p:cNvPr id="5" name="Diagram 4"/>
          <p:cNvGraphicFramePr/>
          <p:nvPr>
            <p:extLst>
              <p:ext uri="{D42A27DB-BD31-4B8C-83A1-F6EECF244321}">
                <p14:modId xmlns:p14="http://schemas.microsoft.com/office/powerpoint/2010/main" val="1135345609"/>
              </p:ext>
            </p:extLst>
          </p:nvPr>
        </p:nvGraphicFramePr>
        <p:xfrm>
          <a:off x="742439" y="1183055"/>
          <a:ext cx="7132404" cy="4754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le 2"/>
          <p:cNvSpPr/>
          <p:nvPr/>
        </p:nvSpPr>
        <p:spPr bwMode="gray">
          <a:xfrm>
            <a:off x="3820968" y="2561912"/>
            <a:ext cx="3354202" cy="1910579"/>
          </a:xfrm>
          <a:prstGeom prst="roundRect">
            <a:avLst/>
          </a:prstGeom>
          <a:noFill/>
          <a:ln w="5715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TextBox 3"/>
          <p:cNvSpPr txBox="1"/>
          <p:nvPr/>
        </p:nvSpPr>
        <p:spPr bwMode="gray">
          <a:xfrm>
            <a:off x="7251155" y="3061268"/>
            <a:ext cx="1839716" cy="844847"/>
          </a:xfrm>
          <a:prstGeom prst="rect">
            <a:avLst/>
          </a:prstGeom>
          <a:noFill/>
        </p:spPr>
        <p:txBody>
          <a:bodyPr wrap="none" rtlCol="0">
            <a:spAutoFit/>
          </a:bodyPr>
          <a:lstStyle/>
          <a:p>
            <a:pPr>
              <a:lnSpc>
                <a:spcPct val="90000"/>
              </a:lnSpc>
              <a:spcBef>
                <a:spcPts val="1200"/>
              </a:spcBef>
            </a:pPr>
            <a:r>
              <a:rPr lang="en-US" dirty="0" smtClean="0"/>
              <a:t>Registrar also</a:t>
            </a:r>
            <a:br>
              <a:rPr lang="en-US" dirty="0" smtClean="0"/>
            </a:br>
            <a:r>
              <a:rPr lang="en-US" dirty="0" smtClean="0"/>
              <a:t>provides DNS</a:t>
            </a:r>
            <a:br>
              <a:rPr lang="en-US" dirty="0" smtClean="0"/>
            </a:br>
            <a:r>
              <a:rPr lang="en-US" dirty="0" smtClean="0"/>
              <a:t>hosting services</a:t>
            </a:r>
          </a:p>
        </p:txBody>
      </p:sp>
    </p:spTree>
    <p:extLst>
      <p:ext uri="{BB962C8B-B14F-4D97-AF65-F5344CB8AC3E}">
        <p14:creationId xmlns:p14="http://schemas.microsoft.com/office/powerpoint/2010/main" val="154582056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DNSSEC Signing  - The Players</a:t>
            </a:r>
            <a:endParaRPr lang="en-US" dirty="0"/>
          </a:p>
        </p:txBody>
      </p:sp>
      <p:graphicFrame>
        <p:nvGraphicFramePr>
          <p:cNvPr id="5" name="Diagram 4"/>
          <p:cNvGraphicFramePr/>
          <p:nvPr>
            <p:extLst>
              <p:ext uri="{D42A27DB-BD31-4B8C-83A1-F6EECF244321}">
                <p14:modId xmlns:p14="http://schemas.microsoft.com/office/powerpoint/2010/main" val="1080011665"/>
              </p:ext>
            </p:extLst>
          </p:nvPr>
        </p:nvGraphicFramePr>
        <p:xfrm>
          <a:off x="742439" y="1183055"/>
          <a:ext cx="7132404" cy="4754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le 2"/>
          <p:cNvSpPr/>
          <p:nvPr/>
        </p:nvSpPr>
        <p:spPr bwMode="gray">
          <a:xfrm>
            <a:off x="3820968" y="3495528"/>
            <a:ext cx="3354202" cy="1910579"/>
          </a:xfrm>
          <a:prstGeom prst="roundRect">
            <a:avLst/>
          </a:prstGeom>
          <a:noFill/>
          <a:ln w="5715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TextBox 3"/>
          <p:cNvSpPr txBox="1"/>
          <p:nvPr/>
        </p:nvSpPr>
        <p:spPr bwMode="gray">
          <a:xfrm>
            <a:off x="7251155" y="3994884"/>
            <a:ext cx="1865076" cy="595548"/>
          </a:xfrm>
          <a:prstGeom prst="rect">
            <a:avLst/>
          </a:prstGeom>
          <a:noFill/>
        </p:spPr>
        <p:txBody>
          <a:bodyPr wrap="none" rtlCol="0">
            <a:spAutoFit/>
          </a:bodyPr>
          <a:lstStyle/>
          <a:p>
            <a:pPr>
              <a:lnSpc>
                <a:spcPct val="90000"/>
              </a:lnSpc>
              <a:spcBef>
                <a:spcPts val="1200"/>
              </a:spcBef>
            </a:pPr>
            <a:r>
              <a:rPr lang="en-US" dirty="0" smtClean="0"/>
              <a:t>Registrant hosts</a:t>
            </a:r>
            <a:br>
              <a:rPr lang="en-US" dirty="0" smtClean="0"/>
            </a:br>
            <a:r>
              <a:rPr lang="en-US" dirty="0" smtClean="0"/>
              <a:t>own DNS </a:t>
            </a:r>
          </a:p>
        </p:txBody>
      </p:sp>
    </p:spTree>
    <p:extLst>
      <p:ext uri="{BB962C8B-B14F-4D97-AF65-F5344CB8AC3E}">
        <p14:creationId xmlns:p14="http://schemas.microsoft.com/office/powerpoint/2010/main" val="424043883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 Quick Overview of DANE</a:t>
            </a:r>
            <a:endParaRPr lang="en-US" dirty="0"/>
          </a:p>
        </p:txBody>
      </p:sp>
      <p:sp>
        <p:nvSpPr>
          <p:cNvPr id="5" name="Subtitle 4"/>
          <p:cNvSpPr>
            <a:spLocks noGrp="1"/>
          </p:cNvSpPr>
          <p:nvPr>
            <p:ph type="subTitle" idx="1"/>
          </p:nvPr>
        </p:nvSpPr>
        <p:spPr/>
        <p:txBody>
          <a:bodyPr/>
          <a:lstStyle/>
          <a:p>
            <a:endParaRPr lang="en-US"/>
          </a:p>
        </p:txBody>
      </p:sp>
      <p:sp>
        <p:nvSpPr>
          <p:cNvPr id="3" name="Date Placeholder 2"/>
          <p:cNvSpPr>
            <a:spLocks noGrp="1"/>
          </p:cNvSpPr>
          <p:nvPr>
            <p:ph type="dt" sz="half" idx="4294967295"/>
          </p:nvPr>
        </p:nvSpPr>
        <p:spPr>
          <a:xfrm>
            <a:off x="7315200" y="6427788"/>
            <a:ext cx="1828800" cy="430212"/>
          </a:xfrm>
        </p:spPr>
        <p:txBody>
          <a:bodyPr/>
          <a:lstStyle/>
          <a:p>
            <a:pPr>
              <a:defRPr/>
            </a:pPr>
            <a:fld id="{448BA588-FEE1-AD48-AD94-7EB083B722D3}" type="datetime1">
              <a:rPr lang="en-US" smtClean="0"/>
              <a:pPr>
                <a:defRPr/>
              </a:pPr>
              <a:t>10/1/13</a:t>
            </a:fld>
            <a:endParaRPr lang="en-US"/>
          </a:p>
        </p:txBody>
      </p:sp>
    </p:spTree>
    <p:extLst>
      <p:ext uri="{BB962C8B-B14F-4D97-AF65-F5344CB8AC3E}">
        <p14:creationId xmlns:p14="http://schemas.microsoft.com/office/powerpoint/2010/main" val="334307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Typical TLS (SSL) Web Interaction</a:t>
            </a:r>
            <a:endParaRPr lang="en-US" dirty="0"/>
          </a:p>
        </p:txBody>
      </p:sp>
      <p:sp>
        <p:nvSpPr>
          <p:cNvPr id="5" name="Rounded Rectangle 4"/>
          <p:cNvSpPr/>
          <p:nvPr/>
        </p:nvSpPr>
        <p:spPr bwMode="gray">
          <a:xfrm>
            <a:off x="421579" y="1143000"/>
            <a:ext cx="1035271" cy="103527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t>Web Server</a:t>
            </a:r>
            <a:endParaRPr lang="en-US" sz="1600" dirty="0"/>
          </a:p>
        </p:txBody>
      </p:sp>
      <p:sp>
        <p:nvSpPr>
          <p:cNvPr id="6" name="Rounded Rectangle 5"/>
          <p:cNvSpPr/>
          <p:nvPr/>
        </p:nvSpPr>
        <p:spPr bwMode="gray">
          <a:xfrm>
            <a:off x="3964862" y="5174665"/>
            <a:ext cx="1035271" cy="103527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t>Web Browser</a:t>
            </a:r>
            <a:endParaRPr lang="en-US" sz="1600" dirty="0"/>
          </a:p>
        </p:txBody>
      </p:sp>
      <p:cxnSp>
        <p:nvCxnSpPr>
          <p:cNvPr id="9" name="Curved Connector 8"/>
          <p:cNvCxnSpPr>
            <a:stCxn id="6" idx="0"/>
            <a:endCxn id="5" idx="3"/>
          </p:cNvCxnSpPr>
          <p:nvPr/>
        </p:nvCxnSpPr>
        <p:spPr bwMode="gray">
          <a:xfrm rot="16200000" flipV="1">
            <a:off x="1212660" y="1904827"/>
            <a:ext cx="3514029" cy="3025648"/>
          </a:xfrm>
          <a:prstGeom prst="curvedConnector2">
            <a:avLst/>
          </a:prstGeom>
          <a:ln w="12700" cap="sq">
            <a:solidFill>
              <a:schemeClr val="tx1"/>
            </a:solidFill>
            <a:miter lim="800000"/>
            <a:headEnd type="none"/>
            <a:tailEnd type="arrow"/>
          </a:ln>
        </p:spPr>
        <p:style>
          <a:lnRef idx="1">
            <a:schemeClr val="accent1"/>
          </a:lnRef>
          <a:fillRef idx="0">
            <a:schemeClr val="accent1"/>
          </a:fillRef>
          <a:effectRef idx="0">
            <a:schemeClr val="accent1"/>
          </a:effectRef>
          <a:fontRef idx="minor">
            <a:schemeClr val="tx1"/>
          </a:fontRef>
        </p:style>
      </p:cxnSp>
      <p:cxnSp>
        <p:nvCxnSpPr>
          <p:cNvPr id="11" name="Curved Connector 10"/>
          <p:cNvCxnSpPr>
            <a:stCxn id="5" idx="2"/>
            <a:endCxn id="6" idx="1"/>
          </p:cNvCxnSpPr>
          <p:nvPr/>
        </p:nvCxnSpPr>
        <p:spPr bwMode="gray">
          <a:xfrm rot="16200000" flipH="1">
            <a:off x="695023" y="2422462"/>
            <a:ext cx="3514030" cy="3025647"/>
          </a:xfrm>
          <a:prstGeom prst="curvedConnector2">
            <a:avLst/>
          </a:prstGeom>
          <a:ln w="12700" cap="sq">
            <a:solidFill>
              <a:schemeClr val="tx1"/>
            </a:solidFill>
            <a:miter lim="800000"/>
            <a:headEnd type="none"/>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bwMode="gray">
          <a:xfrm>
            <a:off x="3079113" y="2862537"/>
            <a:ext cx="1841081" cy="289823"/>
          </a:xfrm>
          <a:prstGeom prst="rect">
            <a:avLst/>
          </a:prstGeom>
          <a:noFill/>
        </p:spPr>
        <p:txBody>
          <a:bodyPr wrap="none" rtlCol="0">
            <a:spAutoFit/>
          </a:bodyPr>
          <a:lstStyle/>
          <a:p>
            <a:pPr>
              <a:lnSpc>
                <a:spcPct val="90000"/>
              </a:lnSpc>
              <a:spcBef>
                <a:spcPts val="1200"/>
              </a:spcBef>
            </a:pPr>
            <a:r>
              <a:rPr lang="en-US" sz="1400" dirty="0" smtClean="0"/>
              <a:t>https://</a:t>
            </a:r>
            <a:r>
              <a:rPr lang="en-US" sz="1400" dirty="0" err="1" smtClean="0"/>
              <a:t>example.com</a:t>
            </a:r>
            <a:r>
              <a:rPr lang="en-US" sz="1400" dirty="0" smtClean="0"/>
              <a:t>/</a:t>
            </a:r>
          </a:p>
        </p:txBody>
      </p:sp>
      <p:sp>
        <p:nvSpPr>
          <p:cNvPr id="13" name="TextBox 12"/>
          <p:cNvSpPr txBox="1"/>
          <p:nvPr/>
        </p:nvSpPr>
        <p:spPr bwMode="gray">
          <a:xfrm>
            <a:off x="311621" y="3546068"/>
            <a:ext cx="1362172" cy="483722"/>
          </a:xfrm>
          <a:prstGeom prst="rect">
            <a:avLst/>
          </a:prstGeom>
          <a:noFill/>
        </p:spPr>
        <p:txBody>
          <a:bodyPr wrap="none" rtlCol="0">
            <a:spAutoFit/>
          </a:bodyPr>
          <a:lstStyle/>
          <a:p>
            <a:pPr>
              <a:lnSpc>
                <a:spcPct val="90000"/>
              </a:lnSpc>
              <a:spcBef>
                <a:spcPts val="1200"/>
              </a:spcBef>
            </a:pPr>
            <a:r>
              <a:rPr lang="en-US" sz="1400" dirty="0" smtClean="0"/>
              <a:t>TLS-encrypted</a:t>
            </a:r>
            <a:br>
              <a:rPr lang="en-US" sz="1400" dirty="0" smtClean="0"/>
            </a:br>
            <a:r>
              <a:rPr lang="en-US" sz="1400" dirty="0" smtClean="0"/>
              <a:t>web page</a:t>
            </a:r>
          </a:p>
        </p:txBody>
      </p:sp>
      <p:sp>
        <p:nvSpPr>
          <p:cNvPr id="19" name="Rounded Rectangle 18"/>
          <p:cNvSpPr/>
          <p:nvPr/>
        </p:nvSpPr>
        <p:spPr bwMode="gray">
          <a:xfrm>
            <a:off x="5953865" y="4490736"/>
            <a:ext cx="1035271" cy="103527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t>DNS </a:t>
            </a:r>
            <a:r>
              <a:rPr lang="en-US" sz="1400" dirty="0" smtClean="0"/>
              <a:t>Resolver</a:t>
            </a:r>
            <a:endParaRPr lang="en-US" sz="1400" dirty="0"/>
          </a:p>
        </p:txBody>
      </p:sp>
      <p:cxnSp>
        <p:nvCxnSpPr>
          <p:cNvPr id="21" name="Curved Connector 20"/>
          <p:cNvCxnSpPr>
            <a:stCxn id="6" idx="3"/>
            <a:endCxn id="19" idx="1"/>
          </p:cNvCxnSpPr>
          <p:nvPr/>
        </p:nvCxnSpPr>
        <p:spPr bwMode="gray">
          <a:xfrm flipV="1">
            <a:off x="5000133" y="5008372"/>
            <a:ext cx="953732" cy="683929"/>
          </a:xfrm>
          <a:prstGeom prst="curvedConnector3">
            <a:avLst>
              <a:gd name="adj1" fmla="val 50000"/>
            </a:avLst>
          </a:prstGeom>
          <a:ln w="12700" cap="sq">
            <a:solidFill>
              <a:schemeClr val="tx1"/>
            </a:solidFill>
            <a:miter lim="800000"/>
            <a:headEnd type="none"/>
            <a:tailEnd type="arrow"/>
          </a:ln>
        </p:spPr>
        <p:style>
          <a:lnRef idx="1">
            <a:schemeClr val="accent1"/>
          </a:lnRef>
          <a:fillRef idx="0">
            <a:schemeClr val="accent1"/>
          </a:fillRef>
          <a:effectRef idx="0">
            <a:schemeClr val="accent1"/>
          </a:effectRef>
          <a:fontRef idx="minor">
            <a:schemeClr val="tx1"/>
          </a:fontRef>
        </p:style>
      </p:cxnSp>
      <p:cxnSp>
        <p:nvCxnSpPr>
          <p:cNvPr id="23" name="Curved Connector 22"/>
          <p:cNvCxnSpPr>
            <a:stCxn id="19" idx="2"/>
            <a:endCxn id="6" idx="3"/>
          </p:cNvCxnSpPr>
          <p:nvPr/>
        </p:nvCxnSpPr>
        <p:spPr bwMode="gray">
          <a:xfrm rot="5400000">
            <a:off x="5652670" y="4873470"/>
            <a:ext cx="166294" cy="1471368"/>
          </a:xfrm>
          <a:prstGeom prst="curvedConnector2">
            <a:avLst/>
          </a:prstGeom>
          <a:ln w="12700" cap="sq">
            <a:solidFill>
              <a:schemeClr val="tx1"/>
            </a:solidFill>
            <a:miter lim="800000"/>
            <a:headEnd type="none"/>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bwMode="gray">
          <a:xfrm>
            <a:off x="4957380" y="4260125"/>
            <a:ext cx="1185391" cy="261610"/>
          </a:xfrm>
          <a:prstGeom prst="rect">
            <a:avLst/>
          </a:prstGeom>
          <a:noFill/>
        </p:spPr>
        <p:txBody>
          <a:bodyPr wrap="none" rtlCol="0">
            <a:spAutoFit/>
          </a:bodyPr>
          <a:lstStyle/>
          <a:p>
            <a:pPr>
              <a:lnSpc>
                <a:spcPct val="90000"/>
              </a:lnSpc>
              <a:spcBef>
                <a:spcPts val="1200"/>
              </a:spcBef>
            </a:pPr>
            <a:r>
              <a:rPr lang="en-US" sz="1200" dirty="0" err="1" smtClean="0"/>
              <a:t>example.com</a:t>
            </a:r>
            <a:r>
              <a:rPr lang="en-US" sz="1200" dirty="0" smtClean="0"/>
              <a:t>?</a:t>
            </a:r>
          </a:p>
        </p:txBody>
      </p:sp>
      <p:sp>
        <p:nvSpPr>
          <p:cNvPr id="33" name="TextBox 32"/>
          <p:cNvSpPr txBox="1"/>
          <p:nvPr/>
        </p:nvSpPr>
        <p:spPr bwMode="gray">
          <a:xfrm>
            <a:off x="8003371" y="4709531"/>
            <a:ext cx="912029" cy="261610"/>
          </a:xfrm>
          <a:prstGeom prst="rect">
            <a:avLst/>
          </a:prstGeom>
          <a:noFill/>
        </p:spPr>
        <p:txBody>
          <a:bodyPr wrap="none" rtlCol="0">
            <a:spAutoFit/>
          </a:bodyPr>
          <a:lstStyle/>
          <a:p>
            <a:pPr>
              <a:lnSpc>
                <a:spcPct val="90000"/>
              </a:lnSpc>
              <a:spcBef>
                <a:spcPts val="1200"/>
              </a:spcBef>
            </a:pPr>
            <a:r>
              <a:rPr lang="en-US" sz="1200" dirty="0" smtClean="0"/>
              <a:t>10.1.1.123</a:t>
            </a:r>
          </a:p>
        </p:txBody>
      </p:sp>
      <p:sp>
        <p:nvSpPr>
          <p:cNvPr id="34" name="Oval 33"/>
          <p:cNvSpPr/>
          <p:nvPr/>
        </p:nvSpPr>
        <p:spPr bwMode="gray">
          <a:xfrm>
            <a:off x="5467261" y="4709531"/>
            <a:ext cx="298841" cy="298841"/>
          </a:xfrm>
          <a:prstGeom prst="ellipse">
            <a:avLst/>
          </a:prstGeom>
          <a:solidFill>
            <a:srgbClr val="FFFF00"/>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1</a:t>
            </a:r>
            <a:endParaRPr lang="en-US" sz="1200" dirty="0">
              <a:solidFill>
                <a:schemeClr val="tx1"/>
              </a:solidFill>
            </a:endParaRPr>
          </a:p>
        </p:txBody>
      </p:sp>
      <p:sp>
        <p:nvSpPr>
          <p:cNvPr id="35" name="Oval 34"/>
          <p:cNvSpPr/>
          <p:nvPr/>
        </p:nvSpPr>
        <p:spPr bwMode="gray">
          <a:xfrm>
            <a:off x="7464119" y="3930286"/>
            <a:ext cx="298841" cy="298841"/>
          </a:xfrm>
          <a:prstGeom prst="ellipse">
            <a:avLst/>
          </a:prstGeom>
          <a:solidFill>
            <a:srgbClr val="FFFF00"/>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a:t>
            </a:r>
          </a:p>
        </p:txBody>
      </p:sp>
      <p:sp>
        <p:nvSpPr>
          <p:cNvPr id="36" name="Oval 35"/>
          <p:cNvSpPr/>
          <p:nvPr/>
        </p:nvSpPr>
        <p:spPr bwMode="gray">
          <a:xfrm>
            <a:off x="4004870" y="2636621"/>
            <a:ext cx="298841" cy="298841"/>
          </a:xfrm>
          <a:prstGeom prst="ellipse">
            <a:avLst/>
          </a:prstGeom>
          <a:solidFill>
            <a:srgbClr val="FFFF00"/>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5</a:t>
            </a:r>
          </a:p>
        </p:txBody>
      </p:sp>
      <p:sp>
        <p:nvSpPr>
          <p:cNvPr id="37" name="Oval 36"/>
          <p:cNvSpPr/>
          <p:nvPr/>
        </p:nvSpPr>
        <p:spPr bwMode="gray">
          <a:xfrm>
            <a:off x="627144" y="3170664"/>
            <a:ext cx="298841" cy="298841"/>
          </a:xfrm>
          <a:prstGeom prst="ellipse">
            <a:avLst/>
          </a:prstGeom>
          <a:solidFill>
            <a:srgbClr val="FFFF00"/>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6</a:t>
            </a:r>
          </a:p>
        </p:txBody>
      </p:sp>
      <p:sp>
        <p:nvSpPr>
          <p:cNvPr id="38" name="Rounded Rectangle 37"/>
          <p:cNvSpPr/>
          <p:nvPr/>
        </p:nvSpPr>
        <p:spPr bwMode="gray">
          <a:xfrm>
            <a:off x="7880129" y="2748207"/>
            <a:ext cx="1035271" cy="103527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t>DNS </a:t>
            </a:r>
            <a:r>
              <a:rPr lang="en-US" sz="1400" dirty="0" err="1" smtClean="0"/>
              <a:t>Svr</a:t>
            </a:r>
            <a:endParaRPr lang="en-US" sz="1400" dirty="0" smtClean="0"/>
          </a:p>
          <a:p>
            <a:pPr algn="ctr"/>
            <a:r>
              <a:rPr lang="en-US" sz="1000" dirty="0" err="1" smtClean="0"/>
              <a:t>example.com</a:t>
            </a:r>
            <a:endParaRPr lang="en-US" sz="1000" dirty="0"/>
          </a:p>
        </p:txBody>
      </p:sp>
      <p:sp>
        <p:nvSpPr>
          <p:cNvPr id="39" name="Rounded Rectangle 38"/>
          <p:cNvSpPr/>
          <p:nvPr/>
        </p:nvSpPr>
        <p:spPr bwMode="gray">
          <a:xfrm>
            <a:off x="7880129" y="1489249"/>
            <a:ext cx="1035271" cy="103527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t>DNS </a:t>
            </a:r>
            <a:r>
              <a:rPr lang="en-US" sz="1400" dirty="0" err="1" smtClean="0"/>
              <a:t>Svr</a:t>
            </a:r>
            <a:endParaRPr lang="en-US" sz="1400" dirty="0" smtClean="0"/>
          </a:p>
          <a:p>
            <a:pPr algn="ctr"/>
            <a:r>
              <a:rPr lang="en-US" sz="1400" dirty="0" smtClean="0"/>
              <a:t>.com</a:t>
            </a:r>
            <a:endParaRPr lang="en-US" sz="1400" dirty="0"/>
          </a:p>
        </p:txBody>
      </p:sp>
      <p:sp>
        <p:nvSpPr>
          <p:cNvPr id="40" name="Rounded Rectangle 39"/>
          <p:cNvSpPr/>
          <p:nvPr/>
        </p:nvSpPr>
        <p:spPr bwMode="gray">
          <a:xfrm>
            <a:off x="7880129" y="225425"/>
            <a:ext cx="1035271" cy="103527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t>DNS </a:t>
            </a:r>
            <a:r>
              <a:rPr lang="en-US" sz="1400" dirty="0" err="1" smtClean="0"/>
              <a:t>Svr</a:t>
            </a:r>
            <a:endParaRPr lang="en-US" sz="1400" dirty="0" smtClean="0"/>
          </a:p>
          <a:p>
            <a:pPr algn="ctr"/>
            <a:r>
              <a:rPr lang="en-US" sz="1400" dirty="0" smtClean="0"/>
              <a:t>root</a:t>
            </a:r>
            <a:endParaRPr lang="en-US" sz="1400" dirty="0"/>
          </a:p>
        </p:txBody>
      </p:sp>
      <p:cxnSp>
        <p:nvCxnSpPr>
          <p:cNvPr id="45" name="Curved Connector 44"/>
          <p:cNvCxnSpPr>
            <a:stCxn id="19" idx="3"/>
            <a:endCxn id="38" idx="1"/>
          </p:cNvCxnSpPr>
          <p:nvPr/>
        </p:nvCxnSpPr>
        <p:spPr bwMode="gray">
          <a:xfrm flipV="1">
            <a:off x="6989136" y="3265843"/>
            <a:ext cx="890993" cy="1742529"/>
          </a:xfrm>
          <a:prstGeom prst="curvedConnector3">
            <a:avLst/>
          </a:prstGeom>
          <a:ln w="12700" cap="sq">
            <a:solidFill>
              <a:schemeClr val="tx1"/>
            </a:solidFill>
            <a:miter lim="800000"/>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Curved Connector 46"/>
          <p:cNvCxnSpPr>
            <a:stCxn id="19" idx="3"/>
            <a:endCxn id="39" idx="1"/>
          </p:cNvCxnSpPr>
          <p:nvPr/>
        </p:nvCxnSpPr>
        <p:spPr bwMode="gray">
          <a:xfrm flipV="1">
            <a:off x="6989136" y="2006885"/>
            <a:ext cx="890993" cy="3001487"/>
          </a:xfrm>
          <a:prstGeom prst="curvedConnector3">
            <a:avLst/>
          </a:prstGeom>
          <a:ln w="12700" cap="sq">
            <a:solidFill>
              <a:schemeClr val="tx1"/>
            </a:solidFill>
            <a:miter lim="800000"/>
            <a:headEnd type="arrow"/>
            <a:tailEnd type="arrow"/>
          </a:ln>
        </p:spPr>
        <p:style>
          <a:lnRef idx="1">
            <a:schemeClr val="accent1"/>
          </a:lnRef>
          <a:fillRef idx="0">
            <a:schemeClr val="accent1"/>
          </a:fillRef>
          <a:effectRef idx="0">
            <a:schemeClr val="accent1"/>
          </a:effectRef>
          <a:fontRef idx="minor">
            <a:schemeClr val="tx1"/>
          </a:fontRef>
        </p:style>
      </p:cxnSp>
      <p:cxnSp>
        <p:nvCxnSpPr>
          <p:cNvPr id="49" name="Curved Connector 48"/>
          <p:cNvCxnSpPr>
            <a:stCxn id="19" idx="3"/>
            <a:endCxn id="40" idx="1"/>
          </p:cNvCxnSpPr>
          <p:nvPr/>
        </p:nvCxnSpPr>
        <p:spPr bwMode="gray">
          <a:xfrm flipV="1">
            <a:off x="6989136" y="743061"/>
            <a:ext cx="890993" cy="4265311"/>
          </a:xfrm>
          <a:prstGeom prst="curvedConnector3">
            <a:avLst/>
          </a:prstGeom>
          <a:ln w="12700" cap="sq">
            <a:solidFill>
              <a:schemeClr val="tx1"/>
            </a:solidFill>
            <a:miter lim="800000"/>
            <a:headEnd type="arrow"/>
            <a:tailEnd type="arrow"/>
          </a:ln>
        </p:spPr>
        <p:style>
          <a:lnRef idx="1">
            <a:schemeClr val="accent1"/>
          </a:lnRef>
          <a:fillRef idx="0">
            <a:schemeClr val="accent1"/>
          </a:fillRef>
          <a:effectRef idx="0">
            <a:schemeClr val="accent1"/>
          </a:effectRef>
          <a:fontRef idx="minor">
            <a:schemeClr val="tx1"/>
          </a:fontRef>
        </p:style>
      </p:cxnSp>
      <p:sp>
        <p:nvSpPr>
          <p:cNvPr id="51" name="Oval 50"/>
          <p:cNvSpPr/>
          <p:nvPr/>
        </p:nvSpPr>
        <p:spPr bwMode="gray">
          <a:xfrm>
            <a:off x="8108040" y="4410690"/>
            <a:ext cx="298841" cy="298841"/>
          </a:xfrm>
          <a:prstGeom prst="ellipse">
            <a:avLst/>
          </a:prstGeom>
          <a:solidFill>
            <a:srgbClr val="FFFF00"/>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3</a:t>
            </a:r>
          </a:p>
        </p:txBody>
      </p:sp>
      <p:cxnSp>
        <p:nvCxnSpPr>
          <p:cNvPr id="52" name="Curved Connector 51"/>
          <p:cNvCxnSpPr>
            <a:stCxn id="38" idx="2"/>
          </p:cNvCxnSpPr>
          <p:nvPr/>
        </p:nvCxnSpPr>
        <p:spPr bwMode="gray">
          <a:xfrm rot="5400000">
            <a:off x="7002416" y="3779315"/>
            <a:ext cx="1391187" cy="1399512"/>
          </a:xfrm>
          <a:prstGeom prst="curvedConnector2">
            <a:avLst/>
          </a:prstGeom>
          <a:ln w="12700" cap="sq">
            <a:solidFill>
              <a:schemeClr val="tx1"/>
            </a:solidFill>
            <a:miter lim="800000"/>
            <a:headEnd type="none"/>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bwMode="gray">
          <a:xfrm>
            <a:off x="5560132" y="5991142"/>
            <a:ext cx="912029" cy="261610"/>
          </a:xfrm>
          <a:prstGeom prst="rect">
            <a:avLst/>
          </a:prstGeom>
          <a:noFill/>
        </p:spPr>
        <p:txBody>
          <a:bodyPr wrap="none" rtlCol="0">
            <a:spAutoFit/>
          </a:bodyPr>
          <a:lstStyle/>
          <a:p>
            <a:pPr>
              <a:lnSpc>
                <a:spcPct val="90000"/>
              </a:lnSpc>
              <a:spcBef>
                <a:spcPts val="1200"/>
              </a:spcBef>
            </a:pPr>
            <a:r>
              <a:rPr lang="en-US" sz="1200" dirty="0" smtClean="0"/>
              <a:t>10.1.1.123</a:t>
            </a:r>
          </a:p>
        </p:txBody>
      </p:sp>
      <p:sp>
        <p:nvSpPr>
          <p:cNvPr id="58" name="Oval 57"/>
          <p:cNvSpPr/>
          <p:nvPr/>
        </p:nvSpPr>
        <p:spPr bwMode="gray">
          <a:xfrm>
            <a:off x="5664801" y="5692301"/>
            <a:ext cx="298841" cy="298841"/>
          </a:xfrm>
          <a:prstGeom prst="ellipse">
            <a:avLst/>
          </a:prstGeom>
          <a:solidFill>
            <a:srgbClr val="FFFF00"/>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4</a:t>
            </a:r>
          </a:p>
        </p:txBody>
      </p:sp>
      <p:pic>
        <p:nvPicPr>
          <p:cNvPr id="28" name="Picture 27" descr="http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6033" y="6252752"/>
            <a:ext cx="1054100" cy="381000"/>
          </a:xfrm>
          <a:prstGeom prst="rect">
            <a:avLst/>
          </a:prstGeom>
        </p:spPr>
      </p:pic>
      <p:sp>
        <p:nvSpPr>
          <p:cNvPr id="29" name="Donut 28"/>
          <p:cNvSpPr/>
          <p:nvPr/>
        </p:nvSpPr>
        <p:spPr bwMode="gray">
          <a:xfrm>
            <a:off x="3619513" y="5991142"/>
            <a:ext cx="1725971" cy="898092"/>
          </a:xfrm>
          <a:prstGeom prst="donut">
            <a:avLst>
              <a:gd name="adj" fmla="val 3826"/>
            </a:avLst>
          </a:prstGeom>
          <a:solidFill>
            <a:srgbClr val="FF0000"/>
          </a:solidFill>
          <a:ln w="12700" cap="sq">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2856166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Typical TLS (SSL) Web Interaction</a:t>
            </a:r>
            <a:endParaRPr lang="en-US" dirty="0"/>
          </a:p>
        </p:txBody>
      </p:sp>
      <p:sp>
        <p:nvSpPr>
          <p:cNvPr id="5" name="Rounded Rectangle 4"/>
          <p:cNvSpPr/>
          <p:nvPr/>
        </p:nvSpPr>
        <p:spPr bwMode="gray">
          <a:xfrm>
            <a:off x="421579" y="1143000"/>
            <a:ext cx="1035271" cy="103527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t>Web Server</a:t>
            </a:r>
            <a:endParaRPr lang="en-US" sz="1600" dirty="0"/>
          </a:p>
        </p:txBody>
      </p:sp>
      <p:sp>
        <p:nvSpPr>
          <p:cNvPr id="6" name="Rounded Rectangle 5"/>
          <p:cNvSpPr/>
          <p:nvPr/>
        </p:nvSpPr>
        <p:spPr bwMode="gray">
          <a:xfrm>
            <a:off x="3964862" y="5174665"/>
            <a:ext cx="1035271" cy="103527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t>Web Browser</a:t>
            </a:r>
            <a:endParaRPr lang="en-US" sz="1600" dirty="0"/>
          </a:p>
        </p:txBody>
      </p:sp>
      <p:cxnSp>
        <p:nvCxnSpPr>
          <p:cNvPr id="9" name="Curved Connector 8"/>
          <p:cNvCxnSpPr>
            <a:stCxn id="6" idx="0"/>
            <a:endCxn id="5" idx="3"/>
          </p:cNvCxnSpPr>
          <p:nvPr/>
        </p:nvCxnSpPr>
        <p:spPr bwMode="gray">
          <a:xfrm rot="16200000" flipV="1">
            <a:off x="1212660" y="1904827"/>
            <a:ext cx="3514029" cy="3025648"/>
          </a:xfrm>
          <a:prstGeom prst="curvedConnector2">
            <a:avLst/>
          </a:prstGeom>
          <a:ln w="12700" cap="sq">
            <a:solidFill>
              <a:schemeClr val="tx1"/>
            </a:solidFill>
            <a:miter lim="800000"/>
            <a:headEnd type="none"/>
            <a:tailEnd type="arrow"/>
          </a:ln>
        </p:spPr>
        <p:style>
          <a:lnRef idx="1">
            <a:schemeClr val="accent1"/>
          </a:lnRef>
          <a:fillRef idx="0">
            <a:schemeClr val="accent1"/>
          </a:fillRef>
          <a:effectRef idx="0">
            <a:schemeClr val="accent1"/>
          </a:effectRef>
          <a:fontRef idx="minor">
            <a:schemeClr val="tx1"/>
          </a:fontRef>
        </p:style>
      </p:cxnSp>
      <p:cxnSp>
        <p:nvCxnSpPr>
          <p:cNvPr id="11" name="Curved Connector 10"/>
          <p:cNvCxnSpPr>
            <a:stCxn id="5" idx="2"/>
            <a:endCxn id="6" idx="1"/>
          </p:cNvCxnSpPr>
          <p:nvPr/>
        </p:nvCxnSpPr>
        <p:spPr bwMode="gray">
          <a:xfrm rot="16200000" flipH="1">
            <a:off x="695023" y="2422462"/>
            <a:ext cx="3514030" cy="3025647"/>
          </a:xfrm>
          <a:prstGeom prst="curvedConnector2">
            <a:avLst/>
          </a:prstGeom>
          <a:ln w="12700" cap="sq">
            <a:solidFill>
              <a:schemeClr val="tx1"/>
            </a:solidFill>
            <a:miter lim="800000"/>
            <a:headEnd type="none"/>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bwMode="gray">
          <a:xfrm>
            <a:off x="3079113" y="2862537"/>
            <a:ext cx="1841081" cy="289823"/>
          </a:xfrm>
          <a:prstGeom prst="rect">
            <a:avLst/>
          </a:prstGeom>
          <a:noFill/>
        </p:spPr>
        <p:txBody>
          <a:bodyPr wrap="none" rtlCol="0">
            <a:spAutoFit/>
          </a:bodyPr>
          <a:lstStyle/>
          <a:p>
            <a:pPr>
              <a:lnSpc>
                <a:spcPct val="90000"/>
              </a:lnSpc>
              <a:spcBef>
                <a:spcPts val="1200"/>
              </a:spcBef>
            </a:pPr>
            <a:r>
              <a:rPr lang="en-US" sz="1400" dirty="0" smtClean="0"/>
              <a:t>https://</a:t>
            </a:r>
            <a:r>
              <a:rPr lang="en-US" sz="1400" dirty="0" err="1" smtClean="0"/>
              <a:t>example.com</a:t>
            </a:r>
            <a:r>
              <a:rPr lang="en-US" sz="1400" dirty="0" smtClean="0"/>
              <a:t>/</a:t>
            </a:r>
          </a:p>
        </p:txBody>
      </p:sp>
      <p:sp>
        <p:nvSpPr>
          <p:cNvPr id="13" name="TextBox 12"/>
          <p:cNvSpPr txBox="1"/>
          <p:nvPr/>
        </p:nvSpPr>
        <p:spPr bwMode="gray">
          <a:xfrm>
            <a:off x="311621" y="3546068"/>
            <a:ext cx="1362172" cy="483722"/>
          </a:xfrm>
          <a:prstGeom prst="rect">
            <a:avLst/>
          </a:prstGeom>
          <a:noFill/>
        </p:spPr>
        <p:txBody>
          <a:bodyPr wrap="none" rtlCol="0">
            <a:spAutoFit/>
          </a:bodyPr>
          <a:lstStyle/>
          <a:p>
            <a:pPr>
              <a:lnSpc>
                <a:spcPct val="90000"/>
              </a:lnSpc>
              <a:spcBef>
                <a:spcPts val="1200"/>
              </a:spcBef>
            </a:pPr>
            <a:r>
              <a:rPr lang="en-US" sz="1400" dirty="0" smtClean="0"/>
              <a:t>TLS-encrypted</a:t>
            </a:r>
            <a:br>
              <a:rPr lang="en-US" sz="1400" dirty="0" smtClean="0"/>
            </a:br>
            <a:r>
              <a:rPr lang="en-US" sz="1400" dirty="0" smtClean="0"/>
              <a:t>web page</a:t>
            </a:r>
          </a:p>
        </p:txBody>
      </p:sp>
      <p:sp>
        <p:nvSpPr>
          <p:cNvPr id="19" name="Rounded Rectangle 18"/>
          <p:cNvSpPr/>
          <p:nvPr/>
        </p:nvSpPr>
        <p:spPr bwMode="gray">
          <a:xfrm>
            <a:off x="5953865" y="4490736"/>
            <a:ext cx="1035271" cy="103527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t>DNS </a:t>
            </a:r>
            <a:r>
              <a:rPr lang="en-US" sz="1400" dirty="0" smtClean="0"/>
              <a:t>Resolver</a:t>
            </a:r>
            <a:endParaRPr lang="en-US" sz="1400" dirty="0"/>
          </a:p>
        </p:txBody>
      </p:sp>
      <p:cxnSp>
        <p:nvCxnSpPr>
          <p:cNvPr id="21" name="Curved Connector 20"/>
          <p:cNvCxnSpPr>
            <a:stCxn id="6" idx="3"/>
            <a:endCxn id="19" idx="1"/>
          </p:cNvCxnSpPr>
          <p:nvPr/>
        </p:nvCxnSpPr>
        <p:spPr bwMode="gray">
          <a:xfrm flipV="1">
            <a:off x="5000133" y="5008372"/>
            <a:ext cx="953732" cy="683929"/>
          </a:xfrm>
          <a:prstGeom prst="curvedConnector3">
            <a:avLst>
              <a:gd name="adj1" fmla="val 50000"/>
            </a:avLst>
          </a:prstGeom>
          <a:ln w="12700" cap="sq">
            <a:solidFill>
              <a:schemeClr val="tx1"/>
            </a:solidFill>
            <a:miter lim="800000"/>
            <a:headEnd type="none"/>
            <a:tailEnd type="arrow"/>
          </a:ln>
        </p:spPr>
        <p:style>
          <a:lnRef idx="1">
            <a:schemeClr val="accent1"/>
          </a:lnRef>
          <a:fillRef idx="0">
            <a:schemeClr val="accent1"/>
          </a:fillRef>
          <a:effectRef idx="0">
            <a:schemeClr val="accent1"/>
          </a:effectRef>
          <a:fontRef idx="minor">
            <a:schemeClr val="tx1"/>
          </a:fontRef>
        </p:style>
      </p:cxnSp>
      <p:cxnSp>
        <p:nvCxnSpPr>
          <p:cNvPr id="23" name="Curved Connector 22"/>
          <p:cNvCxnSpPr>
            <a:stCxn id="19" idx="2"/>
            <a:endCxn id="6" idx="3"/>
          </p:cNvCxnSpPr>
          <p:nvPr/>
        </p:nvCxnSpPr>
        <p:spPr bwMode="gray">
          <a:xfrm rot="5400000">
            <a:off x="5652670" y="4873470"/>
            <a:ext cx="166294" cy="1471368"/>
          </a:xfrm>
          <a:prstGeom prst="curvedConnector2">
            <a:avLst/>
          </a:prstGeom>
          <a:ln w="12700" cap="sq">
            <a:solidFill>
              <a:schemeClr val="tx1"/>
            </a:solidFill>
            <a:miter lim="800000"/>
            <a:headEnd type="none"/>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bwMode="gray">
          <a:xfrm>
            <a:off x="8003371" y="4709531"/>
            <a:ext cx="912029" cy="261610"/>
          </a:xfrm>
          <a:prstGeom prst="rect">
            <a:avLst/>
          </a:prstGeom>
          <a:noFill/>
        </p:spPr>
        <p:txBody>
          <a:bodyPr wrap="none" rtlCol="0">
            <a:spAutoFit/>
          </a:bodyPr>
          <a:lstStyle/>
          <a:p>
            <a:pPr>
              <a:lnSpc>
                <a:spcPct val="90000"/>
              </a:lnSpc>
              <a:spcBef>
                <a:spcPts val="1200"/>
              </a:spcBef>
            </a:pPr>
            <a:r>
              <a:rPr lang="en-US" sz="1200" dirty="0" smtClean="0"/>
              <a:t>10.1.1.123</a:t>
            </a:r>
          </a:p>
        </p:txBody>
      </p:sp>
      <p:sp>
        <p:nvSpPr>
          <p:cNvPr id="34" name="Oval 33"/>
          <p:cNvSpPr/>
          <p:nvPr/>
        </p:nvSpPr>
        <p:spPr bwMode="gray">
          <a:xfrm>
            <a:off x="5467261" y="4709531"/>
            <a:ext cx="298841" cy="298841"/>
          </a:xfrm>
          <a:prstGeom prst="ellipse">
            <a:avLst/>
          </a:prstGeom>
          <a:solidFill>
            <a:srgbClr val="FFFF00"/>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1</a:t>
            </a:r>
            <a:endParaRPr lang="en-US" sz="1200" dirty="0">
              <a:solidFill>
                <a:schemeClr val="tx1"/>
              </a:solidFill>
            </a:endParaRPr>
          </a:p>
        </p:txBody>
      </p:sp>
      <p:sp>
        <p:nvSpPr>
          <p:cNvPr id="35" name="Oval 34"/>
          <p:cNvSpPr/>
          <p:nvPr/>
        </p:nvSpPr>
        <p:spPr bwMode="gray">
          <a:xfrm>
            <a:off x="7464119" y="3930286"/>
            <a:ext cx="298841" cy="298841"/>
          </a:xfrm>
          <a:prstGeom prst="ellipse">
            <a:avLst/>
          </a:prstGeom>
          <a:solidFill>
            <a:srgbClr val="FFFF00"/>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a:t>
            </a:r>
          </a:p>
        </p:txBody>
      </p:sp>
      <p:sp>
        <p:nvSpPr>
          <p:cNvPr id="36" name="Oval 35"/>
          <p:cNvSpPr/>
          <p:nvPr/>
        </p:nvSpPr>
        <p:spPr bwMode="gray">
          <a:xfrm>
            <a:off x="4004870" y="2636621"/>
            <a:ext cx="298841" cy="298841"/>
          </a:xfrm>
          <a:prstGeom prst="ellipse">
            <a:avLst/>
          </a:prstGeom>
          <a:solidFill>
            <a:srgbClr val="FFFF00"/>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5</a:t>
            </a:r>
          </a:p>
        </p:txBody>
      </p:sp>
      <p:sp>
        <p:nvSpPr>
          <p:cNvPr id="37" name="Oval 36"/>
          <p:cNvSpPr/>
          <p:nvPr/>
        </p:nvSpPr>
        <p:spPr bwMode="gray">
          <a:xfrm>
            <a:off x="627144" y="3170664"/>
            <a:ext cx="298841" cy="298841"/>
          </a:xfrm>
          <a:prstGeom prst="ellipse">
            <a:avLst/>
          </a:prstGeom>
          <a:solidFill>
            <a:srgbClr val="FFFF00"/>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6</a:t>
            </a:r>
          </a:p>
        </p:txBody>
      </p:sp>
      <p:sp>
        <p:nvSpPr>
          <p:cNvPr id="38" name="Rounded Rectangle 37"/>
          <p:cNvSpPr/>
          <p:nvPr/>
        </p:nvSpPr>
        <p:spPr bwMode="gray">
          <a:xfrm>
            <a:off x="7880129" y="2748207"/>
            <a:ext cx="1035271" cy="103527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t>DNS </a:t>
            </a:r>
            <a:r>
              <a:rPr lang="en-US" sz="1400" dirty="0" err="1" smtClean="0"/>
              <a:t>Svr</a:t>
            </a:r>
            <a:endParaRPr lang="en-US" sz="1400" dirty="0" smtClean="0"/>
          </a:p>
          <a:p>
            <a:pPr algn="ctr"/>
            <a:r>
              <a:rPr lang="en-US" sz="1000" dirty="0" err="1" smtClean="0"/>
              <a:t>example.com</a:t>
            </a:r>
            <a:endParaRPr lang="en-US" sz="1000" dirty="0"/>
          </a:p>
        </p:txBody>
      </p:sp>
      <p:sp>
        <p:nvSpPr>
          <p:cNvPr id="39" name="Rounded Rectangle 38"/>
          <p:cNvSpPr/>
          <p:nvPr/>
        </p:nvSpPr>
        <p:spPr bwMode="gray">
          <a:xfrm>
            <a:off x="7880129" y="1489249"/>
            <a:ext cx="1035271" cy="103527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t>DNS </a:t>
            </a:r>
            <a:r>
              <a:rPr lang="en-US" sz="1400" dirty="0" err="1" smtClean="0"/>
              <a:t>Svr</a:t>
            </a:r>
            <a:endParaRPr lang="en-US" sz="1400" dirty="0" smtClean="0"/>
          </a:p>
          <a:p>
            <a:pPr algn="ctr"/>
            <a:r>
              <a:rPr lang="en-US" sz="1400" dirty="0" smtClean="0"/>
              <a:t>.com</a:t>
            </a:r>
            <a:endParaRPr lang="en-US" sz="1400" dirty="0"/>
          </a:p>
        </p:txBody>
      </p:sp>
      <p:sp>
        <p:nvSpPr>
          <p:cNvPr id="40" name="Rounded Rectangle 39"/>
          <p:cNvSpPr/>
          <p:nvPr/>
        </p:nvSpPr>
        <p:spPr bwMode="gray">
          <a:xfrm>
            <a:off x="7880129" y="225425"/>
            <a:ext cx="1035271" cy="103527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t>DNS </a:t>
            </a:r>
            <a:r>
              <a:rPr lang="en-US" sz="1400" dirty="0" err="1" smtClean="0"/>
              <a:t>Svr</a:t>
            </a:r>
            <a:endParaRPr lang="en-US" sz="1400" dirty="0" smtClean="0"/>
          </a:p>
          <a:p>
            <a:pPr algn="ctr"/>
            <a:r>
              <a:rPr lang="en-US" sz="1400" dirty="0" smtClean="0"/>
              <a:t>root</a:t>
            </a:r>
            <a:endParaRPr lang="en-US" sz="1400" dirty="0"/>
          </a:p>
        </p:txBody>
      </p:sp>
      <p:cxnSp>
        <p:nvCxnSpPr>
          <p:cNvPr id="45" name="Curved Connector 44"/>
          <p:cNvCxnSpPr>
            <a:stCxn id="19" idx="3"/>
            <a:endCxn id="38" idx="1"/>
          </p:cNvCxnSpPr>
          <p:nvPr/>
        </p:nvCxnSpPr>
        <p:spPr bwMode="gray">
          <a:xfrm flipV="1">
            <a:off x="6989136" y="3265843"/>
            <a:ext cx="890993" cy="1742529"/>
          </a:xfrm>
          <a:prstGeom prst="curvedConnector3">
            <a:avLst/>
          </a:prstGeom>
          <a:ln w="12700" cap="sq">
            <a:solidFill>
              <a:schemeClr val="tx1"/>
            </a:solidFill>
            <a:miter lim="800000"/>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Curved Connector 46"/>
          <p:cNvCxnSpPr>
            <a:stCxn id="19" idx="3"/>
            <a:endCxn id="39" idx="1"/>
          </p:cNvCxnSpPr>
          <p:nvPr/>
        </p:nvCxnSpPr>
        <p:spPr bwMode="gray">
          <a:xfrm flipV="1">
            <a:off x="6989136" y="2006885"/>
            <a:ext cx="890993" cy="3001487"/>
          </a:xfrm>
          <a:prstGeom prst="curvedConnector3">
            <a:avLst/>
          </a:prstGeom>
          <a:ln w="12700" cap="sq">
            <a:solidFill>
              <a:schemeClr val="tx1"/>
            </a:solidFill>
            <a:miter lim="800000"/>
            <a:headEnd type="arrow"/>
            <a:tailEnd type="arrow"/>
          </a:ln>
        </p:spPr>
        <p:style>
          <a:lnRef idx="1">
            <a:schemeClr val="accent1"/>
          </a:lnRef>
          <a:fillRef idx="0">
            <a:schemeClr val="accent1"/>
          </a:fillRef>
          <a:effectRef idx="0">
            <a:schemeClr val="accent1"/>
          </a:effectRef>
          <a:fontRef idx="minor">
            <a:schemeClr val="tx1"/>
          </a:fontRef>
        </p:style>
      </p:cxnSp>
      <p:cxnSp>
        <p:nvCxnSpPr>
          <p:cNvPr id="49" name="Curved Connector 48"/>
          <p:cNvCxnSpPr>
            <a:stCxn id="19" idx="3"/>
            <a:endCxn id="40" idx="1"/>
          </p:cNvCxnSpPr>
          <p:nvPr/>
        </p:nvCxnSpPr>
        <p:spPr bwMode="gray">
          <a:xfrm flipV="1">
            <a:off x="6989136" y="743061"/>
            <a:ext cx="890993" cy="4265311"/>
          </a:xfrm>
          <a:prstGeom prst="curvedConnector3">
            <a:avLst/>
          </a:prstGeom>
          <a:ln w="12700" cap="sq">
            <a:solidFill>
              <a:schemeClr val="tx1"/>
            </a:solidFill>
            <a:miter lim="800000"/>
            <a:headEnd type="arrow"/>
            <a:tailEnd type="arrow"/>
          </a:ln>
        </p:spPr>
        <p:style>
          <a:lnRef idx="1">
            <a:schemeClr val="accent1"/>
          </a:lnRef>
          <a:fillRef idx="0">
            <a:schemeClr val="accent1"/>
          </a:fillRef>
          <a:effectRef idx="0">
            <a:schemeClr val="accent1"/>
          </a:effectRef>
          <a:fontRef idx="minor">
            <a:schemeClr val="tx1"/>
          </a:fontRef>
        </p:style>
      </p:cxnSp>
      <p:sp>
        <p:nvSpPr>
          <p:cNvPr id="51" name="Oval 50"/>
          <p:cNvSpPr/>
          <p:nvPr/>
        </p:nvSpPr>
        <p:spPr bwMode="gray">
          <a:xfrm>
            <a:off x="8108040" y="4410690"/>
            <a:ext cx="298841" cy="298841"/>
          </a:xfrm>
          <a:prstGeom prst="ellipse">
            <a:avLst/>
          </a:prstGeom>
          <a:solidFill>
            <a:srgbClr val="FFFF00"/>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3</a:t>
            </a:r>
          </a:p>
        </p:txBody>
      </p:sp>
      <p:cxnSp>
        <p:nvCxnSpPr>
          <p:cNvPr id="52" name="Curved Connector 51"/>
          <p:cNvCxnSpPr>
            <a:stCxn id="38" idx="2"/>
          </p:cNvCxnSpPr>
          <p:nvPr/>
        </p:nvCxnSpPr>
        <p:spPr bwMode="gray">
          <a:xfrm rot="5400000">
            <a:off x="7002416" y="3779315"/>
            <a:ext cx="1391187" cy="1399512"/>
          </a:xfrm>
          <a:prstGeom prst="curvedConnector2">
            <a:avLst/>
          </a:prstGeom>
          <a:ln w="12700" cap="sq">
            <a:solidFill>
              <a:schemeClr val="tx1"/>
            </a:solidFill>
            <a:miter lim="800000"/>
            <a:headEnd type="none"/>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bwMode="gray">
          <a:xfrm>
            <a:off x="5560132" y="5991142"/>
            <a:ext cx="912029" cy="261610"/>
          </a:xfrm>
          <a:prstGeom prst="rect">
            <a:avLst/>
          </a:prstGeom>
          <a:noFill/>
        </p:spPr>
        <p:txBody>
          <a:bodyPr wrap="none" rtlCol="0">
            <a:spAutoFit/>
          </a:bodyPr>
          <a:lstStyle/>
          <a:p>
            <a:pPr>
              <a:lnSpc>
                <a:spcPct val="90000"/>
              </a:lnSpc>
              <a:spcBef>
                <a:spcPts val="1200"/>
              </a:spcBef>
            </a:pPr>
            <a:r>
              <a:rPr lang="en-US" sz="1200" dirty="0" smtClean="0"/>
              <a:t>10.1.1.123</a:t>
            </a:r>
          </a:p>
        </p:txBody>
      </p:sp>
      <p:sp>
        <p:nvSpPr>
          <p:cNvPr id="58" name="Oval 57"/>
          <p:cNvSpPr/>
          <p:nvPr/>
        </p:nvSpPr>
        <p:spPr bwMode="gray">
          <a:xfrm>
            <a:off x="5664801" y="5692301"/>
            <a:ext cx="298841" cy="298841"/>
          </a:xfrm>
          <a:prstGeom prst="ellipse">
            <a:avLst/>
          </a:prstGeom>
          <a:solidFill>
            <a:srgbClr val="FFFF00"/>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4</a:t>
            </a:r>
          </a:p>
        </p:txBody>
      </p:sp>
      <p:sp>
        <p:nvSpPr>
          <p:cNvPr id="28" name="32-Point Star 27"/>
          <p:cNvSpPr/>
          <p:nvPr/>
        </p:nvSpPr>
        <p:spPr bwMode="gray">
          <a:xfrm>
            <a:off x="0" y="4621541"/>
            <a:ext cx="3522054" cy="2134370"/>
          </a:xfrm>
          <a:prstGeom prst="star32">
            <a:avLst/>
          </a:prstGeom>
          <a:solidFill>
            <a:srgbClr val="FF0000">
              <a:alpha val="40000"/>
            </a:srgb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Is this encrypted with the CORRECT certificate?</a:t>
            </a:r>
            <a:endParaRPr lang="en-US" dirty="0"/>
          </a:p>
        </p:txBody>
      </p:sp>
      <p:pic>
        <p:nvPicPr>
          <p:cNvPr id="30" name="Picture 29" descr="http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6033" y="6252752"/>
            <a:ext cx="1054100" cy="381000"/>
          </a:xfrm>
          <a:prstGeom prst="rect">
            <a:avLst/>
          </a:prstGeom>
        </p:spPr>
      </p:pic>
      <p:sp>
        <p:nvSpPr>
          <p:cNvPr id="32" name="TextBox 31"/>
          <p:cNvSpPr txBox="1"/>
          <p:nvPr/>
        </p:nvSpPr>
        <p:spPr bwMode="gray">
          <a:xfrm>
            <a:off x="4957380" y="4260125"/>
            <a:ext cx="1185391" cy="261610"/>
          </a:xfrm>
          <a:prstGeom prst="rect">
            <a:avLst/>
          </a:prstGeom>
          <a:noFill/>
        </p:spPr>
        <p:txBody>
          <a:bodyPr wrap="none" rtlCol="0">
            <a:spAutoFit/>
          </a:bodyPr>
          <a:lstStyle/>
          <a:p>
            <a:pPr>
              <a:lnSpc>
                <a:spcPct val="90000"/>
              </a:lnSpc>
              <a:spcBef>
                <a:spcPts val="1200"/>
              </a:spcBef>
            </a:pPr>
            <a:r>
              <a:rPr lang="en-US" sz="1200" dirty="0" err="1" smtClean="0"/>
              <a:t>example.com</a:t>
            </a:r>
            <a:r>
              <a:rPr lang="en-US" sz="1200" dirty="0" smtClean="0"/>
              <a:t>?</a:t>
            </a:r>
          </a:p>
        </p:txBody>
      </p:sp>
    </p:spTree>
    <p:extLst>
      <p:ext uri="{BB962C8B-B14F-4D97-AF65-F5344CB8AC3E}">
        <p14:creationId xmlns:p14="http://schemas.microsoft.com/office/powerpoint/2010/main" val="135295932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Problems?</a:t>
            </a:r>
            <a:endParaRPr lang="en-US" dirty="0"/>
          </a:p>
        </p:txBody>
      </p:sp>
      <p:sp>
        <p:nvSpPr>
          <p:cNvPr id="5" name="Rounded Rectangle 4"/>
          <p:cNvSpPr/>
          <p:nvPr/>
        </p:nvSpPr>
        <p:spPr bwMode="gray">
          <a:xfrm>
            <a:off x="421579" y="1143000"/>
            <a:ext cx="1035271" cy="103527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t>Web Server</a:t>
            </a:r>
            <a:endParaRPr lang="en-US" sz="1600" dirty="0"/>
          </a:p>
        </p:txBody>
      </p:sp>
      <p:sp>
        <p:nvSpPr>
          <p:cNvPr id="6" name="Rounded Rectangle 5"/>
          <p:cNvSpPr/>
          <p:nvPr/>
        </p:nvSpPr>
        <p:spPr bwMode="gray">
          <a:xfrm>
            <a:off x="6489118" y="3852539"/>
            <a:ext cx="1035271" cy="103527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t>Web Browser</a:t>
            </a:r>
            <a:endParaRPr lang="en-US" sz="1600" dirty="0"/>
          </a:p>
        </p:txBody>
      </p:sp>
      <p:pic>
        <p:nvPicPr>
          <p:cNvPr id="7" name="Picture 6" descr="http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9118" y="5081396"/>
            <a:ext cx="1054100" cy="381000"/>
          </a:xfrm>
          <a:prstGeom prst="rect">
            <a:avLst/>
          </a:prstGeom>
        </p:spPr>
      </p:pic>
      <p:cxnSp>
        <p:nvCxnSpPr>
          <p:cNvPr id="9" name="Curved Connector 8"/>
          <p:cNvCxnSpPr>
            <a:stCxn id="6" idx="0"/>
            <a:endCxn id="22" idx="3"/>
          </p:cNvCxnSpPr>
          <p:nvPr/>
        </p:nvCxnSpPr>
        <p:spPr bwMode="gray">
          <a:xfrm rot="16200000" flipV="1">
            <a:off x="5219091" y="2064875"/>
            <a:ext cx="928451" cy="2646877"/>
          </a:xfrm>
          <a:prstGeom prst="curvedConnector2">
            <a:avLst/>
          </a:prstGeom>
          <a:ln w="12700" cap="sq">
            <a:solidFill>
              <a:schemeClr val="tx1"/>
            </a:solidFill>
            <a:miter lim="800000"/>
            <a:headEnd type="none"/>
            <a:tailEnd type="arrow"/>
          </a:ln>
        </p:spPr>
        <p:style>
          <a:lnRef idx="1">
            <a:schemeClr val="accent1"/>
          </a:lnRef>
          <a:fillRef idx="0">
            <a:schemeClr val="accent1"/>
          </a:fillRef>
          <a:effectRef idx="0">
            <a:schemeClr val="accent1"/>
          </a:effectRef>
          <a:fontRef idx="minor">
            <a:schemeClr val="tx1"/>
          </a:fontRef>
        </p:style>
      </p:cxnSp>
      <p:cxnSp>
        <p:nvCxnSpPr>
          <p:cNvPr id="11" name="Curved Connector 10"/>
          <p:cNvCxnSpPr>
            <a:stCxn id="22" idx="2"/>
            <a:endCxn id="6" idx="1"/>
          </p:cNvCxnSpPr>
          <p:nvPr/>
        </p:nvCxnSpPr>
        <p:spPr bwMode="gray">
          <a:xfrm rot="16200000" flipH="1">
            <a:off x="4701454" y="2582511"/>
            <a:ext cx="928452" cy="2646876"/>
          </a:xfrm>
          <a:prstGeom prst="curvedConnector2">
            <a:avLst/>
          </a:prstGeom>
          <a:ln w="12700" cap="sq">
            <a:solidFill>
              <a:schemeClr val="tx1"/>
            </a:solidFill>
            <a:miter lim="800000"/>
            <a:headEnd type="none"/>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bwMode="gray">
          <a:xfrm>
            <a:off x="4535978" y="2621103"/>
            <a:ext cx="2567930" cy="318036"/>
          </a:xfrm>
          <a:prstGeom prst="rect">
            <a:avLst/>
          </a:prstGeom>
          <a:noFill/>
        </p:spPr>
        <p:txBody>
          <a:bodyPr wrap="none" rtlCol="0">
            <a:spAutoFit/>
          </a:bodyPr>
          <a:lstStyle/>
          <a:p>
            <a:pPr>
              <a:lnSpc>
                <a:spcPct val="90000"/>
              </a:lnSpc>
              <a:spcBef>
                <a:spcPts val="1200"/>
              </a:spcBef>
            </a:pPr>
            <a:r>
              <a:rPr lang="en-US" sz="1600" dirty="0" smtClean="0"/>
              <a:t>https://</a:t>
            </a:r>
            <a:r>
              <a:rPr lang="en-US" sz="1600" dirty="0" err="1" smtClean="0"/>
              <a:t>www.example.com</a:t>
            </a:r>
            <a:r>
              <a:rPr lang="en-US" sz="1600" dirty="0" smtClean="0"/>
              <a:t>/</a:t>
            </a:r>
          </a:p>
        </p:txBody>
      </p:sp>
      <p:sp>
        <p:nvSpPr>
          <p:cNvPr id="13" name="TextBox 12"/>
          <p:cNvSpPr txBox="1"/>
          <p:nvPr/>
        </p:nvSpPr>
        <p:spPr bwMode="gray">
          <a:xfrm>
            <a:off x="180649" y="2787264"/>
            <a:ext cx="2552401" cy="539635"/>
          </a:xfrm>
          <a:prstGeom prst="rect">
            <a:avLst/>
          </a:prstGeom>
          <a:noFill/>
        </p:spPr>
        <p:txBody>
          <a:bodyPr wrap="none" rtlCol="0">
            <a:spAutoFit/>
          </a:bodyPr>
          <a:lstStyle/>
          <a:p>
            <a:pPr>
              <a:lnSpc>
                <a:spcPct val="90000"/>
              </a:lnSpc>
              <a:spcBef>
                <a:spcPts val="1200"/>
              </a:spcBef>
            </a:pPr>
            <a:r>
              <a:rPr lang="en-US" sz="1600" dirty="0" smtClean="0"/>
              <a:t>TLS-encrypted web page</a:t>
            </a:r>
            <a:br>
              <a:rPr lang="en-US" sz="1600" dirty="0" smtClean="0"/>
            </a:br>
            <a:r>
              <a:rPr lang="en-US" sz="1600" dirty="0" smtClean="0"/>
              <a:t>with CORRECT certificate</a:t>
            </a:r>
          </a:p>
        </p:txBody>
      </p:sp>
      <p:sp>
        <p:nvSpPr>
          <p:cNvPr id="19" name="Rounded Rectangle 18"/>
          <p:cNvSpPr/>
          <p:nvPr/>
        </p:nvSpPr>
        <p:spPr bwMode="gray">
          <a:xfrm>
            <a:off x="7727174" y="865531"/>
            <a:ext cx="1035271" cy="103527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t>DNS Server</a:t>
            </a:r>
            <a:endParaRPr lang="en-US" sz="1600" dirty="0"/>
          </a:p>
        </p:txBody>
      </p:sp>
      <p:cxnSp>
        <p:nvCxnSpPr>
          <p:cNvPr id="21" name="Curved Connector 20"/>
          <p:cNvCxnSpPr>
            <a:stCxn id="6" idx="3"/>
          </p:cNvCxnSpPr>
          <p:nvPr/>
        </p:nvCxnSpPr>
        <p:spPr bwMode="gray">
          <a:xfrm flipV="1">
            <a:off x="7524389" y="1900802"/>
            <a:ext cx="512298" cy="2469373"/>
          </a:xfrm>
          <a:prstGeom prst="curvedConnector2">
            <a:avLst/>
          </a:prstGeom>
          <a:ln w="12700" cap="sq">
            <a:solidFill>
              <a:schemeClr val="tx1"/>
            </a:solidFill>
            <a:miter lim="800000"/>
            <a:headEnd type="none"/>
            <a:tailEnd type="arrow"/>
          </a:ln>
        </p:spPr>
        <p:style>
          <a:lnRef idx="1">
            <a:schemeClr val="accent1"/>
          </a:lnRef>
          <a:fillRef idx="0">
            <a:schemeClr val="accent1"/>
          </a:fillRef>
          <a:effectRef idx="0">
            <a:schemeClr val="accent1"/>
          </a:effectRef>
          <a:fontRef idx="minor">
            <a:schemeClr val="tx1"/>
          </a:fontRef>
        </p:style>
      </p:cxnSp>
      <p:cxnSp>
        <p:nvCxnSpPr>
          <p:cNvPr id="23" name="Curved Connector 22"/>
          <p:cNvCxnSpPr>
            <a:endCxn id="6" idx="3"/>
          </p:cNvCxnSpPr>
          <p:nvPr/>
        </p:nvCxnSpPr>
        <p:spPr bwMode="gray">
          <a:xfrm rot="5400000">
            <a:off x="6759310" y="2665881"/>
            <a:ext cx="2469373" cy="939214"/>
          </a:xfrm>
          <a:prstGeom prst="curvedConnector2">
            <a:avLst/>
          </a:prstGeom>
          <a:ln w="12700" cap="sq">
            <a:solidFill>
              <a:schemeClr val="tx1"/>
            </a:solidFill>
            <a:miter lim="800000"/>
            <a:headEnd type="none"/>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bwMode="gray">
          <a:xfrm>
            <a:off x="6747862" y="2253950"/>
            <a:ext cx="1553054" cy="261610"/>
          </a:xfrm>
          <a:prstGeom prst="rect">
            <a:avLst/>
          </a:prstGeom>
          <a:noFill/>
        </p:spPr>
        <p:txBody>
          <a:bodyPr wrap="none" rtlCol="0">
            <a:spAutoFit/>
          </a:bodyPr>
          <a:lstStyle/>
          <a:p>
            <a:pPr>
              <a:lnSpc>
                <a:spcPct val="90000"/>
              </a:lnSpc>
              <a:spcBef>
                <a:spcPts val="1200"/>
              </a:spcBef>
            </a:pPr>
            <a:r>
              <a:rPr lang="en-US" sz="1200" dirty="0" err="1" smtClean="0"/>
              <a:t>www.example.com</a:t>
            </a:r>
            <a:r>
              <a:rPr lang="en-US" sz="1200" dirty="0"/>
              <a:t>?</a:t>
            </a:r>
            <a:endParaRPr lang="en-US" sz="1200" dirty="0" smtClean="0"/>
          </a:p>
        </p:txBody>
      </p:sp>
      <p:sp>
        <p:nvSpPr>
          <p:cNvPr id="33" name="TextBox 32"/>
          <p:cNvSpPr txBox="1"/>
          <p:nvPr/>
        </p:nvSpPr>
        <p:spPr bwMode="gray">
          <a:xfrm>
            <a:off x="8260127" y="3057082"/>
            <a:ext cx="655273" cy="261610"/>
          </a:xfrm>
          <a:prstGeom prst="rect">
            <a:avLst/>
          </a:prstGeom>
          <a:noFill/>
        </p:spPr>
        <p:txBody>
          <a:bodyPr wrap="none" rtlCol="0">
            <a:spAutoFit/>
          </a:bodyPr>
          <a:lstStyle/>
          <a:p>
            <a:pPr>
              <a:lnSpc>
                <a:spcPct val="90000"/>
              </a:lnSpc>
              <a:spcBef>
                <a:spcPts val="1200"/>
              </a:spcBef>
            </a:pPr>
            <a:r>
              <a:rPr lang="en-US" sz="1200" dirty="0" smtClean="0"/>
              <a:t>1.2.3.4</a:t>
            </a:r>
          </a:p>
        </p:txBody>
      </p:sp>
      <p:sp>
        <p:nvSpPr>
          <p:cNvPr id="34" name="Oval 33"/>
          <p:cNvSpPr/>
          <p:nvPr/>
        </p:nvSpPr>
        <p:spPr bwMode="gray">
          <a:xfrm>
            <a:off x="7524389" y="2924088"/>
            <a:ext cx="298841" cy="298841"/>
          </a:xfrm>
          <a:prstGeom prst="ellipse">
            <a:avLst/>
          </a:prstGeom>
          <a:solidFill>
            <a:srgbClr val="FFFF00"/>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1</a:t>
            </a:r>
            <a:endParaRPr lang="en-US" sz="1200" dirty="0">
              <a:solidFill>
                <a:schemeClr val="tx1"/>
              </a:solidFill>
            </a:endParaRPr>
          </a:p>
        </p:txBody>
      </p:sp>
      <p:sp>
        <p:nvSpPr>
          <p:cNvPr id="35" name="Oval 34"/>
          <p:cNvSpPr/>
          <p:nvPr/>
        </p:nvSpPr>
        <p:spPr bwMode="gray">
          <a:xfrm>
            <a:off x="8300916" y="3396647"/>
            <a:ext cx="298841" cy="298841"/>
          </a:xfrm>
          <a:prstGeom prst="ellipse">
            <a:avLst/>
          </a:prstGeom>
          <a:solidFill>
            <a:srgbClr val="FFFF00"/>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a:t>
            </a:r>
          </a:p>
        </p:txBody>
      </p:sp>
      <p:sp>
        <p:nvSpPr>
          <p:cNvPr id="22" name="Rounded Rectangle 21"/>
          <p:cNvSpPr/>
          <p:nvPr/>
        </p:nvSpPr>
        <p:spPr bwMode="gray">
          <a:xfrm>
            <a:off x="3324606" y="2406452"/>
            <a:ext cx="1035271" cy="103527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t>Firewall</a:t>
            </a:r>
            <a:endParaRPr lang="en-US" sz="1600" dirty="0"/>
          </a:p>
        </p:txBody>
      </p:sp>
      <p:cxnSp>
        <p:nvCxnSpPr>
          <p:cNvPr id="15" name="Curved Connector 14"/>
          <p:cNvCxnSpPr>
            <a:stCxn id="22" idx="0"/>
            <a:endCxn id="5" idx="3"/>
          </p:cNvCxnSpPr>
          <p:nvPr/>
        </p:nvCxnSpPr>
        <p:spPr bwMode="gray">
          <a:xfrm rot="16200000" flipV="1">
            <a:off x="2276638" y="840848"/>
            <a:ext cx="745816" cy="2385392"/>
          </a:xfrm>
          <a:prstGeom prst="curvedConnector2">
            <a:avLst/>
          </a:prstGeom>
          <a:ln w="12700" cap="sq">
            <a:solidFill>
              <a:schemeClr val="tx1"/>
            </a:solidFill>
            <a:miter lim="800000"/>
            <a:headEnd type="none"/>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bwMode="gray">
          <a:xfrm>
            <a:off x="2558277" y="1501617"/>
            <a:ext cx="2567930" cy="318036"/>
          </a:xfrm>
          <a:prstGeom prst="rect">
            <a:avLst/>
          </a:prstGeom>
          <a:noFill/>
        </p:spPr>
        <p:txBody>
          <a:bodyPr wrap="none" rtlCol="0">
            <a:spAutoFit/>
          </a:bodyPr>
          <a:lstStyle/>
          <a:p>
            <a:pPr>
              <a:lnSpc>
                <a:spcPct val="90000"/>
              </a:lnSpc>
              <a:spcBef>
                <a:spcPts val="1200"/>
              </a:spcBef>
            </a:pPr>
            <a:r>
              <a:rPr lang="en-US" sz="1600" dirty="0" smtClean="0"/>
              <a:t>https://</a:t>
            </a:r>
            <a:r>
              <a:rPr lang="en-US" sz="1600" dirty="0" err="1" smtClean="0"/>
              <a:t>www.example.com</a:t>
            </a:r>
            <a:r>
              <a:rPr lang="en-US" sz="1600" dirty="0" smtClean="0"/>
              <a:t>/</a:t>
            </a:r>
          </a:p>
        </p:txBody>
      </p:sp>
      <p:cxnSp>
        <p:nvCxnSpPr>
          <p:cNvPr id="17" name="Curved Connector 16"/>
          <p:cNvCxnSpPr>
            <a:stCxn id="5" idx="2"/>
            <a:endCxn id="22" idx="1"/>
          </p:cNvCxnSpPr>
          <p:nvPr/>
        </p:nvCxnSpPr>
        <p:spPr bwMode="gray">
          <a:xfrm rot="16200000" flipH="1">
            <a:off x="1759002" y="1358483"/>
            <a:ext cx="745817" cy="2385391"/>
          </a:xfrm>
          <a:prstGeom prst="curvedConnector2">
            <a:avLst/>
          </a:prstGeom>
          <a:ln w="12700" cap="sq">
            <a:solidFill>
              <a:schemeClr val="tx1"/>
            </a:solidFill>
            <a:miter lim="800000"/>
            <a:headEnd type="none"/>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bwMode="gray">
          <a:xfrm>
            <a:off x="2978527" y="4227964"/>
            <a:ext cx="2477261" cy="761234"/>
          </a:xfrm>
          <a:prstGeom prst="rect">
            <a:avLst/>
          </a:prstGeom>
          <a:noFill/>
        </p:spPr>
        <p:txBody>
          <a:bodyPr wrap="none" rtlCol="0">
            <a:spAutoFit/>
          </a:bodyPr>
          <a:lstStyle/>
          <a:p>
            <a:pPr>
              <a:lnSpc>
                <a:spcPct val="90000"/>
              </a:lnSpc>
              <a:spcBef>
                <a:spcPts val="1200"/>
              </a:spcBef>
            </a:pPr>
            <a:r>
              <a:rPr lang="en-US" sz="1600" dirty="0" smtClean="0"/>
              <a:t>TLS-encrypted web page</a:t>
            </a:r>
            <a:br>
              <a:rPr lang="en-US" sz="1600" dirty="0" smtClean="0"/>
            </a:br>
            <a:r>
              <a:rPr lang="en-US" sz="1600" dirty="0" smtClean="0"/>
              <a:t>with NEW certificate</a:t>
            </a:r>
            <a:br>
              <a:rPr lang="en-US" sz="1600" dirty="0" smtClean="0"/>
            </a:br>
            <a:r>
              <a:rPr lang="en-US" sz="1600" dirty="0" smtClean="0"/>
              <a:t>(re-signed by firewall)</a:t>
            </a:r>
          </a:p>
        </p:txBody>
      </p:sp>
      <p:sp>
        <p:nvSpPr>
          <p:cNvPr id="24" name="Donut 23"/>
          <p:cNvSpPr/>
          <p:nvPr/>
        </p:nvSpPr>
        <p:spPr bwMode="gray">
          <a:xfrm>
            <a:off x="6008838" y="4716959"/>
            <a:ext cx="2027849" cy="1120545"/>
          </a:xfrm>
          <a:prstGeom prst="donut">
            <a:avLst>
              <a:gd name="adj" fmla="val 9710"/>
            </a:avLst>
          </a:prstGeom>
          <a:solidFill>
            <a:srgbClr val="FF0000"/>
          </a:solidFill>
          <a:ln w="12700" cap="sq">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4737252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DANE</a:t>
            </a:r>
            <a:endParaRPr lang="en-US" dirty="0"/>
          </a:p>
        </p:txBody>
      </p:sp>
      <p:sp>
        <p:nvSpPr>
          <p:cNvPr id="5" name="Rounded Rectangle 4"/>
          <p:cNvSpPr/>
          <p:nvPr/>
        </p:nvSpPr>
        <p:spPr bwMode="gray">
          <a:xfrm>
            <a:off x="421579" y="1143000"/>
            <a:ext cx="1035271" cy="103527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t>Web Server</a:t>
            </a:r>
            <a:endParaRPr lang="en-US" sz="1600" dirty="0"/>
          </a:p>
        </p:txBody>
      </p:sp>
      <p:sp>
        <p:nvSpPr>
          <p:cNvPr id="6" name="Rounded Rectangle 5"/>
          <p:cNvSpPr/>
          <p:nvPr/>
        </p:nvSpPr>
        <p:spPr bwMode="gray">
          <a:xfrm>
            <a:off x="6489118" y="3852539"/>
            <a:ext cx="1035271" cy="103527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t>Web Browser</a:t>
            </a:r>
            <a:br>
              <a:rPr lang="en-US" sz="1600" dirty="0" smtClean="0"/>
            </a:br>
            <a:r>
              <a:rPr lang="en-US" sz="1400" dirty="0" smtClean="0"/>
              <a:t>w/DANE</a:t>
            </a:r>
            <a:endParaRPr lang="en-US" sz="1400" dirty="0"/>
          </a:p>
        </p:txBody>
      </p:sp>
      <p:cxnSp>
        <p:nvCxnSpPr>
          <p:cNvPr id="9" name="Curved Connector 8"/>
          <p:cNvCxnSpPr>
            <a:stCxn id="6" idx="0"/>
            <a:endCxn id="22" idx="3"/>
          </p:cNvCxnSpPr>
          <p:nvPr/>
        </p:nvCxnSpPr>
        <p:spPr bwMode="gray">
          <a:xfrm rot="16200000" flipV="1">
            <a:off x="5219091" y="2064875"/>
            <a:ext cx="928451" cy="2646877"/>
          </a:xfrm>
          <a:prstGeom prst="curvedConnector2">
            <a:avLst/>
          </a:prstGeom>
          <a:ln w="12700" cap="sq">
            <a:solidFill>
              <a:schemeClr val="tx1"/>
            </a:solidFill>
            <a:miter lim="800000"/>
            <a:headEnd type="none"/>
            <a:tailEnd type="arrow"/>
          </a:ln>
        </p:spPr>
        <p:style>
          <a:lnRef idx="1">
            <a:schemeClr val="accent1"/>
          </a:lnRef>
          <a:fillRef idx="0">
            <a:schemeClr val="accent1"/>
          </a:fillRef>
          <a:effectRef idx="0">
            <a:schemeClr val="accent1"/>
          </a:effectRef>
          <a:fontRef idx="minor">
            <a:schemeClr val="tx1"/>
          </a:fontRef>
        </p:style>
      </p:cxnSp>
      <p:cxnSp>
        <p:nvCxnSpPr>
          <p:cNvPr id="11" name="Curved Connector 10"/>
          <p:cNvCxnSpPr>
            <a:stCxn id="22" idx="2"/>
            <a:endCxn id="6" idx="1"/>
          </p:cNvCxnSpPr>
          <p:nvPr/>
        </p:nvCxnSpPr>
        <p:spPr bwMode="gray">
          <a:xfrm rot="16200000" flipH="1">
            <a:off x="4701454" y="2582511"/>
            <a:ext cx="928452" cy="2646876"/>
          </a:xfrm>
          <a:prstGeom prst="curvedConnector2">
            <a:avLst/>
          </a:prstGeom>
          <a:ln w="12700" cap="sq">
            <a:solidFill>
              <a:schemeClr val="tx1"/>
            </a:solidFill>
            <a:miter lim="800000"/>
            <a:headEnd type="none"/>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bwMode="gray">
          <a:xfrm>
            <a:off x="4535978" y="2621103"/>
            <a:ext cx="2077712" cy="318036"/>
          </a:xfrm>
          <a:prstGeom prst="rect">
            <a:avLst/>
          </a:prstGeom>
          <a:noFill/>
        </p:spPr>
        <p:txBody>
          <a:bodyPr wrap="none" rtlCol="0">
            <a:spAutoFit/>
          </a:bodyPr>
          <a:lstStyle/>
          <a:p>
            <a:pPr>
              <a:lnSpc>
                <a:spcPct val="90000"/>
              </a:lnSpc>
              <a:spcBef>
                <a:spcPts val="1200"/>
              </a:spcBef>
            </a:pPr>
            <a:r>
              <a:rPr lang="en-US" sz="1600" dirty="0" smtClean="0"/>
              <a:t>https://</a:t>
            </a:r>
            <a:r>
              <a:rPr lang="en-US" sz="1600" dirty="0" err="1" smtClean="0"/>
              <a:t>example.com</a:t>
            </a:r>
            <a:r>
              <a:rPr lang="en-US" sz="1600" dirty="0" smtClean="0"/>
              <a:t>/</a:t>
            </a:r>
          </a:p>
        </p:txBody>
      </p:sp>
      <p:sp>
        <p:nvSpPr>
          <p:cNvPr id="13" name="TextBox 12"/>
          <p:cNvSpPr txBox="1"/>
          <p:nvPr/>
        </p:nvSpPr>
        <p:spPr bwMode="gray">
          <a:xfrm>
            <a:off x="180649" y="2787264"/>
            <a:ext cx="2552401" cy="539635"/>
          </a:xfrm>
          <a:prstGeom prst="rect">
            <a:avLst/>
          </a:prstGeom>
          <a:noFill/>
        </p:spPr>
        <p:txBody>
          <a:bodyPr wrap="none" rtlCol="0">
            <a:spAutoFit/>
          </a:bodyPr>
          <a:lstStyle/>
          <a:p>
            <a:pPr>
              <a:lnSpc>
                <a:spcPct val="90000"/>
              </a:lnSpc>
              <a:spcBef>
                <a:spcPts val="1200"/>
              </a:spcBef>
            </a:pPr>
            <a:r>
              <a:rPr lang="en-US" sz="1600" dirty="0" smtClean="0"/>
              <a:t>TLS-encrypted web page</a:t>
            </a:r>
            <a:br>
              <a:rPr lang="en-US" sz="1600" dirty="0" smtClean="0"/>
            </a:br>
            <a:r>
              <a:rPr lang="en-US" sz="1600" dirty="0" smtClean="0"/>
              <a:t>with CORRECT certificate</a:t>
            </a:r>
          </a:p>
        </p:txBody>
      </p:sp>
      <p:sp>
        <p:nvSpPr>
          <p:cNvPr id="19" name="Rounded Rectangle 18"/>
          <p:cNvSpPr/>
          <p:nvPr/>
        </p:nvSpPr>
        <p:spPr bwMode="gray">
          <a:xfrm>
            <a:off x="7727174" y="865531"/>
            <a:ext cx="1035271" cy="103527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t>DNS Server</a:t>
            </a:r>
            <a:endParaRPr lang="en-US" sz="1600" dirty="0"/>
          </a:p>
        </p:txBody>
      </p:sp>
      <p:cxnSp>
        <p:nvCxnSpPr>
          <p:cNvPr id="21" name="Curved Connector 20"/>
          <p:cNvCxnSpPr>
            <a:stCxn id="6" idx="3"/>
          </p:cNvCxnSpPr>
          <p:nvPr/>
        </p:nvCxnSpPr>
        <p:spPr bwMode="gray">
          <a:xfrm flipV="1">
            <a:off x="7524389" y="1900802"/>
            <a:ext cx="512298" cy="2469373"/>
          </a:xfrm>
          <a:prstGeom prst="curvedConnector2">
            <a:avLst/>
          </a:prstGeom>
          <a:ln w="12700" cap="sq">
            <a:solidFill>
              <a:schemeClr val="tx1"/>
            </a:solidFill>
            <a:miter lim="800000"/>
            <a:headEnd type="none"/>
            <a:tailEnd type="arrow"/>
          </a:ln>
        </p:spPr>
        <p:style>
          <a:lnRef idx="1">
            <a:schemeClr val="accent1"/>
          </a:lnRef>
          <a:fillRef idx="0">
            <a:schemeClr val="accent1"/>
          </a:fillRef>
          <a:effectRef idx="0">
            <a:schemeClr val="accent1"/>
          </a:effectRef>
          <a:fontRef idx="minor">
            <a:schemeClr val="tx1"/>
          </a:fontRef>
        </p:style>
      </p:cxnSp>
      <p:cxnSp>
        <p:nvCxnSpPr>
          <p:cNvPr id="23" name="Curved Connector 22"/>
          <p:cNvCxnSpPr>
            <a:endCxn id="6" idx="3"/>
          </p:cNvCxnSpPr>
          <p:nvPr/>
        </p:nvCxnSpPr>
        <p:spPr bwMode="gray">
          <a:xfrm rot="5400000">
            <a:off x="6759310" y="2665881"/>
            <a:ext cx="2469373" cy="939214"/>
          </a:xfrm>
          <a:prstGeom prst="curvedConnector2">
            <a:avLst/>
          </a:prstGeom>
          <a:ln w="12700" cap="sq">
            <a:solidFill>
              <a:schemeClr val="tx1"/>
            </a:solidFill>
            <a:miter lim="800000"/>
            <a:headEnd type="none"/>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bwMode="gray">
          <a:xfrm>
            <a:off x="8260127" y="3057082"/>
            <a:ext cx="917213" cy="760208"/>
          </a:xfrm>
          <a:prstGeom prst="rect">
            <a:avLst/>
          </a:prstGeom>
          <a:noFill/>
        </p:spPr>
        <p:txBody>
          <a:bodyPr wrap="none" rtlCol="0">
            <a:spAutoFit/>
          </a:bodyPr>
          <a:lstStyle/>
          <a:p>
            <a:pPr>
              <a:lnSpc>
                <a:spcPct val="90000"/>
              </a:lnSpc>
              <a:spcBef>
                <a:spcPts val="1200"/>
              </a:spcBef>
            </a:pPr>
            <a:r>
              <a:rPr lang="en-US" sz="1200" dirty="0" smtClean="0"/>
              <a:t>10.1.1.123</a:t>
            </a:r>
            <a:br>
              <a:rPr lang="en-US" sz="1200" dirty="0" smtClean="0"/>
            </a:br>
            <a:r>
              <a:rPr lang="en-US" sz="1200" b="1" dirty="0" smtClean="0"/>
              <a:t>DNSKEY</a:t>
            </a:r>
            <a:br>
              <a:rPr lang="en-US" sz="1200" b="1" dirty="0" smtClean="0"/>
            </a:br>
            <a:r>
              <a:rPr lang="en-US" sz="1200" b="1" dirty="0" smtClean="0"/>
              <a:t>RRSIGs</a:t>
            </a:r>
            <a:br>
              <a:rPr lang="en-US" sz="1200" b="1" dirty="0" smtClean="0"/>
            </a:br>
            <a:r>
              <a:rPr lang="en-US" sz="1200" b="1" dirty="0" smtClean="0"/>
              <a:t>TLSA</a:t>
            </a:r>
          </a:p>
        </p:txBody>
      </p:sp>
      <p:sp>
        <p:nvSpPr>
          <p:cNvPr id="34" name="Oval 33"/>
          <p:cNvSpPr/>
          <p:nvPr/>
        </p:nvSpPr>
        <p:spPr bwMode="gray">
          <a:xfrm>
            <a:off x="7524389" y="2924088"/>
            <a:ext cx="298841" cy="298841"/>
          </a:xfrm>
          <a:prstGeom prst="ellipse">
            <a:avLst/>
          </a:prstGeom>
          <a:solidFill>
            <a:srgbClr val="FFFF00"/>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1</a:t>
            </a:r>
            <a:endParaRPr lang="en-US" sz="1200" dirty="0">
              <a:solidFill>
                <a:schemeClr val="tx1"/>
              </a:solidFill>
            </a:endParaRPr>
          </a:p>
        </p:txBody>
      </p:sp>
      <p:sp>
        <p:nvSpPr>
          <p:cNvPr id="35" name="Oval 34"/>
          <p:cNvSpPr/>
          <p:nvPr/>
        </p:nvSpPr>
        <p:spPr bwMode="gray">
          <a:xfrm>
            <a:off x="8409959" y="2525432"/>
            <a:ext cx="298841" cy="298841"/>
          </a:xfrm>
          <a:prstGeom prst="ellipse">
            <a:avLst/>
          </a:prstGeom>
          <a:solidFill>
            <a:srgbClr val="FFFF00"/>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a:t>
            </a:r>
          </a:p>
        </p:txBody>
      </p:sp>
      <p:sp>
        <p:nvSpPr>
          <p:cNvPr id="22" name="Rounded Rectangle 21"/>
          <p:cNvSpPr/>
          <p:nvPr/>
        </p:nvSpPr>
        <p:spPr bwMode="gray">
          <a:xfrm>
            <a:off x="3324606" y="2406452"/>
            <a:ext cx="1035271" cy="103527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t>Firewall</a:t>
            </a:r>
            <a:br>
              <a:rPr lang="en-US" sz="1600" dirty="0" smtClean="0"/>
            </a:br>
            <a:r>
              <a:rPr lang="en-US" sz="1200" dirty="0" smtClean="0"/>
              <a:t>(or attacker)</a:t>
            </a:r>
            <a:endParaRPr lang="en-US" sz="1200" dirty="0"/>
          </a:p>
        </p:txBody>
      </p:sp>
      <p:cxnSp>
        <p:nvCxnSpPr>
          <p:cNvPr id="15" name="Curved Connector 14"/>
          <p:cNvCxnSpPr>
            <a:stCxn id="22" idx="0"/>
            <a:endCxn id="5" idx="3"/>
          </p:cNvCxnSpPr>
          <p:nvPr/>
        </p:nvCxnSpPr>
        <p:spPr bwMode="gray">
          <a:xfrm rot="16200000" flipV="1">
            <a:off x="2276638" y="840848"/>
            <a:ext cx="745816" cy="2385392"/>
          </a:xfrm>
          <a:prstGeom prst="curvedConnector2">
            <a:avLst/>
          </a:prstGeom>
          <a:ln w="12700" cap="sq">
            <a:solidFill>
              <a:schemeClr val="tx1"/>
            </a:solidFill>
            <a:miter lim="800000"/>
            <a:headEnd type="none"/>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bwMode="gray">
          <a:xfrm>
            <a:off x="2558277" y="1501617"/>
            <a:ext cx="2077712" cy="318036"/>
          </a:xfrm>
          <a:prstGeom prst="rect">
            <a:avLst/>
          </a:prstGeom>
          <a:noFill/>
        </p:spPr>
        <p:txBody>
          <a:bodyPr wrap="none" rtlCol="0">
            <a:spAutoFit/>
          </a:bodyPr>
          <a:lstStyle/>
          <a:p>
            <a:pPr>
              <a:lnSpc>
                <a:spcPct val="90000"/>
              </a:lnSpc>
              <a:spcBef>
                <a:spcPts val="1200"/>
              </a:spcBef>
            </a:pPr>
            <a:r>
              <a:rPr lang="en-US" sz="1600" dirty="0" smtClean="0"/>
              <a:t>https://</a:t>
            </a:r>
            <a:r>
              <a:rPr lang="en-US" sz="1600" dirty="0" err="1" smtClean="0"/>
              <a:t>example.com</a:t>
            </a:r>
            <a:r>
              <a:rPr lang="en-US" sz="1600" dirty="0" smtClean="0"/>
              <a:t>/</a:t>
            </a:r>
          </a:p>
        </p:txBody>
      </p:sp>
      <p:cxnSp>
        <p:nvCxnSpPr>
          <p:cNvPr id="17" name="Curved Connector 16"/>
          <p:cNvCxnSpPr>
            <a:stCxn id="5" idx="2"/>
            <a:endCxn id="22" idx="1"/>
          </p:cNvCxnSpPr>
          <p:nvPr/>
        </p:nvCxnSpPr>
        <p:spPr bwMode="gray">
          <a:xfrm rot="16200000" flipH="1">
            <a:off x="1759002" y="1358483"/>
            <a:ext cx="745817" cy="2385391"/>
          </a:xfrm>
          <a:prstGeom prst="curvedConnector2">
            <a:avLst/>
          </a:prstGeom>
          <a:ln w="12700" cap="sq">
            <a:solidFill>
              <a:schemeClr val="tx1"/>
            </a:solidFill>
            <a:miter lim="800000"/>
            <a:headEnd type="none"/>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bwMode="gray">
          <a:xfrm>
            <a:off x="2978527" y="4227964"/>
            <a:ext cx="2477261" cy="761234"/>
          </a:xfrm>
          <a:prstGeom prst="rect">
            <a:avLst/>
          </a:prstGeom>
          <a:noFill/>
        </p:spPr>
        <p:txBody>
          <a:bodyPr wrap="none" rtlCol="0">
            <a:spAutoFit/>
          </a:bodyPr>
          <a:lstStyle/>
          <a:p>
            <a:pPr>
              <a:lnSpc>
                <a:spcPct val="90000"/>
              </a:lnSpc>
              <a:spcBef>
                <a:spcPts val="1200"/>
              </a:spcBef>
            </a:pPr>
            <a:r>
              <a:rPr lang="en-US" sz="1600" dirty="0" smtClean="0"/>
              <a:t>TLS-encrypted web page</a:t>
            </a:r>
            <a:br>
              <a:rPr lang="en-US" sz="1600" dirty="0" smtClean="0"/>
            </a:br>
            <a:r>
              <a:rPr lang="en-US" sz="1600" dirty="0" smtClean="0"/>
              <a:t>with NEW certificate</a:t>
            </a:r>
            <a:br>
              <a:rPr lang="en-US" sz="1600" dirty="0" smtClean="0"/>
            </a:br>
            <a:r>
              <a:rPr lang="en-US" sz="1600" dirty="0" smtClean="0"/>
              <a:t>(re-signed by firewall)</a:t>
            </a:r>
          </a:p>
        </p:txBody>
      </p:sp>
      <p:sp>
        <p:nvSpPr>
          <p:cNvPr id="24" name="Donut 23"/>
          <p:cNvSpPr/>
          <p:nvPr/>
        </p:nvSpPr>
        <p:spPr bwMode="gray">
          <a:xfrm>
            <a:off x="6307679" y="4887810"/>
            <a:ext cx="1515551" cy="837460"/>
          </a:xfrm>
          <a:prstGeom prst="donut">
            <a:avLst>
              <a:gd name="adj" fmla="val 4825"/>
            </a:avLst>
          </a:prstGeom>
          <a:solidFill>
            <a:srgbClr val="FF0000"/>
          </a:solidFill>
          <a:ln w="12700" cap="sq">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Rounded Rectangle 24"/>
          <p:cNvSpPr/>
          <p:nvPr/>
        </p:nvSpPr>
        <p:spPr bwMode="gray">
          <a:xfrm>
            <a:off x="939214" y="4432755"/>
            <a:ext cx="1035271" cy="103527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t>Log files or other servers</a:t>
            </a:r>
            <a:endParaRPr lang="en-US" sz="1600" dirty="0"/>
          </a:p>
        </p:txBody>
      </p:sp>
      <p:cxnSp>
        <p:nvCxnSpPr>
          <p:cNvPr id="27" name="Straight Arrow Connector 26"/>
          <p:cNvCxnSpPr/>
          <p:nvPr/>
        </p:nvCxnSpPr>
        <p:spPr bwMode="gray">
          <a:xfrm flipH="1">
            <a:off x="1899775" y="3357840"/>
            <a:ext cx="1424831" cy="1170906"/>
          </a:xfrm>
          <a:prstGeom prst="straightConnector1">
            <a:avLst/>
          </a:prstGeom>
          <a:ln w="12700" cap="sq">
            <a:solidFill>
              <a:schemeClr val="tx1"/>
            </a:solidFill>
            <a:miter lim="800000"/>
            <a:headEnd type="none"/>
            <a:tailEnd type="arrow"/>
          </a:ln>
        </p:spPr>
        <p:style>
          <a:lnRef idx="1">
            <a:schemeClr val="accent1"/>
          </a:lnRef>
          <a:fillRef idx="0">
            <a:schemeClr val="accent1"/>
          </a:fillRef>
          <a:effectRef idx="0">
            <a:schemeClr val="accent1"/>
          </a:effectRef>
          <a:fontRef idx="minor">
            <a:schemeClr val="tx1"/>
          </a:fontRef>
        </p:style>
      </p:cxnSp>
      <p:pic>
        <p:nvPicPr>
          <p:cNvPr id="38" name="Picture 37" descr="https-erro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5689" y="5113133"/>
            <a:ext cx="1028700" cy="393700"/>
          </a:xfrm>
          <a:prstGeom prst="rect">
            <a:avLst/>
          </a:prstGeom>
        </p:spPr>
      </p:pic>
      <p:sp>
        <p:nvSpPr>
          <p:cNvPr id="39" name="TextBox 38"/>
          <p:cNvSpPr txBox="1"/>
          <p:nvPr/>
        </p:nvSpPr>
        <p:spPr bwMode="gray">
          <a:xfrm>
            <a:off x="3887576" y="5401867"/>
            <a:ext cx="2556309" cy="982833"/>
          </a:xfrm>
          <a:prstGeom prst="rect">
            <a:avLst/>
          </a:prstGeom>
          <a:noFill/>
        </p:spPr>
        <p:txBody>
          <a:bodyPr wrap="none" rtlCol="0">
            <a:spAutoFit/>
          </a:bodyPr>
          <a:lstStyle/>
          <a:p>
            <a:pPr>
              <a:lnSpc>
                <a:spcPct val="90000"/>
              </a:lnSpc>
              <a:spcBef>
                <a:spcPts val="1200"/>
              </a:spcBef>
            </a:pPr>
            <a:r>
              <a:rPr lang="en-US" sz="1600" dirty="0" smtClean="0"/>
              <a:t>DANE-equipped browser</a:t>
            </a:r>
            <a:br>
              <a:rPr lang="en-US" sz="1600" dirty="0" smtClean="0"/>
            </a:br>
            <a:r>
              <a:rPr lang="en-US" sz="1600" dirty="0" smtClean="0"/>
              <a:t>compares TLS certificate</a:t>
            </a:r>
            <a:br>
              <a:rPr lang="en-US" sz="1600" dirty="0" smtClean="0"/>
            </a:br>
            <a:r>
              <a:rPr lang="en-US" sz="1600" dirty="0" smtClean="0"/>
              <a:t>with what DNS / DNSSEC</a:t>
            </a:r>
            <a:br>
              <a:rPr lang="en-US" sz="1600" dirty="0" smtClean="0"/>
            </a:br>
            <a:r>
              <a:rPr lang="en-US" sz="1600" dirty="0" smtClean="0"/>
              <a:t>says it should be.</a:t>
            </a:r>
          </a:p>
        </p:txBody>
      </p:sp>
      <p:sp>
        <p:nvSpPr>
          <p:cNvPr id="40" name="Donut 39"/>
          <p:cNvSpPr/>
          <p:nvPr/>
        </p:nvSpPr>
        <p:spPr bwMode="gray">
          <a:xfrm>
            <a:off x="3522053" y="5113133"/>
            <a:ext cx="3225809" cy="1573892"/>
          </a:xfrm>
          <a:prstGeom prst="donut">
            <a:avLst>
              <a:gd name="adj" fmla="val 4882"/>
            </a:avLst>
          </a:prstGeom>
          <a:solidFill>
            <a:srgbClr val="FF0000"/>
          </a:solidFill>
          <a:ln w="12700" cap="sq">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bwMode="gray">
          <a:xfrm>
            <a:off x="8124546" y="2884025"/>
            <a:ext cx="1052491" cy="1101305"/>
          </a:xfrm>
          <a:prstGeom prst="donut">
            <a:avLst>
              <a:gd name="adj" fmla="val 4825"/>
            </a:avLst>
          </a:prstGeom>
          <a:solidFill>
            <a:srgbClr val="FF0000"/>
          </a:solidFill>
          <a:ln w="12700" cap="sq">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TextBox 41"/>
          <p:cNvSpPr txBox="1"/>
          <p:nvPr/>
        </p:nvSpPr>
        <p:spPr bwMode="gray">
          <a:xfrm>
            <a:off x="7351813" y="2546374"/>
            <a:ext cx="1185391" cy="261610"/>
          </a:xfrm>
          <a:prstGeom prst="rect">
            <a:avLst/>
          </a:prstGeom>
          <a:noFill/>
        </p:spPr>
        <p:txBody>
          <a:bodyPr wrap="none" rtlCol="0">
            <a:spAutoFit/>
          </a:bodyPr>
          <a:lstStyle/>
          <a:p>
            <a:pPr>
              <a:lnSpc>
                <a:spcPct val="90000"/>
              </a:lnSpc>
              <a:spcBef>
                <a:spcPts val="1200"/>
              </a:spcBef>
            </a:pPr>
            <a:r>
              <a:rPr lang="en-US" sz="1200" dirty="0" err="1" smtClean="0"/>
              <a:t>example.com</a:t>
            </a:r>
            <a:r>
              <a:rPr lang="en-US" sz="1200" dirty="0" smtClean="0"/>
              <a:t>?</a:t>
            </a:r>
          </a:p>
        </p:txBody>
      </p:sp>
    </p:spTree>
    <p:extLst>
      <p:ext uri="{BB962C8B-B14F-4D97-AF65-F5344CB8AC3E}">
        <p14:creationId xmlns:p14="http://schemas.microsoft.com/office/powerpoint/2010/main" val="232490748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DNS-Based Authentication of Named Entities (DANE)</a:t>
            </a:r>
          </a:p>
        </p:txBody>
      </p:sp>
      <p:sp>
        <p:nvSpPr>
          <p:cNvPr id="6" name="Text Placeholder 2"/>
          <p:cNvSpPr txBox="1">
            <a:spLocks/>
          </p:cNvSpPr>
          <p:nvPr/>
        </p:nvSpPr>
        <p:spPr>
          <a:xfrm>
            <a:off x="422980" y="1177253"/>
            <a:ext cx="8288090" cy="4690162"/>
          </a:xfrm>
          <a:prstGeom prst="rect">
            <a:avLst/>
          </a:prstGeom>
        </p:spPr>
        <p:txBody>
          <a:bodyPr>
            <a:normAutofit/>
          </a:bodyPr>
          <a:lstStyle>
            <a:lvl1pPr marL="342900" indent="-342900" algn="l" rtl="0" eaLnBrk="1" fontAlgn="base" hangingPunct="1">
              <a:lnSpc>
                <a:spcPct val="90000"/>
              </a:lnSpc>
              <a:spcBef>
                <a:spcPts val="2400"/>
              </a:spcBef>
              <a:spcAft>
                <a:spcPct val="0"/>
              </a:spcAft>
              <a:buFont typeface="Arial" charset="0"/>
              <a:defRPr sz="2400" b="1" kern="1200">
                <a:solidFill>
                  <a:schemeClr val="tx1"/>
                </a:solidFill>
                <a:latin typeface="+mn-lt"/>
                <a:ea typeface="ＭＳ Ｐゴシック" charset="0"/>
                <a:cs typeface="ＭＳ Ｐゴシック" charset="0"/>
              </a:defRPr>
            </a:lvl1pPr>
            <a:lvl2pPr marL="233363" indent="-233363" algn="l" rtl="0" eaLnBrk="1" fontAlgn="base" hangingPunct="1">
              <a:lnSpc>
                <a:spcPct val="90000"/>
              </a:lnSpc>
              <a:spcBef>
                <a:spcPts val="2400"/>
              </a:spcBef>
              <a:spcAft>
                <a:spcPct val="0"/>
              </a:spcAft>
              <a:buSzPct val="90000"/>
              <a:buFont typeface="Wingdings" charset="0"/>
              <a:buChar char="§"/>
              <a:defRPr sz="2000" b="1" kern="1200">
                <a:solidFill>
                  <a:schemeClr val="tx1"/>
                </a:solidFill>
                <a:latin typeface="+mn-lt"/>
                <a:ea typeface="ＭＳ Ｐゴシック" charset="0"/>
                <a:cs typeface="+mn-cs"/>
              </a:defRPr>
            </a:lvl2pPr>
            <a:lvl3pPr marL="517525" indent="-284163" algn="l" rtl="0" eaLnBrk="1" fontAlgn="base" hangingPunct="1">
              <a:lnSpc>
                <a:spcPct val="90000"/>
              </a:lnSpc>
              <a:spcBef>
                <a:spcPts val="600"/>
              </a:spcBef>
              <a:spcAft>
                <a:spcPct val="0"/>
              </a:spcAft>
              <a:buFont typeface="Arial" charset="0"/>
              <a:buChar char="–"/>
              <a:defRPr sz="2000" kern="1200">
                <a:solidFill>
                  <a:schemeClr val="tx1"/>
                </a:solidFill>
                <a:latin typeface="+mn-lt"/>
                <a:ea typeface="ＭＳ Ｐゴシック" charset="0"/>
                <a:cs typeface="+mn-cs"/>
              </a:defRPr>
            </a:lvl3pPr>
            <a:lvl4pPr marL="744538" indent="-228600" algn="l" rtl="0" eaLnBrk="1" fontAlgn="base" hangingPunct="1">
              <a:lnSpc>
                <a:spcPct val="90000"/>
              </a:lnSpc>
              <a:spcBef>
                <a:spcPts val="1200"/>
              </a:spcBef>
              <a:spcAft>
                <a:spcPct val="0"/>
              </a:spcAft>
              <a:buSzPct val="90000"/>
              <a:buFont typeface="Wingdings" charset="0"/>
              <a:buChar char="§"/>
              <a:defRPr kern="1200">
                <a:solidFill>
                  <a:schemeClr val="tx1"/>
                </a:solidFill>
                <a:latin typeface="+mn-lt"/>
                <a:ea typeface="ＭＳ Ｐゴシック" charset="0"/>
                <a:cs typeface="+mn-cs"/>
              </a:defRPr>
            </a:lvl4pPr>
            <a:lvl5pPr marL="1027113" indent="-277813" algn="l" rtl="0" eaLnBrk="1" fontAlgn="base" hangingPunct="1">
              <a:lnSpc>
                <a:spcPct val="90000"/>
              </a:lnSpc>
              <a:spcBef>
                <a:spcPts val="600"/>
              </a:spcBef>
              <a:spcAft>
                <a:spcPct val="0"/>
              </a:spcAft>
              <a:buSzPct val="100000"/>
              <a:buFont typeface="Arial" charset="0"/>
              <a:buChar char="–"/>
              <a:defRPr sz="16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buFont typeface="Arial"/>
              <a:buChar char="•"/>
            </a:pPr>
            <a:r>
              <a:rPr lang="en-US" b="0" dirty="0" smtClean="0"/>
              <a:t>Q: How do you know if the TLS (SSL) certificate is the correct one the site wants you to use?</a:t>
            </a:r>
          </a:p>
          <a:p>
            <a:pPr>
              <a:lnSpc>
                <a:spcPct val="100000"/>
              </a:lnSpc>
              <a:buFont typeface="Arial"/>
              <a:buChar char="•"/>
            </a:pPr>
            <a:r>
              <a:rPr lang="en-US" b="0" dirty="0" smtClean="0"/>
              <a:t> A: Store the certificate (or fingerprint) in DNS (new TLSA record) and sign them with DNSSEC.</a:t>
            </a:r>
          </a:p>
          <a:p>
            <a:pPr marL="0" indent="0">
              <a:lnSpc>
                <a:spcPct val="100000"/>
              </a:lnSpc>
            </a:pPr>
            <a:r>
              <a:rPr lang="en-US" b="0" dirty="0" smtClean="0"/>
              <a:t>A browser that understand DNSSEC and DANE will then know when the required certificate is NOT being used.</a:t>
            </a:r>
          </a:p>
          <a:p>
            <a:pPr marL="0" indent="0">
              <a:lnSpc>
                <a:spcPct val="100000"/>
              </a:lnSpc>
            </a:pPr>
            <a:r>
              <a:rPr lang="en-US" b="0" dirty="0" smtClean="0"/>
              <a:t>Certificate stored in DNS is controlled by the domain name holder. It could be a certificate signed by a CA – or a self-signed certificate.</a:t>
            </a:r>
          </a:p>
        </p:txBody>
      </p:sp>
    </p:spTree>
    <p:extLst>
      <p:ext uri="{BB962C8B-B14F-4D97-AF65-F5344CB8AC3E}">
        <p14:creationId xmlns:p14="http://schemas.microsoft.com/office/powerpoint/2010/main" val="355869496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a:latin typeface="Arial" charset="0"/>
                <a:ea typeface="ＭＳ Ｐゴシック" charset="0"/>
                <a:cs typeface="ＭＳ Ｐゴシック" charset="0"/>
              </a:rPr>
              <a:t>About Deploy360</a:t>
            </a:r>
          </a:p>
        </p:txBody>
      </p:sp>
      <p:sp>
        <p:nvSpPr>
          <p:cNvPr id="16386" name="Text Placeholder 2"/>
          <p:cNvSpPr>
            <a:spLocks noGrp="1"/>
          </p:cNvSpPr>
          <p:nvPr>
            <p:ph type="body" sz="quarter" idx="13"/>
          </p:nvPr>
        </p:nvSpPr>
        <p:spPr>
          <a:xfrm>
            <a:off x="228600" y="1143000"/>
            <a:ext cx="8686800" cy="4919663"/>
          </a:xfrm>
        </p:spPr>
        <p:txBody>
          <a:bodyPr/>
          <a:lstStyle/>
          <a:p>
            <a:pPr marL="0" indent="0"/>
            <a:r>
              <a:rPr lang="en-US" dirty="0">
                <a:latin typeface="Arial" charset="0"/>
                <a:ea typeface="ＭＳ Ｐゴシック" charset="0"/>
                <a:cs typeface="ＭＳ Ｐゴシック" charset="0"/>
              </a:rPr>
              <a:t>The Challenge: </a:t>
            </a:r>
          </a:p>
          <a:p>
            <a:pPr lvl="2">
              <a:spcAft>
                <a:spcPts val="1200"/>
              </a:spcAft>
            </a:pPr>
            <a:r>
              <a:rPr lang="en-US" sz="2200" dirty="0">
                <a:latin typeface="Arial" charset="0"/>
                <a:ea typeface="ＭＳ Ｐゴシック" charset="0"/>
              </a:rPr>
              <a:t>The IETF creates protocols based on open standards, but some are not widely known or deployed</a:t>
            </a:r>
          </a:p>
          <a:p>
            <a:pPr lvl="2">
              <a:spcAft>
                <a:spcPts val="1200"/>
              </a:spcAft>
            </a:pPr>
            <a:r>
              <a:rPr lang="en-US" sz="2200" dirty="0">
                <a:latin typeface="Arial" charset="0"/>
                <a:ea typeface="ＭＳ Ｐゴシック" charset="0"/>
              </a:rPr>
              <a:t>People seeking to implement these protocols are confused by a lack of clear, concise deployment information</a:t>
            </a:r>
          </a:p>
          <a:p>
            <a:pPr lvl="2">
              <a:spcBef>
                <a:spcPts val="2400"/>
              </a:spcBef>
              <a:buFont typeface="Arial" charset="0"/>
              <a:buNone/>
            </a:pPr>
            <a:r>
              <a:rPr lang="en-US" sz="2400" b="1" dirty="0">
                <a:latin typeface="Arial" charset="0"/>
                <a:ea typeface="ＭＳ Ｐゴシック" charset="0"/>
                <a:cs typeface="ＭＳ Ｐゴシック" charset="0"/>
              </a:rPr>
              <a:t>The Deploy360 Solution: </a:t>
            </a:r>
          </a:p>
          <a:p>
            <a:pPr lvl="2">
              <a:spcAft>
                <a:spcPts val="1200"/>
              </a:spcAft>
            </a:pPr>
            <a:r>
              <a:rPr lang="en-US" sz="2200" dirty="0">
                <a:latin typeface="Arial" charset="0"/>
                <a:ea typeface="ＭＳ Ｐゴシック" charset="0"/>
              </a:rPr>
              <a:t>Provide hands-on information on </a:t>
            </a:r>
            <a:r>
              <a:rPr lang="en-US" sz="2200" dirty="0" smtClean="0">
                <a:latin typeface="Arial" charset="0"/>
                <a:ea typeface="ＭＳ Ｐゴシック" charset="0"/>
              </a:rPr>
              <a:t>IPv6, DNSSEC and routing </a:t>
            </a:r>
            <a:r>
              <a:rPr lang="en-US" sz="2200" dirty="0" smtClean="0">
                <a:latin typeface="Arial" charset="0"/>
              </a:rPr>
              <a:t>resiliency/security </a:t>
            </a:r>
            <a:r>
              <a:rPr lang="en-US" sz="2200" dirty="0" smtClean="0">
                <a:latin typeface="Arial" charset="0"/>
                <a:ea typeface="ＭＳ Ｐゴシック" charset="0"/>
              </a:rPr>
              <a:t>to </a:t>
            </a:r>
            <a:r>
              <a:rPr lang="en-US" sz="2200" dirty="0">
                <a:latin typeface="Arial" charset="0"/>
                <a:ea typeface="ＭＳ Ｐゴシック" charset="0"/>
              </a:rPr>
              <a:t>advance real-world deployment</a:t>
            </a:r>
          </a:p>
          <a:p>
            <a:pPr lvl="2">
              <a:spcAft>
                <a:spcPts val="1200"/>
              </a:spcAft>
            </a:pPr>
            <a:r>
              <a:rPr lang="en-US" sz="2200" dirty="0">
                <a:latin typeface="Arial" charset="0"/>
                <a:ea typeface="ＭＳ Ｐゴシック" charset="0"/>
              </a:rPr>
              <a:t>Work with first adopters to collect and create technical resources and distribute these resources to fast following networks</a:t>
            </a:r>
          </a:p>
        </p:txBody>
      </p:sp>
    </p:spTree>
    <p:extLst>
      <p:ext uri="{BB962C8B-B14F-4D97-AF65-F5344CB8AC3E}">
        <p14:creationId xmlns:p14="http://schemas.microsoft.com/office/powerpoint/2010/main" val="2982451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DANE – Not Just For The Web</a:t>
            </a:r>
            <a:endParaRPr lang="en-US" dirty="0"/>
          </a:p>
        </p:txBody>
      </p:sp>
      <p:sp>
        <p:nvSpPr>
          <p:cNvPr id="5" name="Text Placeholder 4"/>
          <p:cNvSpPr>
            <a:spLocks noGrp="1"/>
          </p:cNvSpPr>
          <p:nvPr>
            <p:ph type="body" sz="quarter" idx="13"/>
          </p:nvPr>
        </p:nvSpPr>
        <p:spPr/>
        <p:txBody>
          <a:bodyPr/>
          <a:lstStyle/>
          <a:p>
            <a:pPr>
              <a:buFont typeface="Arial"/>
              <a:buChar char="•"/>
            </a:pPr>
            <a:r>
              <a:rPr lang="en-US" b="0" dirty="0" smtClean="0"/>
              <a:t>DANE defines protocol for storing TLS certificates in DNS</a:t>
            </a:r>
          </a:p>
          <a:p>
            <a:pPr>
              <a:buFont typeface="Arial"/>
              <a:buChar char="•"/>
            </a:pPr>
            <a:r>
              <a:rPr lang="en-US" b="0" dirty="0" smtClean="0"/>
              <a:t>Securing Web transactions is the obvious use case</a:t>
            </a:r>
          </a:p>
          <a:p>
            <a:pPr>
              <a:buFont typeface="Arial"/>
              <a:buChar char="•"/>
            </a:pPr>
            <a:r>
              <a:rPr lang="en-US" b="0" dirty="0" smtClean="0"/>
              <a:t>Other uses also possible:</a:t>
            </a:r>
          </a:p>
          <a:p>
            <a:pPr lvl="3">
              <a:buFont typeface="Arial"/>
              <a:buChar char="•"/>
            </a:pPr>
            <a:r>
              <a:rPr lang="en-US" dirty="0" smtClean="0"/>
              <a:t>Email via S/MIME</a:t>
            </a:r>
          </a:p>
          <a:p>
            <a:pPr lvl="3">
              <a:buFont typeface="Arial"/>
              <a:buChar char="•"/>
            </a:pPr>
            <a:r>
              <a:rPr lang="en-US" b="0" dirty="0" smtClean="0"/>
              <a:t>VoIP</a:t>
            </a:r>
          </a:p>
          <a:p>
            <a:pPr lvl="3">
              <a:buFont typeface="Arial"/>
              <a:buChar char="•"/>
            </a:pPr>
            <a:r>
              <a:rPr lang="en-US" dirty="0" smtClean="0"/>
              <a:t>Jabber/XMPP</a:t>
            </a:r>
          </a:p>
          <a:p>
            <a:pPr lvl="3">
              <a:buFont typeface="Arial"/>
              <a:buChar char="•"/>
            </a:pPr>
            <a:r>
              <a:rPr lang="en-US" dirty="0" smtClean="0"/>
              <a:t>PGP</a:t>
            </a:r>
          </a:p>
          <a:p>
            <a:pPr lvl="3">
              <a:buFont typeface="Arial"/>
              <a:buChar char="•"/>
            </a:pPr>
            <a:r>
              <a:rPr lang="en-US" b="0" dirty="0"/>
              <a:t>?</a:t>
            </a:r>
            <a:endParaRPr lang="en-US" b="0" dirty="0"/>
          </a:p>
        </p:txBody>
      </p:sp>
      <p:sp>
        <p:nvSpPr>
          <p:cNvPr id="3" name="Date Placeholder 2"/>
          <p:cNvSpPr>
            <a:spLocks noGrp="1"/>
          </p:cNvSpPr>
          <p:nvPr>
            <p:ph type="dt" sz="half" idx="4294967295"/>
          </p:nvPr>
        </p:nvSpPr>
        <p:spPr>
          <a:xfrm>
            <a:off x="7315200" y="6427788"/>
            <a:ext cx="1828800" cy="430212"/>
          </a:xfrm>
        </p:spPr>
        <p:txBody>
          <a:bodyPr/>
          <a:lstStyle/>
          <a:p>
            <a:pPr>
              <a:defRPr/>
            </a:pPr>
            <a:fld id="{448BA588-FEE1-AD48-AD94-7EB083B722D3}" type="datetime1">
              <a:rPr lang="en-US" smtClean="0"/>
              <a:pPr>
                <a:defRPr/>
              </a:pPr>
              <a:t>10/1/13</a:t>
            </a:fld>
            <a:endParaRPr lang="en-US"/>
          </a:p>
        </p:txBody>
      </p:sp>
    </p:spTree>
    <p:extLst>
      <p:ext uri="{BB962C8B-B14F-4D97-AF65-F5344CB8AC3E}">
        <p14:creationId xmlns:p14="http://schemas.microsoft.com/office/powerpoint/2010/main" val="330959218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DANE Resources</a:t>
            </a:r>
            <a:endParaRPr lang="en-US" dirty="0"/>
          </a:p>
        </p:txBody>
      </p:sp>
      <p:sp>
        <p:nvSpPr>
          <p:cNvPr id="6" name="Text Placeholder 2"/>
          <p:cNvSpPr txBox="1">
            <a:spLocks/>
          </p:cNvSpPr>
          <p:nvPr/>
        </p:nvSpPr>
        <p:spPr>
          <a:xfrm>
            <a:off x="422980" y="1177253"/>
            <a:ext cx="8288090" cy="4690162"/>
          </a:xfrm>
          <a:prstGeom prst="rect">
            <a:avLst/>
          </a:prstGeom>
        </p:spPr>
        <p:txBody>
          <a:bodyPr>
            <a:normAutofit fontScale="85000" lnSpcReduction="20000"/>
          </a:bodyPr>
          <a:lstStyle>
            <a:lvl1pPr marL="342900" indent="-342900" algn="l" rtl="0" eaLnBrk="1" fontAlgn="base" hangingPunct="1">
              <a:lnSpc>
                <a:spcPct val="90000"/>
              </a:lnSpc>
              <a:spcBef>
                <a:spcPts val="2400"/>
              </a:spcBef>
              <a:spcAft>
                <a:spcPct val="0"/>
              </a:spcAft>
              <a:buFont typeface="Arial" charset="0"/>
              <a:defRPr sz="2400" b="1" kern="1200">
                <a:solidFill>
                  <a:schemeClr val="tx1"/>
                </a:solidFill>
                <a:latin typeface="+mn-lt"/>
                <a:ea typeface="ＭＳ Ｐゴシック" charset="0"/>
                <a:cs typeface="ＭＳ Ｐゴシック" charset="0"/>
              </a:defRPr>
            </a:lvl1pPr>
            <a:lvl2pPr marL="233363" indent="-233363" algn="l" rtl="0" eaLnBrk="1" fontAlgn="base" hangingPunct="1">
              <a:lnSpc>
                <a:spcPct val="90000"/>
              </a:lnSpc>
              <a:spcBef>
                <a:spcPts val="2400"/>
              </a:spcBef>
              <a:spcAft>
                <a:spcPct val="0"/>
              </a:spcAft>
              <a:buSzPct val="90000"/>
              <a:buFont typeface="Wingdings" charset="0"/>
              <a:buChar char="§"/>
              <a:defRPr sz="2000" b="1" kern="1200">
                <a:solidFill>
                  <a:schemeClr val="tx1"/>
                </a:solidFill>
                <a:latin typeface="+mn-lt"/>
                <a:ea typeface="ＭＳ Ｐゴシック" charset="0"/>
                <a:cs typeface="+mn-cs"/>
              </a:defRPr>
            </a:lvl2pPr>
            <a:lvl3pPr marL="517525" indent="-284163" algn="l" rtl="0" eaLnBrk="1" fontAlgn="base" hangingPunct="1">
              <a:lnSpc>
                <a:spcPct val="90000"/>
              </a:lnSpc>
              <a:spcBef>
                <a:spcPts val="600"/>
              </a:spcBef>
              <a:spcAft>
                <a:spcPct val="0"/>
              </a:spcAft>
              <a:buFont typeface="Arial" charset="0"/>
              <a:buChar char="–"/>
              <a:defRPr sz="2000" kern="1200">
                <a:solidFill>
                  <a:schemeClr val="tx1"/>
                </a:solidFill>
                <a:latin typeface="+mn-lt"/>
                <a:ea typeface="ＭＳ Ｐゴシック" charset="0"/>
                <a:cs typeface="+mn-cs"/>
              </a:defRPr>
            </a:lvl3pPr>
            <a:lvl4pPr marL="744538" indent="-228600" algn="l" rtl="0" eaLnBrk="1" fontAlgn="base" hangingPunct="1">
              <a:lnSpc>
                <a:spcPct val="90000"/>
              </a:lnSpc>
              <a:spcBef>
                <a:spcPts val="1200"/>
              </a:spcBef>
              <a:spcAft>
                <a:spcPct val="0"/>
              </a:spcAft>
              <a:buSzPct val="90000"/>
              <a:buFont typeface="Wingdings" charset="0"/>
              <a:buChar char="§"/>
              <a:defRPr kern="1200">
                <a:solidFill>
                  <a:schemeClr val="tx1"/>
                </a:solidFill>
                <a:latin typeface="+mn-lt"/>
                <a:ea typeface="ＭＳ Ｐゴシック" charset="0"/>
                <a:cs typeface="+mn-cs"/>
              </a:defRPr>
            </a:lvl4pPr>
            <a:lvl5pPr marL="1027113" indent="-277813" algn="l" rtl="0" eaLnBrk="1" fontAlgn="base" hangingPunct="1">
              <a:lnSpc>
                <a:spcPct val="90000"/>
              </a:lnSpc>
              <a:spcBef>
                <a:spcPts val="600"/>
              </a:spcBef>
              <a:spcAft>
                <a:spcPct val="0"/>
              </a:spcAft>
              <a:buSzPct val="100000"/>
              <a:buFont typeface="Arial" charset="0"/>
              <a:buChar char="–"/>
              <a:defRPr sz="16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pPr>
            <a:r>
              <a:rPr lang="en-US" b="0" dirty="0"/>
              <a:t>DANE </a:t>
            </a:r>
            <a:r>
              <a:rPr lang="en-US" b="0" dirty="0" smtClean="0"/>
              <a:t>and email:</a:t>
            </a:r>
            <a:endParaRPr lang="en-US" b="0" dirty="0"/>
          </a:p>
          <a:p>
            <a:pPr>
              <a:lnSpc>
                <a:spcPct val="100000"/>
              </a:lnSpc>
              <a:spcBef>
                <a:spcPts val="1200"/>
              </a:spcBef>
              <a:buFont typeface="Arial"/>
              <a:buChar char="•"/>
            </a:pPr>
            <a:r>
              <a:rPr lang="en-US" dirty="0"/>
              <a:t>http://</a:t>
            </a:r>
            <a:r>
              <a:rPr lang="en-US" dirty="0" err="1"/>
              <a:t>tools.ietf.org</a:t>
            </a:r>
            <a:r>
              <a:rPr lang="en-US" dirty="0"/>
              <a:t>/html/draft-</a:t>
            </a:r>
            <a:r>
              <a:rPr lang="en-US" dirty="0" err="1"/>
              <a:t>ietf</a:t>
            </a:r>
            <a:r>
              <a:rPr lang="en-US" dirty="0"/>
              <a:t>-</a:t>
            </a:r>
            <a:r>
              <a:rPr lang="en-US" dirty="0" err="1"/>
              <a:t>dane-</a:t>
            </a:r>
            <a:r>
              <a:rPr lang="en-US" dirty="0" err="1" smtClean="0"/>
              <a:t>smtp</a:t>
            </a:r>
            <a:endParaRPr lang="en-US" dirty="0" smtClean="0"/>
          </a:p>
          <a:p>
            <a:pPr>
              <a:lnSpc>
                <a:spcPct val="100000"/>
              </a:lnSpc>
              <a:spcBef>
                <a:spcPts val="1200"/>
              </a:spcBef>
              <a:buFont typeface="Arial"/>
              <a:buChar char="•"/>
            </a:pPr>
            <a:r>
              <a:rPr lang="en-US" dirty="0"/>
              <a:t>http://</a:t>
            </a:r>
            <a:r>
              <a:rPr lang="en-US" dirty="0" err="1"/>
              <a:t>tools.ietf.org</a:t>
            </a:r>
            <a:r>
              <a:rPr lang="en-US" dirty="0"/>
              <a:t>/html/draft-</a:t>
            </a:r>
            <a:r>
              <a:rPr lang="en-US" dirty="0" err="1"/>
              <a:t>ietf</a:t>
            </a:r>
            <a:r>
              <a:rPr lang="en-US" dirty="0"/>
              <a:t>-</a:t>
            </a:r>
            <a:r>
              <a:rPr lang="en-US" dirty="0" err="1"/>
              <a:t>dane-smime</a:t>
            </a:r>
            <a:endParaRPr lang="en-US" dirty="0"/>
          </a:p>
          <a:p>
            <a:pPr marL="0" indent="0">
              <a:lnSpc>
                <a:spcPct val="100000"/>
              </a:lnSpc>
            </a:pPr>
            <a:r>
              <a:rPr lang="en-US" b="0" dirty="0" smtClean="0"/>
              <a:t>DANE Operational Guidance:</a:t>
            </a:r>
            <a:endParaRPr lang="en-US" b="0" dirty="0" smtClean="0"/>
          </a:p>
          <a:p>
            <a:pPr>
              <a:lnSpc>
                <a:spcPct val="100000"/>
              </a:lnSpc>
              <a:buFont typeface="Arial"/>
              <a:buChar char="•"/>
            </a:pPr>
            <a:r>
              <a:rPr lang="en-US" dirty="0"/>
              <a:t>http://</a:t>
            </a:r>
            <a:r>
              <a:rPr lang="en-US" dirty="0" err="1"/>
              <a:t>tools.ietf.org</a:t>
            </a:r>
            <a:r>
              <a:rPr lang="en-US" dirty="0"/>
              <a:t>/id/draft-dukhovni-dane-ops-01.</a:t>
            </a:r>
            <a:r>
              <a:rPr lang="en-US" dirty="0" smtClean="0"/>
              <a:t>txt</a:t>
            </a:r>
          </a:p>
          <a:p>
            <a:pPr marL="0" indent="0">
              <a:lnSpc>
                <a:spcPct val="100000"/>
              </a:lnSpc>
            </a:pPr>
            <a:r>
              <a:rPr lang="en-US" b="0" dirty="0" smtClean="0"/>
              <a:t>DANE and SIP (VoIP)</a:t>
            </a:r>
            <a:r>
              <a:rPr lang="en-US" b="0" dirty="0" smtClean="0"/>
              <a:t>:</a:t>
            </a:r>
            <a:endParaRPr lang="en-US" b="0" dirty="0" smtClean="0"/>
          </a:p>
          <a:p>
            <a:pPr>
              <a:lnSpc>
                <a:spcPct val="100000"/>
              </a:lnSpc>
              <a:buFont typeface="Arial"/>
              <a:buChar char="•"/>
            </a:pPr>
            <a:r>
              <a:rPr lang="en-US" dirty="0"/>
              <a:t>http://</a:t>
            </a:r>
            <a:r>
              <a:rPr lang="en-US" dirty="0" err="1"/>
              <a:t>tools.ietf.org</a:t>
            </a:r>
            <a:r>
              <a:rPr lang="en-US" dirty="0"/>
              <a:t>/id/draft-johansson-dane-sip-00.txt</a:t>
            </a:r>
            <a:endParaRPr lang="en-US" dirty="0" smtClean="0"/>
          </a:p>
          <a:p>
            <a:pPr marL="0" indent="0">
              <a:lnSpc>
                <a:spcPct val="100000"/>
              </a:lnSpc>
            </a:pPr>
            <a:r>
              <a:rPr lang="en-US" b="0" dirty="0" smtClean="0"/>
              <a:t>Other uses:</a:t>
            </a:r>
            <a:endParaRPr lang="en-US" b="0" dirty="0" smtClean="0"/>
          </a:p>
          <a:p>
            <a:pPr>
              <a:lnSpc>
                <a:spcPct val="100000"/>
              </a:lnSpc>
              <a:spcBef>
                <a:spcPts val="1200"/>
              </a:spcBef>
              <a:buFont typeface="Arial"/>
              <a:buChar char="•"/>
            </a:pPr>
            <a:r>
              <a:rPr lang="en-US" dirty="0"/>
              <a:t>http://</a:t>
            </a:r>
            <a:r>
              <a:rPr lang="en-US" dirty="0" err="1"/>
              <a:t>tools.ietf.org</a:t>
            </a:r>
            <a:r>
              <a:rPr lang="en-US" dirty="0"/>
              <a:t>/id/draft-wouters-dane-openpgp-00.</a:t>
            </a:r>
            <a:r>
              <a:rPr lang="en-US" dirty="0" smtClean="0"/>
              <a:t>txt</a:t>
            </a:r>
          </a:p>
          <a:p>
            <a:pPr>
              <a:lnSpc>
                <a:spcPct val="100000"/>
              </a:lnSpc>
              <a:spcBef>
                <a:spcPts val="1200"/>
              </a:spcBef>
              <a:buFont typeface="Arial"/>
              <a:buChar char="•"/>
            </a:pPr>
            <a:r>
              <a:rPr lang="en-US" dirty="0"/>
              <a:t>http://</a:t>
            </a:r>
            <a:r>
              <a:rPr lang="en-US" dirty="0" err="1"/>
              <a:t>tools.ietf.org</a:t>
            </a:r>
            <a:r>
              <a:rPr lang="en-US" dirty="0"/>
              <a:t>/id/draft-wouters-dane-otrfp-00.txt</a:t>
            </a:r>
            <a:endParaRPr lang="en-US" dirty="0" smtClean="0"/>
          </a:p>
        </p:txBody>
      </p:sp>
    </p:spTree>
    <p:extLst>
      <p:ext uri="{BB962C8B-B14F-4D97-AF65-F5344CB8AC3E}">
        <p14:creationId xmlns:p14="http://schemas.microsoft.com/office/powerpoint/2010/main" val="186817384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DNSSEC Deployment Trends - Signing</a:t>
            </a:r>
            <a:endParaRPr lang="en-US" dirty="0"/>
          </a:p>
        </p:txBody>
      </p:sp>
      <p:sp>
        <p:nvSpPr>
          <p:cNvPr id="5" name="Subtitle 4"/>
          <p:cNvSpPr>
            <a:spLocks noGrp="1"/>
          </p:cNvSpPr>
          <p:nvPr>
            <p:ph type="subTitle" idx="1"/>
          </p:nvPr>
        </p:nvSpPr>
        <p:spPr/>
        <p:txBody>
          <a:bodyPr/>
          <a:lstStyle/>
          <a:p>
            <a:endParaRPr lang="en-US" dirty="0"/>
          </a:p>
        </p:txBody>
      </p:sp>
      <p:sp>
        <p:nvSpPr>
          <p:cNvPr id="3" name="Date Placeholder 2"/>
          <p:cNvSpPr>
            <a:spLocks noGrp="1"/>
          </p:cNvSpPr>
          <p:nvPr>
            <p:ph type="dt" sz="half" idx="4294967295"/>
          </p:nvPr>
        </p:nvSpPr>
        <p:spPr>
          <a:xfrm>
            <a:off x="7315200" y="6427788"/>
            <a:ext cx="1828800" cy="430212"/>
          </a:xfrm>
        </p:spPr>
        <p:txBody>
          <a:bodyPr/>
          <a:lstStyle/>
          <a:p>
            <a:pPr>
              <a:defRPr/>
            </a:pPr>
            <a:fld id="{448BA588-FEE1-AD48-AD94-7EB083B722D3}" type="datetime1">
              <a:rPr lang="en-US" smtClean="0"/>
              <a:pPr>
                <a:defRPr/>
              </a:pPr>
              <a:t>10/1/13</a:t>
            </a:fld>
            <a:endParaRPr lang="en-US"/>
          </a:p>
        </p:txBody>
      </p:sp>
    </p:spTree>
    <p:extLst>
      <p:ext uri="{BB962C8B-B14F-4D97-AF65-F5344CB8AC3E}">
        <p14:creationId xmlns:p14="http://schemas.microsoft.com/office/powerpoint/2010/main" val="2381898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DNSSEC Deployment – Top-Level Domains</a:t>
            </a:r>
            <a:endParaRPr lang="en-US" dirty="0"/>
          </a:p>
        </p:txBody>
      </p:sp>
      <p:pic>
        <p:nvPicPr>
          <p:cNvPr id="4" name="Picture 3"/>
          <p:cNvPicPr>
            <a:picLocks noChangeAspect="1"/>
          </p:cNvPicPr>
          <p:nvPr/>
        </p:nvPicPr>
        <p:blipFill>
          <a:blip r:embed="rId2"/>
          <a:stretch>
            <a:fillRect/>
          </a:stretch>
        </p:blipFill>
        <p:spPr>
          <a:xfrm>
            <a:off x="667514" y="1114778"/>
            <a:ext cx="8006195" cy="4559083"/>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bwMode="gray">
          <a:xfrm>
            <a:off x="667515" y="5873749"/>
            <a:ext cx="5940448" cy="318036"/>
          </a:xfrm>
          <a:prstGeom prst="rect">
            <a:avLst/>
          </a:prstGeom>
          <a:noFill/>
        </p:spPr>
        <p:txBody>
          <a:bodyPr wrap="none" rtlCol="0">
            <a:spAutoFit/>
          </a:bodyPr>
          <a:lstStyle/>
          <a:p>
            <a:pPr>
              <a:lnSpc>
                <a:spcPct val="90000"/>
              </a:lnSpc>
              <a:spcBef>
                <a:spcPts val="1200"/>
              </a:spcBef>
            </a:pPr>
            <a:r>
              <a:rPr lang="en-US" sz="1600" dirty="0" smtClean="0"/>
              <a:t>Source</a:t>
            </a:r>
            <a:r>
              <a:rPr lang="en-US" sz="1600" dirty="0"/>
              <a:t>: http://www.internetsociety.org/deploy360/</a:t>
            </a:r>
            <a:r>
              <a:rPr lang="en-US" sz="1600" dirty="0" err="1"/>
              <a:t>dnssec</a:t>
            </a:r>
            <a:r>
              <a:rPr lang="en-US" sz="1600" dirty="0"/>
              <a:t>/maps/</a:t>
            </a:r>
            <a:endParaRPr lang="en-US" sz="1600" dirty="0" smtClean="0"/>
          </a:p>
        </p:txBody>
      </p:sp>
    </p:spTree>
    <p:extLst>
      <p:ext uri="{BB962C8B-B14F-4D97-AF65-F5344CB8AC3E}">
        <p14:creationId xmlns:p14="http://schemas.microsoft.com/office/powerpoint/2010/main" val="19927828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DNSSEC Deployment – Top-Level Domains</a:t>
            </a:r>
            <a:endParaRPr lang="en-US" dirty="0"/>
          </a:p>
        </p:txBody>
      </p:sp>
      <p:pic>
        <p:nvPicPr>
          <p:cNvPr id="3" name="Picture 2"/>
          <p:cNvPicPr>
            <a:picLocks noChangeAspect="1"/>
          </p:cNvPicPr>
          <p:nvPr/>
        </p:nvPicPr>
        <p:blipFill>
          <a:blip r:embed="rId2"/>
          <a:stretch>
            <a:fillRect/>
          </a:stretch>
        </p:blipFill>
        <p:spPr>
          <a:xfrm>
            <a:off x="667515" y="1143000"/>
            <a:ext cx="7737700" cy="440619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bwMode="gray">
          <a:xfrm>
            <a:off x="667515" y="5873749"/>
            <a:ext cx="5940448" cy="318036"/>
          </a:xfrm>
          <a:prstGeom prst="rect">
            <a:avLst/>
          </a:prstGeom>
          <a:noFill/>
        </p:spPr>
        <p:txBody>
          <a:bodyPr wrap="none" rtlCol="0">
            <a:spAutoFit/>
          </a:bodyPr>
          <a:lstStyle/>
          <a:p>
            <a:pPr>
              <a:lnSpc>
                <a:spcPct val="90000"/>
              </a:lnSpc>
              <a:spcBef>
                <a:spcPts val="1200"/>
              </a:spcBef>
            </a:pPr>
            <a:r>
              <a:rPr lang="en-US" sz="1600" dirty="0" smtClean="0"/>
              <a:t>Source</a:t>
            </a:r>
            <a:r>
              <a:rPr lang="en-US" sz="1600" dirty="0"/>
              <a:t>: http://www.internetsociety.org/deploy360/</a:t>
            </a:r>
            <a:r>
              <a:rPr lang="en-US" sz="1600" dirty="0" err="1"/>
              <a:t>dnssec</a:t>
            </a:r>
            <a:r>
              <a:rPr lang="en-US" sz="1600" dirty="0"/>
              <a:t>/maps/</a:t>
            </a:r>
            <a:endParaRPr lang="en-US" sz="1600" dirty="0" smtClean="0"/>
          </a:p>
        </p:txBody>
      </p:sp>
    </p:spTree>
    <p:extLst>
      <p:ext uri="{BB962C8B-B14F-4D97-AF65-F5344CB8AC3E}">
        <p14:creationId xmlns:p14="http://schemas.microsoft.com/office/powerpoint/2010/main" val="12112149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DNSSEC Deployment – </a:t>
            </a:r>
            <a:r>
              <a:rPr lang="en-US" dirty="0" smtClean="0"/>
              <a:t>Second-Level Domains</a:t>
            </a:r>
            <a:endParaRPr lang="en-US" dirty="0"/>
          </a:p>
        </p:txBody>
      </p:sp>
      <p:pic>
        <p:nvPicPr>
          <p:cNvPr id="5" name="Picture 4" descr="DNSSEC_delegations_in_the_.nl_zo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583" y="1447116"/>
            <a:ext cx="8360833" cy="3933941"/>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bwMode="gray">
          <a:xfrm>
            <a:off x="1058333" y="5852315"/>
            <a:ext cx="4746411" cy="318036"/>
          </a:xfrm>
          <a:prstGeom prst="rect">
            <a:avLst/>
          </a:prstGeom>
          <a:noFill/>
        </p:spPr>
        <p:txBody>
          <a:bodyPr wrap="none" rtlCol="0">
            <a:spAutoFit/>
          </a:bodyPr>
          <a:lstStyle/>
          <a:p>
            <a:pPr>
              <a:lnSpc>
                <a:spcPct val="90000"/>
              </a:lnSpc>
              <a:spcBef>
                <a:spcPts val="1200"/>
              </a:spcBef>
            </a:pPr>
            <a:r>
              <a:rPr lang="en-US" sz="1600" dirty="0" smtClean="0"/>
              <a:t>Source: https</a:t>
            </a:r>
            <a:r>
              <a:rPr lang="en-US" sz="1600" dirty="0"/>
              <a:t>://</a:t>
            </a:r>
            <a:r>
              <a:rPr lang="en-US" sz="1600" dirty="0" err="1"/>
              <a:t>xs.powerdns.com</a:t>
            </a:r>
            <a:r>
              <a:rPr lang="en-US" sz="1600" dirty="0"/>
              <a:t>/</a:t>
            </a:r>
            <a:r>
              <a:rPr lang="en-US" sz="1600" dirty="0" err="1"/>
              <a:t>dnssec</a:t>
            </a:r>
            <a:r>
              <a:rPr lang="en-US" sz="1600" dirty="0"/>
              <a:t>-</a:t>
            </a:r>
            <a:r>
              <a:rPr lang="en-US" sz="1600" dirty="0" err="1"/>
              <a:t>nl</a:t>
            </a:r>
            <a:r>
              <a:rPr lang="en-US" sz="1600" dirty="0"/>
              <a:t>-graph/</a:t>
            </a:r>
            <a:endParaRPr lang="en-US" sz="1600" dirty="0" smtClean="0"/>
          </a:p>
        </p:txBody>
      </p:sp>
    </p:spTree>
    <p:extLst>
      <p:ext uri="{BB962C8B-B14F-4D97-AF65-F5344CB8AC3E}">
        <p14:creationId xmlns:p14="http://schemas.microsoft.com/office/powerpoint/2010/main" val="1723130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DNSSEC Deployment – </a:t>
            </a:r>
            <a:r>
              <a:rPr lang="en-US" dirty="0" smtClean="0"/>
              <a:t>.COM</a:t>
            </a:r>
            <a:endParaRPr lang="en-US" dirty="0"/>
          </a:p>
        </p:txBody>
      </p:sp>
      <p:sp>
        <p:nvSpPr>
          <p:cNvPr id="6" name="TextBox 5"/>
          <p:cNvSpPr txBox="1"/>
          <p:nvPr/>
        </p:nvSpPr>
        <p:spPr bwMode="gray">
          <a:xfrm>
            <a:off x="1058333" y="5852315"/>
            <a:ext cx="5556429" cy="318036"/>
          </a:xfrm>
          <a:prstGeom prst="rect">
            <a:avLst/>
          </a:prstGeom>
          <a:noFill/>
        </p:spPr>
        <p:txBody>
          <a:bodyPr wrap="none" rtlCol="0">
            <a:spAutoFit/>
          </a:bodyPr>
          <a:lstStyle/>
          <a:p>
            <a:pPr>
              <a:lnSpc>
                <a:spcPct val="90000"/>
              </a:lnSpc>
              <a:spcBef>
                <a:spcPts val="1200"/>
              </a:spcBef>
            </a:pPr>
            <a:r>
              <a:rPr lang="en-US" sz="1600" dirty="0" smtClean="0"/>
              <a:t>Source</a:t>
            </a:r>
            <a:r>
              <a:rPr lang="en-US" sz="1600" dirty="0"/>
              <a:t>: http://</a:t>
            </a:r>
            <a:r>
              <a:rPr lang="en-US" sz="1600" dirty="0" err="1"/>
              <a:t>scoreboard.verisignlabs.com</a:t>
            </a:r>
            <a:r>
              <a:rPr lang="en-US" sz="1600" dirty="0"/>
              <a:t>/count-</a:t>
            </a:r>
            <a:r>
              <a:rPr lang="en-US" sz="1600" dirty="0" err="1"/>
              <a:t>trace.png</a:t>
            </a:r>
            <a:endParaRPr lang="en-US" sz="1600" dirty="0" smtClean="0"/>
          </a:p>
        </p:txBody>
      </p:sp>
      <p:pic>
        <p:nvPicPr>
          <p:cNvPr id="3" name="Picture 2"/>
          <p:cNvPicPr>
            <a:picLocks noChangeAspect="1"/>
          </p:cNvPicPr>
          <p:nvPr/>
        </p:nvPicPr>
        <p:blipFill>
          <a:blip r:embed="rId2"/>
          <a:stretch>
            <a:fillRect/>
          </a:stretch>
        </p:blipFill>
        <p:spPr>
          <a:xfrm>
            <a:off x="963083" y="1039284"/>
            <a:ext cx="6275916" cy="46828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86046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DNSSEC Deployment – </a:t>
            </a:r>
            <a:r>
              <a:rPr lang="en-US" dirty="0" smtClean="0"/>
              <a:t>.GOV</a:t>
            </a:r>
            <a:endParaRPr lang="en-US" dirty="0"/>
          </a:p>
        </p:txBody>
      </p:sp>
      <p:sp>
        <p:nvSpPr>
          <p:cNvPr id="6" name="TextBox 5"/>
          <p:cNvSpPr txBox="1"/>
          <p:nvPr/>
        </p:nvSpPr>
        <p:spPr bwMode="gray">
          <a:xfrm>
            <a:off x="1058333" y="5852315"/>
            <a:ext cx="5556429" cy="318036"/>
          </a:xfrm>
          <a:prstGeom prst="rect">
            <a:avLst/>
          </a:prstGeom>
          <a:noFill/>
        </p:spPr>
        <p:txBody>
          <a:bodyPr wrap="none" rtlCol="0">
            <a:spAutoFit/>
          </a:bodyPr>
          <a:lstStyle/>
          <a:p>
            <a:pPr>
              <a:lnSpc>
                <a:spcPct val="90000"/>
              </a:lnSpc>
              <a:spcBef>
                <a:spcPts val="1200"/>
              </a:spcBef>
            </a:pPr>
            <a:r>
              <a:rPr lang="en-US" sz="1600" dirty="0" smtClean="0"/>
              <a:t>Source</a:t>
            </a:r>
            <a:r>
              <a:rPr lang="en-US" sz="1600" dirty="0"/>
              <a:t>: http://fedv6-deployment.antd.nist.gov/snap-</a:t>
            </a:r>
            <a:r>
              <a:rPr lang="en-US" sz="1600" dirty="0" err="1"/>
              <a:t>all.html</a:t>
            </a:r>
            <a:endParaRPr lang="en-US" sz="1600" dirty="0" smtClean="0"/>
          </a:p>
        </p:txBody>
      </p:sp>
      <p:pic>
        <p:nvPicPr>
          <p:cNvPr id="4" name="Picture 3"/>
          <p:cNvPicPr>
            <a:picLocks noChangeAspect="1"/>
          </p:cNvPicPr>
          <p:nvPr/>
        </p:nvPicPr>
        <p:blipFill>
          <a:blip r:embed="rId2"/>
          <a:stretch>
            <a:fillRect/>
          </a:stretch>
        </p:blipFill>
        <p:spPr>
          <a:xfrm>
            <a:off x="1058333" y="1428741"/>
            <a:ext cx="5715000" cy="4191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106407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DNSSEC Deployment – </a:t>
            </a:r>
            <a:r>
              <a:rPr lang="en-US" dirty="0" smtClean="0"/>
              <a:t>Fortune 1000 and U.S. </a:t>
            </a:r>
            <a:r>
              <a:rPr lang="en-US" dirty="0" err="1" smtClean="0"/>
              <a:t>Alexa</a:t>
            </a:r>
            <a:r>
              <a:rPr lang="en-US" dirty="0" smtClean="0"/>
              <a:t> Top 100 Sites</a:t>
            </a:r>
            <a:endParaRPr lang="en-US" dirty="0"/>
          </a:p>
        </p:txBody>
      </p:sp>
      <p:sp>
        <p:nvSpPr>
          <p:cNvPr id="6" name="TextBox 5"/>
          <p:cNvSpPr txBox="1"/>
          <p:nvPr/>
        </p:nvSpPr>
        <p:spPr bwMode="gray">
          <a:xfrm>
            <a:off x="1058333" y="5852315"/>
            <a:ext cx="5556429" cy="318036"/>
          </a:xfrm>
          <a:prstGeom prst="rect">
            <a:avLst/>
          </a:prstGeom>
          <a:noFill/>
        </p:spPr>
        <p:txBody>
          <a:bodyPr wrap="none" rtlCol="0">
            <a:spAutoFit/>
          </a:bodyPr>
          <a:lstStyle/>
          <a:p>
            <a:pPr>
              <a:lnSpc>
                <a:spcPct val="90000"/>
              </a:lnSpc>
              <a:spcBef>
                <a:spcPts val="1200"/>
              </a:spcBef>
            </a:pPr>
            <a:r>
              <a:rPr lang="en-US" sz="1600" dirty="0" smtClean="0"/>
              <a:t>Source</a:t>
            </a:r>
            <a:r>
              <a:rPr lang="en-US" sz="1600" dirty="0"/>
              <a:t>: http://fedv6-deployment.antd.nist.gov/snap-</a:t>
            </a:r>
            <a:r>
              <a:rPr lang="en-US" sz="1600" dirty="0" err="1"/>
              <a:t>all.html</a:t>
            </a:r>
            <a:endParaRPr lang="en-US" sz="1600" dirty="0" smtClean="0"/>
          </a:p>
        </p:txBody>
      </p:sp>
      <p:pic>
        <p:nvPicPr>
          <p:cNvPr id="3" name="Picture 2"/>
          <p:cNvPicPr>
            <a:picLocks noChangeAspect="1"/>
          </p:cNvPicPr>
          <p:nvPr/>
        </p:nvPicPr>
        <p:blipFill>
          <a:blip r:embed="rId2"/>
          <a:stretch>
            <a:fillRect/>
          </a:stretch>
        </p:blipFill>
        <p:spPr>
          <a:xfrm>
            <a:off x="1058333" y="1449916"/>
            <a:ext cx="5715000" cy="4191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529748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DNSSEC Deployment – </a:t>
            </a:r>
            <a:r>
              <a:rPr lang="en-US" dirty="0" smtClean="0"/>
              <a:t>New Statistics Site</a:t>
            </a:r>
            <a:endParaRPr lang="en-US" dirty="0"/>
          </a:p>
        </p:txBody>
      </p:sp>
      <p:sp>
        <p:nvSpPr>
          <p:cNvPr id="6" name="TextBox 5"/>
          <p:cNvSpPr txBox="1"/>
          <p:nvPr/>
        </p:nvSpPr>
        <p:spPr bwMode="gray">
          <a:xfrm>
            <a:off x="1058333" y="5852315"/>
            <a:ext cx="3115456" cy="318036"/>
          </a:xfrm>
          <a:prstGeom prst="rect">
            <a:avLst/>
          </a:prstGeom>
          <a:noFill/>
        </p:spPr>
        <p:txBody>
          <a:bodyPr wrap="none" rtlCol="0">
            <a:spAutoFit/>
          </a:bodyPr>
          <a:lstStyle/>
          <a:p>
            <a:pPr>
              <a:lnSpc>
                <a:spcPct val="90000"/>
              </a:lnSpc>
              <a:spcBef>
                <a:spcPts val="1200"/>
              </a:spcBef>
            </a:pPr>
            <a:r>
              <a:rPr lang="en-US" sz="1600" dirty="0" smtClean="0"/>
              <a:t>Source</a:t>
            </a:r>
            <a:r>
              <a:rPr lang="en-US" sz="1600" dirty="0"/>
              <a:t>: http:</a:t>
            </a:r>
            <a:r>
              <a:rPr lang="en-US" sz="1600" dirty="0" smtClean="0"/>
              <a:t>//</a:t>
            </a:r>
            <a:r>
              <a:rPr lang="en-US" sz="1600" dirty="0" err="1" smtClean="0"/>
              <a:t>www.statdns.com</a:t>
            </a:r>
            <a:r>
              <a:rPr lang="en-US" sz="1600" dirty="0" smtClean="0"/>
              <a:t>/</a:t>
            </a:r>
            <a:endParaRPr lang="en-US" sz="1600" dirty="0" smtClean="0"/>
          </a:p>
        </p:txBody>
      </p:sp>
      <p:pic>
        <p:nvPicPr>
          <p:cNvPr id="4" name="Picture 3" descr="StatDNS_-_DNS_and_Domain_Name_statistic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5167" y="1163172"/>
            <a:ext cx="4847345" cy="44570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69656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64886" y="1106710"/>
          <a:ext cx="8686800" cy="53521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410" name="Title 4"/>
          <p:cNvSpPr>
            <a:spLocks noGrp="1"/>
          </p:cNvSpPr>
          <p:nvPr>
            <p:ph type="title"/>
          </p:nvPr>
        </p:nvSpPr>
        <p:spPr/>
        <p:txBody>
          <a:bodyPr/>
          <a:lstStyle/>
          <a:p>
            <a:r>
              <a:rPr lang="en-US">
                <a:latin typeface="Arial" charset="0"/>
                <a:ea typeface="ＭＳ Ｐゴシック" charset="0"/>
                <a:cs typeface="ＭＳ Ｐゴシック" charset="0"/>
              </a:rPr>
              <a:t>Deploy360 Components</a:t>
            </a:r>
          </a:p>
        </p:txBody>
      </p:sp>
    </p:spTree>
    <p:extLst>
      <p:ext uri="{BB962C8B-B14F-4D97-AF65-F5344CB8AC3E}">
        <p14:creationId xmlns:p14="http://schemas.microsoft.com/office/powerpoint/2010/main" val="42062535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DNSSEC Deployment Trends - Validation</a:t>
            </a:r>
            <a:endParaRPr lang="en-US" dirty="0"/>
          </a:p>
        </p:txBody>
      </p:sp>
      <p:sp>
        <p:nvSpPr>
          <p:cNvPr id="5" name="Subtitle 4"/>
          <p:cNvSpPr>
            <a:spLocks noGrp="1"/>
          </p:cNvSpPr>
          <p:nvPr>
            <p:ph type="subTitle" idx="1"/>
          </p:nvPr>
        </p:nvSpPr>
        <p:spPr/>
        <p:txBody>
          <a:bodyPr/>
          <a:lstStyle/>
          <a:p>
            <a:endParaRPr lang="en-US" dirty="0"/>
          </a:p>
        </p:txBody>
      </p:sp>
      <p:sp>
        <p:nvSpPr>
          <p:cNvPr id="3" name="Date Placeholder 2"/>
          <p:cNvSpPr>
            <a:spLocks noGrp="1"/>
          </p:cNvSpPr>
          <p:nvPr>
            <p:ph type="dt" sz="half" idx="4294967295"/>
          </p:nvPr>
        </p:nvSpPr>
        <p:spPr>
          <a:xfrm>
            <a:off x="7315200" y="6427788"/>
            <a:ext cx="1828800" cy="430212"/>
          </a:xfrm>
        </p:spPr>
        <p:txBody>
          <a:bodyPr/>
          <a:lstStyle/>
          <a:p>
            <a:pPr>
              <a:defRPr/>
            </a:pPr>
            <a:fld id="{448BA588-FEE1-AD48-AD94-7EB083B722D3}" type="datetime1">
              <a:rPr lang="en-US" smtClean="0"/>
              <a:pPr>
                <a:defRPr/>
              </a:pPr>
              <a:t>10/1/13</a:t>
            </a:fld>
            <a:endParaRPr lang="en-US"/>
          </a:p>
        </p:txBody>
      </p:sp>
    </p:spTree>
    <p:extLst>
      <p:ext uri="{BB962C8B-B14F-4D97-AF65-F5344CB8AC3E}">
        <p14:creationId xmlns:p14="http://schemas.microsoft.com/office/powerpoint/2010/main" val="757808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Availability of DNSSEC-Validating Resolvers</a:t>
            </a:r>
            <a:endParaRPr lang="en-US" dirty="0"/>
          </a:p>
        </p:txBody>
      </p:sp>
      <p:pic>
        <p:nvPicPr>
          <p:cNvPr id="5" name="Picture 4" descr="Comcast Completes DNSSEC Deployment _ Comcast Voices | The Official Comcast Blo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0907" y="2646998"/>
            <a:ext cx="2307260" cy="1505165"/>
          </a:xfrm>
          <a:prstGeom prst="rect">
            <a:avLst/>
          </a:prstGeom>
          <a:ln>
            <a:noFill/>
          </a:ln>
          <a:effectLst>
            <a:outerShdw blurRad="292100" dist="139700" dir="2700000" algn="tl" rotWithShape="0">
              <a:srgbClr val="333333">
                <a:alpha val="65000"/>
              </a:srgbClr>
            </a:outerShdw>
          </a:effectLst>
        </p:spPr>
      </p:pic>
      <p:pic>
        <p:nvPicPr>
          <p:cNvPr id="6" name="Picture 5" descr="File_Flag of Sweden.svg - Wikipedia, the free encyclopedi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6074" y="4486707"/>
            <a:ext cx="1669930" cy="1043180"/>
          </a:xfrm>
          <a:prstGeom prst="rect">
            <a:avLst/>
          </a:prstGeom>
          <a:ln>
            <a:noFill/>
          </a:ln>
          <a:effectLst>
            <a:outerShdw blurRad="292100" dist="139700" dir="2700000" algn="tl" rotWithShape="0">
              <a:srgbClr val="333333">
                <a:alpha val="65000"/>
              </a:srgbClr>
            </a:outerShdw>
          </a:effectLst>
        </p:spPr>
      </p:pic>
      <p:sp>
        <p:nvSpPr>
          <p:cNvPr id="8" name="Text Placeholder 2"/>
          <p:cNvSpPr txBox="1">
            <a:spLocks/>
          </p:cNvSpPr>
          <p:nvPr/>
        </p:nvSpPr>
        <p:spPr>
          <a:xfrm>
            <a:off x="574946" y="1143000"/>
            <a:ext cx="5031906" cy="4918896"/>
          </a:xfrm>
          <a:prstGeom prst="rect">
            <a:avLst/>
          </a:prstGeom>
        </p:spPr>
        <p:txBody>
          <a:bodyPr>
            <a:normAutofit fontScale="92500" lnSpcReduction="20000"/>
          </a:bodyPr>
          <a:lstStyle>
            <a:lvl1pPr marL="342900" indent="-342900" algn="l" rtl="0" eaLnBrk="1" fontAlgn="base" hangingPunct="1">
              <a:lnSpc>
                <a:spcPct val="90000"/>
              </a:lnSpc>
              <a:spcBef>
                <a:spcPts val="2400"/>
              </a:spcBef>
              <a:spcAft>
                <a:spcPct val="0"/>
              </a:spcAft>
              <a:buFont typeface="Arial" charset="0"/>
              <a:defRPr sz="2400" b="1" kern="1200">
                <a:solidFill>
                  <a:schemeClr val="tx1"/>
                </a:solidFill>
                <a:latin typeface="+mn-lt"/>
                <a:ea typeface="ＭＳ Ｐゴシック" charset="0"/>
                <a:cs typeface="ＭＳ Ｐゴシック" charset="0"/>
              </a:defRPr>
            </a:lvl1pPr>
            <a:lvl2pPr marL="233363" indent="-233363" algn="l" rtl="0" eaLnBrk="1" fontAlgn="base" hangingPunct="1">
              <a:lnSpc>
                <a:spcPct val="90000"/>
              </a:lnSpc>
              <a:spcBef>
                <a:spcPts val="2400"/>
              </a:spcBef>
              <a:spcAft>
                <a:spcPct val="0"/>
              </a:spcAft>
              <a:buSzPct val="90000"/>
              <a:buFont typeface="Wingdings" charset="0"/>
              <a:buChar char="§"/>
              <a:defRPr sz="2000" b="1" kern="1200">
                <a:solidFill>
                  <a:schemeClr val="tx1"/>
                </a:solidFill>
                <a:latin typeface="+mn-lt"/>
                <a:ea typeface="ＭＳ Ｐゴシック" charset="0"/>
                <a:cs typeface="+mn-cs"/>
              </a:defRPr>
            </a:lvl2pPr>
            <a:lvl3pPr marL="517525" indent="-284163" algn="l" rtl="0" eaLnBrk="1" fontAlgn="base" hangingPunct="1">
              <a:lnSpc>
                <a:spcPct val="90000"/>
              </a:lnSpc>
              <a:spcBef>
                <a:spcPts val="600"/>
              </a:spcBef>
              <a:spcAft>
                <a:spcPct val="0"/>
              </a:spcAft>
              <a:buFont typeface="Arial" charset="0"/>
              <a:buChar char="–"/>
              <a:defRPr sz="2000" kern="1200">
                <a:solidFill>
                  <a:schemeClr val="tx1"/>
                </a:solidFill>
                <a:latin typeface="+mn-lt"/>
                <a:ea typeface="ＭＳ Ｐゴシック" charset="0"/>
                <a:cs typeface="+mn-cs"/>
              </a:defRPr>
            </a:lvl3pPr>
            <a:lvl4pPr marL="744538" indent="-228600" algn="l" rtl="0" eaLnBrk="1" fontAlgn="base" hangingPunct="1">
              <a:lnSpc>
                <a:spcPct val="90000"/>
              </a:lnSpc>
              <a:spcBef>
                <a:spcPts val="1200"/>
              </a:spcBef>
              <a:spcAft>
                <a:spcPct val="0"/>
              </a:spcAft>
              <a:buSzPct val="90000"/>
              <a:buFont typeface="Wingdings" charset="0"/>
              <a:buChar char="§"/>
              <a:defRPr kern="1200">
                <a:solidFill>
                  <a:schemeClr val="tx1"/>
                </a:solidFill>
                <a:latin typeface="+mn-lt"/>
                <a:ea typeface="ＭＳ Ｐゴシック" charset="0"/>
                <a:cs typeface="+mn-cs"/>
              </a:defRPr>
            </a:lvl4pPr>
            <a:lvl5pPr marL="1027113" indent="-277813" algn="l" rtl="0" eaLnBrk="1" fontAlgn="base" hangingPunct="1">
              <a:lnSpc>
                <a:spcPct val="90000"/>
              </a:lnSpc>
              <a:spcBef>
                <a:spcPts val="600"/>
              </a:spcBef>
              <a:spcAft>
                <a:spcPct val="0"/>
              </a:spcAft>
              <a:buSzPct val="100000"/>
              <a:buFont typeface="Arial" charset="0"/>
              <a:buChar char="–"/>
              <a:defRPr sz="16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pPr>
            <a:r>
              <a:rPr lang="en-US" b="0" dirty="0" smtClean="0"/>
              <a:t>Consumers need easy availability of DNSSEC-validating DNS resolvers. Examples:</a:t>
            </a:r>
          </a:p>
          <a:p>
            <a:pPr>
              <a:lnSpc>
                <a:spcPct val="120000"/>
              </a:lnSpc>
              <a:buFont typeface="Arial"/>
              <a:buChar char="•"/>
            </a:pPr>
            <a:r>
              <a:rPr lang="en-US" b="0" dirty="0" smtClean="0"/>
              <a:t>Google's Public DNS now performing DNSSEC validation by default</a:t>
            </a:r>
          </a:p>
          <a:p>
            <a:pPr>
              <a:lnSpc>
                <a:spcPct val="120000"/>
              </a:lnSpc>
              <a:buFont typeface="Arial"/>
              <a:buChar char="•"/>
            </a:pPr>
            <a:r>
              <a:rPr lang="en-US" b="0" dirty="0" smtClean="0"/>
              <a:t>Comcast </a:t>
            </a:r>
            <a:r>
              <a:rPr lang="en-US" b="0" dirty="0" smtClean="0"/>
              <a:t>in North America </a:t>
            </a:r>
            <a:r>
              <a:rPr lang="en-US" b="0" dirty="0" smtClean="0"/>
              <a:t>rolled </a:t>
            </a:r>
            <a:r>
              <a:rPr lang="en-US" b="0" dirty="0" smtClean="0"/>
              <a:t>out DNSSEC-validating resolvers to 18+ million customers</a:t>
            </a:r>
          </a:p>
          <a:p>
            <a:pPr>
              <a:lnSpc>
                <a:spcPct val="120000"/>
              </a:lnSpc>
              <a:buFont typeface="Arial"/>
              <a:buChar char="•"/>
            </a:pPr>
            <a:r>
              <a:rPr lang="en-US" b="0" dirty="0" smtClean="0"/>
              <a:t>Almost all ISPs in Sweden </a:t>
            </a:r>
            <a:r>
              <a:rPr lang="en-US" b="0" dirty="0" smtClean="0"/>
              <a:t>provide </a:t>
            </a:r>
            <a:r>
              <a:rPr lang="en-US" b="0" dirty="0" smtClean="0"/>
              <a:t>DNSSEC-validating resolvers</a:t>
            </a:r>
            <a:endParaRPr lang="en-US" b="0" dirty="0"/>
          </a:p>
        </p:txBody>
      </p:sp>
      <p:pic>
        <p:nvPicPr>
          <p:cNvPr id="3" name="Picture 2"/>
          <p:cNvPicPr>
            <a:picLocks noChangeAspect="1"/>
          </p:cNvPicPr>
          <p:nvPr/>
        </p:nvPicPr>
        <p:blipFill>
          <a:blip r:embed="rId4"/>
          <a:stretch>
            <a:fillRect/>
          </a:stretch>
        </p:blipFill>
        <p:spPr>
          <a:xfrm>
            <a:off x="6210907" y="1325767"/>
            <a:ext cx="2181675" cy="8988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9958527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Google Public DNS</a:t>
            </a:r>
            <a:endParaRPr lang="en-US" dirty="0"/>
          </a:p>
        </p:txBody>
      </p:sp>
      <p:sp>
        <p:nvSpPr>
          <p:cNvPr id="3" name="Text Placeholder 2"/>
          <p:cNvSpPr>
            <a:spLocks noGrp="1"/>
          </p:cNvSpPr>
          <p:nvPr>
            <p:ph type="body" sz="quarter" idx="13"/>
          </p:nvPr>
        </p:nvSpPr>
        <p:spPr/>
        <p:txBody>
          <a:bodyPr/>
          <a:lstStyle/>
          <a:p>
            <a:r>
              <a:rPr lang="en-US" dirty="0" smtClean="0"/>
              <a:t>Geoff Huston's measurements of DNSSEC validation:</a:t>
            </a:r>
          </a:p>
          <a:p>
            <a:pPr lvl="1"/>
            <a:r>
              <a:rPr lang="en-US" b="0" dirty="0" smtClean="0"/>
              <a:t>"Since </a:t>
            </a:r>
            <a:r>
              <a:rPr lang="en-US" b="0" dirty="0"/>
              <a:t>March 2013 we've seen the proportion of end users who use DNSSEC resolvers that perform DNSSEC validation </a:t>
            </a:r>
            <a:r>
              <a:rPr lang="en-US" i="1" dirty="0"/>
              <a:t>rise from 3.3% to 8.1%, or a rise of some 4.7%</a:t>
            </a:r>
            <a:r>
              <a:rPr lang="en-US" i="1" dirty="0" smtClean="0"/>
              <a:t>.</a:t>
            </a:r>
            <a:r>
              <a:rPr lang="en-US" b="0" dirty="0" smtClean="0"/>
              <a:t>"</a:t>
            </a:r>
          </a:p>
          <a:p>
            <a:pPr lvl="1"/>
            <a:endParaRPr lang="en-US" b="0" dirty="0"/>
          </a:p>
          <a:p>
            <a:pPr lvl="1"/>
            <a:r>
              <a:rPr lang="en-US" sz="1600" b="0" dirty="0"/>
              <a:t>http://</a:t>
            </a:r>
            <a:r>
              <a:rPr lang="en-US" sz="1600" b="0" dirty="0" err="1"/>
              <a:t>www.circleid.com</a:t>
            </a:r>
            <a:r>
              <a:rPr lang="en-US" sz="1600" b="0" dirty="0"/>
              <a:t>/posts/20130717_dns_dnssec_and_googles_public_dns_service</a:t>
            </a:r>
            <a:r>
              <a:rPr lang="en-US" sz="1600" b="0" dirty="0" smtClean="0"/>
              <a:t>/</a:t>
            </a:r>
          </a:p>
          <a:p>
            <a:pPr lvl="1"/>
            <a:r>
              <a:rPr lang="en-US" sz="1600" b="0" dirty="0" smtClean="0"/>
              <a:t>July 2013</a:t>
            </a:r>
          </a:p>
          <a:p>
            <a:pPr lvl="1"/>
            <a:endParaRPr lang="en-US" b="0" dirty="0"/>
          </a:p>
        </p:txBody>
      </p:sp>
    </p:spTree>
    <p:extLst>
      <p:ext uri="{BB962C8B-B14F-4D97-AF65-F5344CB8AC3E}">
        <p14:creationId xmlns:p14="http://schemas.microsoft.com/office/powerpoint/2010/main" val="2397781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Geoff Huston's Measurements – July 2013</a:t>
            </a:r>
            <a:endParaRPr lang="en-US" dirty="0"/>
          </a:p>
        </p:txBody>
      </p:sp>
      <p:sp>
        <p:nvSpPr>
          <p:cNvPr id="6" name="TextBox 5"/>
          <p:cNvSpPr txBox="1"/>
          <p:nvPr/>
        </p:nvSpPr>
        <p:spPr bwMode="gray">
          <a:xfrm>
            <a:off x="751417" y="6011333"/>
            <a:ext cx="5763116" cy="318036"/>
          </a:xfrm>
          <a:prstGeom prst="rect">
            <a:avLst/>
          </a:prstGeom>
          <a:noFill/>
        </p:spPr>
        <p:txBody>
          <a:bodyPr wrap="none" rtlCol="0">
            <a:spAutoFit/>
          </a:bodyPr>
          <a:lstStyle/>
          <a:p>
            <a:pPr>
              <a:lnSpc>
                <a:spcPct val="90000"/>
              </a:lnSpc>
              <a:spcBef>
                <a:spcPts val="1200"/>
              </a:spcBef>
            </a:pPr>
            <a:r>
              <a:rPr lang="en-US" sz="1600" dirty="0" smtClean="0"/>
              <a:t>Source</a:t>
            </a:r>
            <a:r>
              <a:rPr lang="en-US" sz="1600" dirty="0"/>
              <a:t>: </a:t>
            </a:r>
            <a:r>
              <a:rPr lang="nl-NL" sz="1600" dirty="0"/>
              <a:t>http://</a:t>
            </a:r>
            <a:r>
              <a:rPr lang="nl-NL" sz="1600" dirty="0" err="1"/>
              <a:t>iepg.org</a:t>
            </a:r>
            <a:r>
              <a:rPr lang="nl-NL" sz="1600" dirty="0"/>
              <a:t>/2013-07-ietf87/2013-07-28-dnssec.pdf</a:t>
            </a:r>
            <a:endParaRPr lang="en-US" sz="1600" dirty="0" smtClean="0"/>
          </a:p>
        </p:txBody>
      </p:sp>
      <p:pic>
        <p:nvPicPr>
          <p:cNvPr id="3" name="Picture 2" descr="iepg.org_2013-07-ietf87_2013-07-28-dnssec.pdf.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417" y="1007911"/>
            <a:ext cx="7556499" cy="4771168"/>
          </a:xfrm>
          <a:prstGeom prst="rect">
            <a:avLst/>
          </a:prstGeom>
          <a:ln>
            <a:noFill/>
          </a:ln>
          <a:effectLst>
            <a:outerShdw blurRad="292100" dist="139700" dir="2700000" algn="tl" rotWithShape="0">
              <a:srgbClr val="333333">
                <a:alpha val="65000"/>
              </a:srgbClr>
            </a:outerShdw>
          </a:effectLst>
        </p:spPr>
      </p:pic>
      <p:sp>
        <p:nvSpPr>
          <p:cNvPr id="5" name="Donut 4"/>
          <p:cNvSpPr/>
          <p:nvPr/>
        </p:nvSpPr>
        <p:spPr bwMode="gray">
          <a:xfrm>
            <a:off x="2169582" y="1576917"/>
            <a:ext cx="1322917" cy="4349750"/>
          </a:xfrm>
          <a:prstGeom prst="donut">
            <a:avLst>
              <a:gd name="adj" fmla="val 5616"/>
            </a:avLst>
          </a:prstGeom>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858854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SURFnet</a:t>
            </a:r>
            <a:r>
              <a:rPr lang="en-US" dirty="0" smtClean="0"/>
              <a:t> Validating Server Whitepaper</a:t>
            </a:r>
            <a:endParaRPr lang="en-US" dirty="0"/>
          </a:p>
        </p:txBody>
      </p:sp>
      <p:sp>
        <p:nvSpPr>
          <p:cNvPr id="5" name="Text Placeholder 4"/>
          <p:cNvSpPr>
            <a:spLocks noGrp="1"/>
          </p:cNvSpPr>
          <p:nvPr>
            <p:ph type="body" sz="quarter" idx="13"/>
          </p:nvPr>
        </p:nvSpPr>
        <p:spPr>
          <a:xfrm>
            <a:off x="228600" y="1143000"/>
            <a:ext cx="5092500" cy="4918896"/>
          </a:xfrm>
        </p:spPr>
        <p:txBody>
          <a:bodyPr/>
          <a:lstStyle/>
          <a:p>
            <a:pPr>
              <a:buFont typeface="Arial"/>
              <a:buChar char="•"/>
            </a:pPr>
            <a:r>
              <a:rPr lang="en-US" b="0" dirty="0" smtClean="0"/>
              <a:t>http</a:t>
            </a:r>
            <a:r>
              <a:rPr lang="en-US" b="0" dirty="0"/>
              <a:t>://</a:t>
            </a:r>
            <a:r>
              <a:rPr lang="en-US" b="0" dirty="0" err="1"/>
              <a:t>bit.ly</a:t>
            </a:r>
            <a:r>
              <a:rPr lang="en-US" b="0" dirty="0"/>
              <a:t>/</a:t>
            </a:r>
            <a:r>
              <a:rPr lang="en-US" b="0" dirty="0" err="1"/>
              <a:t>sn-dnssec-</a:t>
            </a:r>
            <a:r>
              <a:rPr lang="en-US" b="0" dirty="0" err="1" smtClean="0"/>
              <a:t>vali</a:t>
            </a:r>
            <a:endParaRPr lang="en-US" b="0" dirty="0" smtClean="0"/>
          </a:p>
          <a:p>
            <a:pPr>
              <a:buFont typeface="Arial"/>
              <a:buChar char="•"/>
            </a:pPr>
            <a:r>
              <a:rPr lang="en-US" b="0" dirty="0" smtClean="0"/>
              <a:t>Steps through cost/benefit, requirements, planning</a:t>
            </a:r>
          </a:p>
          <a:p>
            <a:pPr>
              <a:buFont typeface="Arial"/>
              <a:buChar char="•"/>
            </a:pPr>
            <a:r>
              <a:rPr lang="en-US" b="0" dirty="0" smtClean="0"/>
              <a:t>Provides instructions for:</a:t>
            </a:r>
          </a:p>
          <a:p>
            <a:pPr lvl="2">
              <a:buFont typeface="Arial"/>
              <a:buChar char="•"/>
            </a:pPr>
            <a:r>
              <a:rPr lang="en-US" dirty="0" smtClean="0"/>
              <a:t>BIND 9.x</a:t>
            </a:r>
          </a:p>
          <a:p>
            <a:pPr lvl="2">
              <a:buFont typeface="Arial"/>
              <a:buChar char="•"/>
            </a:pPr>
            <a:r>
              <a:rPr lang="en-US" b="0" dirty="0" smtClean="0"/>
              <a:t>Unbound</a:t>
            </a:r>
          </a:p>
          <a:p>
            <a:pPr lvl="2">
              <a:buFont typeface="Arial"/>
              <a:buChar char="•"/>
            </a:pPr>
            <a:r>
              <a:rPr lang="en-US" dirty="0" smtClean="0"/>
              <a:t>Windows Server 2012</a:t>
            </a:r>
            <a:endParaRPr lang="en-US" b="0" dirty="0" smtClean="0"/>
          </a:p>
        </p:txBody>
      </p:sp>
      <p:sp>
        <p:nvSpPr>
          <p:cNvPr id="3" name="Date Placeholder 2"/>
          <p:cNvSpPr>
            <a:spLocks noGrp="1"/>
          </p:cNvSpPr>
          <p:nvPr>
            <p:ph type="dt" sz="half" idx="4294967295"/>
          </p:nvPr>
        </p:nvSpPr>
        <p:spPr>
          <a:xfrm>
            <a:off x="7315200" y="6427788"/>
            <a:ext cx="1828800" cy="430212"/>
          </a:xfrm>
        </p:spPr>
        <p:txBody>
          <a:bodyPr/>
          <a:lstStyle/>
          <a:p>
            <a:pPr>
              <a:defRPr/>
            </a:pPr>
            <a:fld id="{448BA588-FEE1-AD48-AD94-7EB083B722D3}" type="datetime1">
              <a:rPr lang="en-US" smtClean="0"/>
              <a:pPr>
                <a:defRPr/>
              </a:pPr>
              <a:t>10/1/13</a:t>
            </a:fld>
            <a:endParaRPr lang="en-US"/>
          </a:p>
        </p:txBody>
      </p:sp>
      <p:pic>
        <p:nvPicPr>
          <p:cNvPr id="2" name="Picture 1" descr="surfne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8549" y="1259552"/>
            <a:ext cx="3350416" cy="39382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8408406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DNSSEC Deployment Challenges</a:t>
            </a:r>
            <a:endParaRPr lang="en-US" dirty="0"/>
          </a:p>
        </p:txBody>
      </p:sp>
      <p:sp>
        <p:nvSpPr>
          <p:cNvPr id="5" name="Subtitle 4"/>
          <p:cNvSpPr>
            <a:spLocks noGrp="1"/>
          </p:cNvSpPr>
          <p:nvPr>
            <p:ph type="subTitle" idx="1"/>
          </p:nvPr>
        </p:nvSpPr>
        <p:spPr/>
        <p:txBody>
          <a:bodyPr/>
          <a:lstStyle/>
          <a:p>
            <a:endParaRPr lang="en-US" dirty="0"/>
          </a:p>
        </p:txBody>
      </p:sp>
      <p:sp>
        <p:nvSpPr>
          <p:cNvPr id="3" name="Date Placeholder 2"/>
          <p:cNvSpPr>
            <a:spLocks noGrp="1"/>
          </p:cNvSpPr>
          <p:nvPr>
            <p:ph type="dt" sz="half" idx="4294967295"/>
          </p:nvPr>
        </p:nvSpPr>
        <p:spPr>
          <a:xfrm>
            <a:off x="7315200" y="6427788"/>
            <a:ext cx="1828800" cy="430212"/>
          </a:xfrm>
        </p:spPr>
        <p:txBody>
          <a:bodyPr/>
          <a:lstStyle/>
          <a:p>
            <a:pPr>
              <a:defRPr/>
            </a:pPr>
            <a:fld id="{448BA588-FEE1-AD48-AD94-7EB083B722D3}" type="datetime1">
              <a:rPr lang="en-US" smtClean="0"/>
              <a:pPr>
                <a:defRPr/>
              </a:pPr>
              <a:t>10/1/13</a:t>
            </a:fld>
            <a:endParaRPr lang="en-US"/>
          </a:p>
        </p:txBody>
      </p:sp>
    </p:spTree>
    <p:extLst>
      <p:ext uri="{BB962C8B-B14F-4D97-AF65-F5344CB8AC3E}">
        <p14:creationId xmlns:p14="http://schemas.microsoft.com/office/powerpoint/2010/main" val="5796182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Key Questions</a:t>
            </a:r>
            <a:endParaRPr lang="en-US" dirty="0"/>
          </a:p>
        </p:txBody>
      </p:sp>
      <p:sp>
        <p:nvSpPr>
          <p:cNvPr id="5" name="Text Placeholder 4"/>
          <p:cNvSpPr>
            <a:spLocks noGrp="1"/>
          </p:cNvSpPr>
          <p:nvPr>
            <p:ph type="body" sz="quarter" idx="13"/>
          </p:nvPr>
        </p:nvSpPr>
        <p:spPr/>
        <p:txBody>
          <a:bodyPr/>
          <a:lstStyle/>
          <a:p>
            <a:pPr>
              <a:lnSpc>
                <a:spcPct val="100000"/>
              </a:lnSpc>
              <a:buFont typeface="Arial"/>
              <a:buChar char="•"/>
            </a:pPr>
            <a:r>
              <a:rPr lang="en-US" b="0" dirty="0" smtClean="0"/>
              <a:t>What </a:t>
            </a:r>
            <a:r>
              <a:rPr lang="en-US" b="0" dirty="0"/>
              <a:t>needs to be done to get more domains signed with DNSSEC? </a:t>
            </a:r>
            <a:endParaRPr lang="en-US" b="0" dirty="0" smtClean="0"/>
          </a:p>
          <a:p>
            <a:pPr>
              <a:lnSpc>
                <a:spcPct val="100000"/>
              </a:lnSpc>
              <a:buFont typeface="Arial"/>
              <a:buChar char="•"/>
            </a:pPr>
            <a:r>
              <a:rPr lang="en-US" b="0" dirty="0" smtClean="0"/>
              <a:t>How </a:t>
            </a:r>
            <a:r>
              <a:rPr lang="en-US" b="0" dirty="0"/>
              <a:t>can DNSSEC validation be </a:t>
            </a:r>
            <a:r>
              <a:rPr lang="en-US" b="0" dirty="0" smtClean="0"/>
              <a:t>more widely deployed?</a:t>
            </a:r>
          </a:p>
          <a:p>
            <a:pPr>
              <a:lnSpc>
                <a:spcPct val="100000"/>
              </a:lnSpc>
              <a:buFont typeface="Arial"/>
              <a:buChar char="•"/>
            </a:pPr>
            <a:r>
              <a:rPr lang="en-US" b="0" dirty="0" smtClean="0"/>
              <a:t>Are </a:t>
            </a:r>
            <a:r>
              <a:rPr lang="en-US" b="0" dirty="0"/>
              <a:t>there technical issues or are the issues more of communication and awareness? </a:t>
            </a:r>
            <a:endParaRPr lang="en-US" b="0" dirty="0" smtClean="0"/>
          </a:p>
          <a:p>
            <a:pPr>
              <a:lnSpc>
                <a:spcPct val="100000"/>
              </a:lnSpc>
              <a:buFont typeface="Arial"/>
              <a:buChar char="•"/>
            </a:pPr>
            <a:r>
              <a:rPr lang="en-US" b="0" dirty="0" smtClean="0"/>
              <a:t>How </a:t>
            </a:r>
            <a:r>
              <a:rPr lang="en-US" b="0" dirty="0"/>
              <a:t>can we as a community address these challenges to increase the usage and availability of DNSSEC?</a:t>
            </a:r>
          </a:p>
        </p:txBody>
      </p:sp>
    </p:spTree>
    <p:extLst>
      <p:ext uri="{BB962C8B-B14F-4D97-AF65-F5344CB8AC3E}">
        <p14:creationId xmlns:p14="http://schemas.microsoft.com/office/powerpoint/2010/main" val="219853673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 to Accelerate Deployment</a:t>
            </a:r>
            <a:endParaRPr lang="en-US" dirty="0"/>
          </a:p>
        </p:txBody>
      </p:sp>
      <p:sp>
        <p:nvSpPr>
          <p:cNvPr id="3" name="Text Placeholder 2"/>
          <p:cNvSpPr>
            <a:spLocks noGrp="1"/>
          </p:cNvSpPr>
          <p:nvPr>
            <p:ph type="body" sz="quarter" idx="13"/>
          </p:nvPr>
        </p:nvSpPr>
        <p:spPr/>
        <p:txBody>
          <a:bodyPr>
            <a:normAutofit lnSpcReduction="10000"/>
          </a:bodyPr>
          <a:lstStyle/>
          <a:p>
            <a:pPr marL="457200" indent="-457200">
              <a:buFont typeface="+mj-lt"/>
              <a:buAutoNum type="arabicPeriod"/>
            </a:pPr>
            <a:r>
              <a:rPr lang="en-US" dirty="0" smtClean="0"/>
              <a:t>Registrar / DNS hosting provider engagement </a:t>
            </a:r>
            <a:endParaRPr lang="en-US" dirty="0"/>
          </a:p>
          <a:p>
            <a:pPr marL="858838" lvl="3" indent="-457200">
              <a:buFont typeface="Arial"/>
              <a:buChar char="•"/>
            </a:pPr>
            <a:r>
              <a:rPr lang="en-US" dirty="0"/>
              <a:t>E</a:t>
            </a:r>
            <a:r>
              <a:rPr lang="en-US" dirty="0" smtClean="0"/>
              <a:t>ncouraging </a:t>
            </a:r>
            <a:r>
              <a:rPr lang="en-US" dirty="0"/>
              <a:t>more registrars to provide DNSSEC and making it easier for domain name holders.</a:t>
            </a:r>
          </a:p>
          <a:p>
            <a:pPr marL="457200" indent="-457200">
              <a:buFont typeface="+mj-lt"/>
              <a:buAutoNum type="arabicPeriod"/>
            </a:pPr>
            <a:r>
              <a:rPr lang="en-US" dirty="0" smtClean="0"/>
              <a:t>Validating </a:t>
            </a:r>
            <a:r>
              <a:rPr lang="en-US" dirty="0"/>
              <a:t>name </a:t>
            </a:r>
            <a:r>
              <a:rPr lang="en-US" dirty="0" smtClean="0"/>
              <a:t>servers</a:t>
            </a:r>
          </a:p>
          <a:p>
            <a:pPr marL="858838" lvl="3" indent="-457200">
              <a:buFont typeface="Arial"/>
              <a:buChar char="•"/>
            </a:pPr>
            <a:r>
              <a:rPr lang="en-US" dirty="0"/>
              <a:t>E</a:t>
            </a:r>
            <a:r>
              <a:rPr lang="en-US" dirty="0" smtClean="0"/>
              <a:t>xpanding </a:t>
            </a:r>
            <a:r>
              <a:rPr lang="en-US" dirty="0"/>
              <a:t>the deployment of DNSSEC-validating name servers at multiple levels, including ISPs, operating systems and applications.</a:t>
            </a:r>
          </a:p>
          <a:p>
            <a:pPr marL="457200" indent="-457200">
              <a:buFont typeface="+mj-lt"/>
              <a:buAutoNum type="arabicPeriod"/>
            </a:pPr>
            <a:r>
              <a:rPr lang="en-US" dirty="0" smtClean="0"/>
              <a:t>Enterprise </a:t>
            </a:r>
            <a:r>
              <a:rPr lang="en-US" dirty="0"/>
              <a:t>signing of </a:t>
            </a:r>
            <a:r>
              <a:rPr lang="en-US" dirty="0" smtClean="0"/>
              <a:t>domains</a:t>
            </a:r>
          </a:p>
          <a:p>
            <a:pPr marL="858838" lvl="3" indent="-457200">
              <a:buFont typeface="Arial"/>
              <a:buChar char="•"/>
            </a:pPr>
            <a:r>
              <a:rPr lang="en-US" dirty="0"/>
              <a:t>H</a:t>
            </a:r>
            <a:r>
              <a:rPr lang="en-US" dirty="0" smtClean="0"/>
              <a:t>elping </a:t>
            </a:r>
            <a:r>
              <a:rPr lang="en-US" dirty="0"/>
              <a:t>enterprises and other large organizations understand the added security value they can achieve with DNSSEC, particularly with the new capabilities of DANE</a:t>
            </a:r>
            <a:r>
              <a:rPr lang="en-US" dirty="0" smtClean="0"/>
              <a:t>.</a:t>
            </a:r>
          </a:p>
          <a:p>
            <a:pPr marL="457200" indent="-457200">
              <a:buFont typeface="+mj-lt"/>
              <a:buAutoNum type="arabicPeriod"/>
            </a:pPr>
            <a:r>
              <a:rPr lang="en-US" dirty="0" smtClean="0"/>
              <a:t>Government activity with DNSSEC</a:t>
            </a:r>
            <a:endParaRPr lang="en-US" dirty="0"/>
          </a:p>
          <a:p>
            <a:pPr marL="858838" lvl="3" indent="-457200">
              <a:buFont typeface="Arial"/>
              <a:buChar char="•"/>
            </a:pPr>
            <a:r>
              <a:rPr lang="en-US" dirty="0" smtClean="0"/>
              <a:t>Encouraging governments to expand their promotion and usage of DNSSEC</a:t>
            </a:r>
            <a:endParaRPr lang="en-US" dirty="0"/>
          </a:p>
        </p:txBody>
      </p:sp>
    </p:spTree>
    <p:extLst>
      <p:ext uri="{BB962C8B-B14F-4D97-AF65-F5344CB8AC3E}">
        <p14:creationId xmlns:p14="http://schemas.microsoft.com/office/powerpoint/2010/main" val="408275502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Registrars and DNSSEC - RAA</a:t>
            </a:r>
            <a:endParaRPr lang="en-US" dirty="0"/>
          </a:p>
        </p:txBody>
      </p:sp>
      <p:sp>
        <p:nvSpPr>
          <p:cNvPr id="3" name="Text Placeholder 2"/>
          <p:cNvSpPr>
            <a:spLocks noGrp="1"/>
          </p:cNvSpPr>
          <p:nvPr>
            <p:ph type="body" sz="quarter" idx="13"/>
          </p:nvPr>
        </p:nvSpPr>
        <p:spPr/>
        <p:txBody>
          <a:bodyPr/>
          <a:lstStyle/>
          <a:p>
            <a:pPr>
              <a:buFont typeface="Arial"/>
              <a:buChar char="•"/>
            </a:pPr>
            <a:r>
              <a:rPr lang="en-US" dirty="0" smtClean="0"/>
              <a:t>New ICANN Registrar Accreditation Agreement (RAA) will have section on DNSSEC</a:t>
            </a:r>
          </a:p>
          <a:p>
            <a:pPr lvl="3">
              <a:buFont typeface="Arial"/>
              <a:buChar char="•"/>
            </a:pPr>
            <a:r>
              <a:rPr lang="en-US" dirty="0" smtClean="0"/>
              <a:t>Specifically the "Additional Registrar Operations Specification"</a:t>
            </a:r>
          </a:p>
          <a:p>
            <a:pPr lvl="3">
              <a:buFont typeface="Arial"/>
              <a:buChar char="•"/>
            </a:pPr>
            <a:r>
              <a:rPr lang="en-US" dirty="0"/>
              <a:t>http://</a:t>
            </a:r>
            <a:r>
              <a:rPr lang="en-US" dirty="0" err="1"/>
              <a:t>www.icann.org</a:t>
            </a:r>
            <a:r>
              <a:rPr lang="en-US" dirty="0"/>
              <a:t>/en/news/public-comment/proposed-raa-22apr13-en.htm</a:t>
            </a:r>
            <a:endParaRPr lang="en-US" dirty="0" smtClean="0"/>
          </a:p>
          <a:p>
            <a:pPr lvl="3">
              <a:buFont typeface="Arial"/>
              <a:buChar char="•"/>
            </a:pPr>
            <a:r>
              <a:rPr lang="en-US" dirty="0" smtClean="0"/>
              <a:t>Impact </a:t>
            </a:r>
            <a:r>
              <a:rPr lang="en-US" dirty="0" smtClean="0"/>
              <a:t>will be that any registrars wishing to continue their ICANN accreditation will need to learn about DNSSEC and accept records</a:t>
            </a:r>
          </a:p>
          <a:p>
            <a:pPr lvl="3">
              <a:buFont typeface="Arial"/>
              <a:buChar char="•"/>
            </a:pPr>
            <a:r>
              <a:rPr lang="en-US" dirty="0" smtClean="0"/>
              <a:t>Must be implemented by January 1, 2014</a:t>
            </a:r>
            <a:endParaRPr lang="en-US" dirty="0"/>
          </a:p>
        </p:txBody>
      </p:sp>
    </p:spTree>
    <p:extLst>
      <p:ext uri="{BB962C8B-B14F-4D97-AF65-F5344CB8AC3E}">
        <p14:creationId xmlns:p14="http://schemas.microsoft.com/office/powerpoint/2010/main" val="16640493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Registrars and DNSSEC - RAA</a:t>
            </a:r>
            <a:endParaRPr lang="en-US" dirty="0"/>
          </a:p>
        </p:txBody>
      </p:sp>
      <p:sp>
        <p:nvSpPr>
          <p:cNvPr id="3" name="Text Placeholder 2"/>
          <p:cNvSpPr>
            <a:spLocks noGrp="1"/>
          </p:cNvSpPr>
          <p:nvPr>
            <p:ph type="body" sz="quarter" idx="13"/>
          </p:nvPr>
        </p:nvSpPr>
        <p:spPr/>
        <p:txBody>
          <a:bodyPr/>
          <a:lstStyle/>
          <a:p>
            <a:pPr marL="0" indent="0"/>
            <a:r>
              <a:rPr lang="en-US" dirty="0" smtClean="0"/>
              <a:t>New specification states:</a:t>
            </a:r>
          </a:p>
          <a:p>
            <a:r>
              <a:rPr lang="en-US" sz="1800" dirty="0"/>
              <a:t>1. DNSSEC </a:t>
            </a:r>
          </a:p>
          <a:p>
            <a:r>
              <a:rPr lang="en-US" sz="1800" b="0" dirty="0"/>
              <a:t>Registrar must allow its customers to use DNSSEC upon request by relaying orders to add, remove or change public key material (e.g., DNSKEY or DS resource records) on behalf of customers to the Registries that support DNSSEC. Such requests shall be accepted and processed in a secure manner and according to industry best practices. Registrars shall accept any public key algorithm and digest type that is supported by the TLD of interest and appears in the registries posted at: &lt;http://</a:t>
            </a:r>
            <a:r>
              <a:rPr lang="en-US" sz="1800" b="0" dirty="0" err="1"/>
              <a:t>www.iana.org</a:t>
            </a:r>
            <a:r>
              <a:rPr lang="en-US" sz="1800" b="0" dirty="0"/>
              <a:t>/assignments/</a:t>
            </a:r>
            <a:r>
              <a:rPr lang="en-US" sz="1800" b="0" dirty="0" err="1"/>
              <a:t>dns</a:t>
            </a:r>
            <a:r>
              <a:rPr lang="en-US" sz="1800" b="0" dirty="0"/>
              <a:t>-sec-</a:t>
            </a:r>
            <a:r>
              <a:rPr lang="en-US" sz="1800" b="0" dirty="0" err="1"/>
              <a:t>alg</a:t>
            </a:r>
            <a:r>
              <a:rPr lang="en-US" sz="1800" b="0" dirty="0"/>
              <a:t>-numbers/</a:t>
            </a:r>
            <a:r>
              <a:rPr lang="en-US" sz="1800" b="0" dirty="0" err="1"/>
              <a:t>dns</a:t>
            </a:r>
            <a:r>
              <a:rPr lang="en-US" sz="1800" b="0" dirty="0"/>
              <a:t>-sec-</a:t>
            </a:r>
            <a:r>
              <a:rPr lang="en-US" sz="1800" b="0" dirty="0" err="1"/>
              <a:t>alg</a:t>
            </a:r>
            <a:r>
              <a:rPr lang="en-US" sz="1800" b="0" dirty="0"/>
              <a:t>-</a:t>
            </a:r>
            <a:r>
              <a:rPr lang="en-US" sz="1800" b="0" dirty="0" err="1"/>
              <a:t>numbers.xml</a:t>
            </a:r>
            <a:r>
              <a:rPr lang="en-US" sz="1800" b="0" dirty="0"/>
              <a:t>&gt; and &lt;http://</a:t>
            </a:r>
            <a:r>
              <a:rPr lang="en-US" sz="1800" b="0" dirty="0" err="1"/>
              <a:t>www.iana.org</a:t>
            </a:r>
            <a:r>
              <a:rPr lang="en-US" sz="1800" b="0" dirty="0"/>
              <a:t>/assignments/ds-</a:t>
            </a:r>
            <a:r>
              <a:rPr lang="en-US" sz="1800" b="0" dirty="0" err="1"/>
              <a:t>rr</a:t>
            </a:r>
            <a:r>
              <a:rPr lang="en-US" sz="1800" b="0" dirty="0"/>
              <a:t>-types/ds-</a:t>
            </a:r>
            <a:r>
              <a:rPr lang="en-US" sz="1800" b="0" dirty="0" err="1"/>
              <a:t>rr</a:t>
            </a:r>
            <a:r>
              <a:rPr lang="en-US" sz="1800" b="0" dirty="0"/>
              <a:t>-</a:t>
            </a:r>
            <a:r>
              <a:rPr lang="en-US" sz="1800" b="0" dirty="0" err="1"/>
              <a:t>types.xml</a:t>
            </a:r>
            <a:r>
              <a:rPr lang="en-US" sz="1800" b="0" dirty="0"/>
              <a:t>&gt;. All such requests shall be transmitted to registries using the EPP extensions specified in RFC 5910 or its successors. </a:t>
            </a:r>
            <a:endParaRPr lang="en-US" sz="1800" b="0" dirty="0" smtClean="0"/>
          </a:p>
          <a:p>
            <a:r>
              <a:rPr lang="en-US" sz="1800" dirty="0" smtClean="0"/>
              <a:t>Specification also covers IPv6 and IDNs.</a:t>
            </a:r>
          </a:p>
        </p:txBody>
      </p:sp>
    </p:spTree>
    <p:extLst>
      <p:ext uri="{BB962C8B-B14F-4D97-AF65-F5344CB8AC3E}">
        <p14:creationId xmlns:p14="http://schemas.microsoft.com/office/powerpoint/2010/main" val="2966122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 Quick Overview of DNSSEC</a:t>
            </a:r>
            <a:endParaRPr lang="en-US" dirty="0"/>
          </a:p>
        </p:txBody>
      </p:sp>
      <p:sp>
        <p:nvSpPr>
          <p:cNvPr id="5" name="Subtitle 4"/>
          <p:cNvSpPr>
            <a:spLocks noGrp="1"/>
          </p:cNvSpPr>
          <p:nvPr>
            <p:ph type="subTitle" idx="1"/>
          </p:nvPr>
        </p:nvSpPr>
        <p:spPr/>
        <p:txBody>
          <a:bodyPr/>
          <a:lstStyle/>
          <a:p>
            <a:endParaRPr lang="en-US"/>
          </a:p>
        </p:txBody>
      </p:sp>
      <p:sp>
        <p:nvSpPr>
          <p:cNvPr id="3" name="Date Placeholder 2"/>
          <p:cNvSpPr>
            <a:spLocks noGrp="1"/>
          </p:cNvSpPr>
          <p:nvPr>
            <p:ph type="dt" sz="half" idx="4294967295"/>
          </p:nvPr>
        </p:nvSpPr>
        <p:spPr>
          <a:xfrm>
            <a:off x="7315200" y="6427788"/>
            <a:ext cx="1828800" cy="430212"/>
          </a:xfrm>
        </p:spPr>
        <p:txBody>
          <a:bodyPr/>
          <a:lstStyle/>
          <a:p>
            <a:pPr>
              <a:defRPr/>
            </a:pPr>
            <a:fld id="{448BA588-FEE1-AD48-AD94-7EB083B722D3}" type="datetime1">
              <a:rPr lang="en-US" smtClean="0"/>
              <a:pPr>
                <a:defRPr/>
              </a:pPr>
              <a:t>10/1/13</a:t>
            </a:fld>
            <a:endParaRPr lang="en-US"/>
          </a:p>
        </p:txBody>
      </p:sp>
    </p:spTree>
    <p:extLst>
      <p:ext uri="{BB962C8B-B14F-4D97-AF65-F5344CB8AC3E}">
        <p14:creationId xmlns:p14="http://schemas.microsoft.com/office/powerpoint/2010/main" val="41525806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Helping Accelerate DNSSEC Deployment</a:t>
            </a:r>
            <a:endParaRPr lang="en-US" dirty="0"/>
          </a:p>
        </p:txBody>
      </p:sp>
      <p:sp>
        <p:nvSpPr>
          <p:cNvPr id="4" name="TextBox 3"/>
          <p:cNvSpPr txBox="1"/>
          <p:nvPr/>
        </p:nvSpPr>
        <p:spPr bwMode="gray">
          <a:xfrm>
            <a:off x="100152" y="2097319"/>
            <a:ext cx="9083286" cy="487313"/>
          </a:xfrm>
          <a:prstGeom prst="rect">
            <a:avLst/>
          </a:prstGeom>
          <a:noFill/>
        </p:spPr>
        <p:txBody>
          <a:bodyPr wrap="none" rtlCol="0">
            <a:spAutoFit/>
          </a:bodyPr>
          <a:lstStyle/>
          <a:p>
            <a:pPr>
              <a:lnSpc>
                <a:spcPct val="90000"/>
              </a:lnSpc>
              <a:spcBef>
                <a:spcPts val="1200"/>
              </a:spcBef>
            </a:pPr>
            <a:r>
              <a:rPr lang="en-US" sz="2800" b="1" dirty="0"/>
              <a:t>https://</a:t>
            </a:r>
            <a:r>
              <a:rPr lang="en-US" sz="2800" b="1" dirty="0" err="1"/>
              <a:t>elists.isoc.org</a:t>
            </a:r>
            <a:r>
              <a:rPr lang="en-US" sz="2800" b="1" dirty="0"/>
              <a:t>/mailman/</a:t>
            </a:r>
            <a:r>
              <a:rPr lang="en-US" sz="2800" b="1" dirty="0" err="1"/>
              <a:t>listinfo</a:t>
            </a:r>
            <a:r>
              <a:rPr lang="en-US" sz="2800" b="1" dirty="0"/>
              <a:t>/</a:t>
            </a:r>
            <a:r>
              <a:rPr lang="en-US" sz="2800" b="1" dirty="0" err="1"/>
              <a:t>dnssec-coord</a:t>
            </a:r>
            <a:endParaRPr lang="en-US" sz="2800" b="1" dirty="0" smtClean="0"/>
          </a:p>
        </p:txBody>
      </p:sp>
      <p:sp>
        <p:nvSpPr>
          <p:cNvPr id="6" name="Text Placeholder 2"/>
          <p:cNvSpPr txBox="1">
            <a:spLocks/>
          </p:cNvSpPr>
          <p:nvPr/>
        </p:nvSpPr>
        <p:spPr>
          <a:xfrm>
            <a:off x="422980" y="1177253"/>
            <a:ext cx="8288090" cy="4690162"/>
          </a:xfrm>
          <a:prstGeom prst="rect">
            <a:avLst/>
          </a:prstGeom>
        </p:spPr>
        <p:txBody>
          <a:bodyPr>
            <a:normAutofit/>
          </a:bodyPr>
          <a:lstStyle>
            <a:lvl1pPr marL="342900" indent="-342900" algn="l" rtl="0" eaLnBrk="1" fontAlgn="base" hangingPunct="1">
              <a:lnSpc>
                <a:spcPct val="90000"/>
              </a:lnSpc>
              <a:spcBef>
                <a:spcPts val="2400"/>
              </a:spcBef>
              <a:spcAft>
                <a:spcPct val="0"/>
              </a:spcAft>
              <a:buFont typeface="Arial" charset="0"/>
              <a:defRPr sz="2400" b="1" kern="1200">
                <a:solidFill>
                  <a:schemeClr val="tx1"/>
                </a:solidFill>
                <a:latin typeface="+mn-lt"/>
                <a:ea typeface="ＭＳ Ｐゴシック" charset="0"/>
                <a:cs typeface="ＭＳ Ｐゴシック" charset="0"/>
              </a:defRPr>
            </a:lvl1pPr>
            <a:lvl2pPr marL="233363" indent="-233363" algn="l" rtl="0" eaLnBrk="1" fontAlgn="base" hangingPunct="1">
              <a:lnSpc>
                <a:spcPct val="90000"/>
              </a:lnSpc>
              <a:spcBef>
                <a:spcPts val="2400"/>
              </a:spcBef>
              <a:spcAft>
                <a:spcPct val="0"/>
              </a:spcAft>
              <a:buSzPct val="90000"/>
              <a:buFont typeface="Wingdings" charset="0"/>
              <a:buChar char="§"/>
              <a:defRPr sz="2000" b="1" kern="1200">
                <a:solidFill>
                  <a:schemeClr val="tx1"/>
                </a:solidFill>
                <a:latin typeface="+mn-lt"/>
                <a:ea typeface="ＭＳ Ｐゴシック" charset="0"/>
                <a:cs typeface="+mn-cs"/>
              </a:defRPr>
            </a:lvl2pPr>
            <a:lvl3pPr marL="517525" indent="-284163" algn="l" rtl="0" eaLnBrk="1" fontAlgn="base" hangingPunct="1">
              <a:lnSpc>
                <a:spcPct val="90000"/>
              </a:lnSpc>
              <a:spcBef>
                <a:spcPts val="600"/>
              </a:spcBef>
              <a:spcAft>
                <a:spcPct val="0"/>
              </a:spcAft>
              <a:buFont typeface="Arial" charset="0"/>
              <a:buChar char="–"/>
              <a:defRPr sz="2000" kern="1200">
                <a:solidFill>
                  <a:schemeClr val="tx1"/>
                </a:solidFill>
                <a:latin typeface="+mn-lt"/>
                <a:ea typeface="ＭＳ Ｐゴシック" charset="0"/>
                <a:cs typeface="+mn-cs"/>
              </a:defRPr>
            </a:lvl3pPr>
            <a:lvl4pPr marL="744538" indent="-228600" algn="l" rtl="0" eaLnBrk="1" fontAlgn="base" hangingPunct="1">
              <a:lnSpc>
                <a:spcPct val="90000"/>
              </a:lnSpc>
              <a:spcBef>
                <a:spcPts val="1200"/>
              </a:spcBef>
              <a:spcAft>
                <a:spcPct val="0"/>
              </a:spcAft>
              <a:buSzPct val="90000"/>
              <a:buFont typeface="Wingdings" charset="0"/>
              <a:buChar char="§"/>
              <a:defRPr kern="1200">
                <a:solidFill>
                  <a:schemeClr val="tx1"/>
                </a:solidFill>
                <a:latin typeface="+mn-lt"/>
                <a:ea typeface="ＭＳ Ｐゴシック" charset="0"/>
                <a:cs typeface="+mn-cs"/>
              </a:defRPr>
            </a:lvl4pPr>
            <a:lvl5pPr marL="1027113" indent="-277813" algn="l" rtl="0" eaLnBrk="1" fontAlgn="base" hangingPunct="1">
              <a:lnSpc>
                <a:spcPct val="90000"/>
              </a:lnSpc>
              <a:spcBef>
                <a:spcPts val="600"/>
              </a:spcBef>
              <a:spcAft>
                <a:spcPct val="0"/>
              </a:spcAft>
              <a:buSzPct val="100000"/>
              <a:buFont typeface="Arial" charset="0"/>
              <a:buChar char="–"/>
              <a:defRPr sz="16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pPr>
            <a:r>
              <a:rPr lang="en-US" b="0" dirty="0" smtClean="0"/>
              <a:t>Public mailing list, “</a:t>
            </a:r>
            <a:r>
              <a:rPr lang="en-US" b="0" dirty="0" err="1" smtClean="0"/>
              <a:t>dnssec-coord</a:t>
            </a:r>
            <a:r>
              <a:rPr lang="en-US" b="0" dirty="0" smtClean="0"/>
              <a:t>”, available and open to all:</a:t>
            </a:r>
          </a:p>
          <a:p>
            <a:pPr marL="0" indent="0">
              <a:lnSpc>
                <a:spcPct val="100000"/>
              </a:lnSpc>
            </a:pPr>
            <a:endParaRPr lang="en-US" b="0" dirty="0" smtClean="0"/>
          </a:p>
          <a:p>
            <a:pPr marL="0" indent="0">
              <a:lnSpc>
                <a:spcPct val="100000"/>
              </a:lnSpc>
            </a:pPr>
            <a:endParaRPr lang="en-US" b="0" dirty="0"/>
          </a:p>
          <a:p>
            <a:pPr marL="0" indent="0">
              <a:lnSpc>
                <a:spcPct val="100000"/>
              </a:lnSpc>
            </a:pPr>
            <a:r>
              <a:rPr lang="en-US" b="0" dirty="0" smtClean="0"/>
              <a:t>Focus is on better </a:t>
            </a:r>
            <a:r>
              <a:rPr lang="en-US" b="0" i="1" dirty="0" smtClean="0"/>
              <a:t>coordinating</a:t>
            </a:r>
            <a:r>
              <a:rPr lang="en-US" b="0" dirty="0" smtClean="0"/>
              <a:t> promotion / advocacy / marketing activities related to DNSSEC deployment.</a:t>
            </a:r>
          </a:p>
          <a:p>
            <a:pPr marL="0" indent="0">
              <a:lnSpc>
                <a:spcPct val="100000"/>
              </a:lnSpc>
            </a:pPr>
            <a:r>
              <a:rPr lang="en-US" b="0" dirty="0" smtClean="0"/>
              <a:t>Monthly conference calls and informal meetings at ICANN and IETF events.</a:t>
            </a:r>
            <a:endParaRPr lang="en-US" b="0" dirty="0" smtClean="0"/>
          </a:p>
          <a:p>
            <a:pPr marL="0" indent="0">
              <a:lnSpc>
                <a:spcPct val="100000"/>
              </a:lnSpc>
            </a:pPr>
            <a:endParaRPr lang="en-US" b="0" dirty="0" smtClean="0"/>
          </a:p>
          <a:p>
            <a:pPr marL="0" indent="0">
              <a:lnSpc>
                <a:spcPct val="100000"/>
              </a:lnSpc>
            </a:pPr>
            <a:endParaRPr lang="en-US" b="0" dirty="0"/>
          </a:p>
        </p:txBody>
      </p:sp>
    </p:spTree>
    <p:extLst>
      <p:ext uri="{BB962C8B-B14F-4D97-AF65-F5344CB8AC3E}">
        <p14:creationId xmlns:p14="http://schemas.microsoft.com/office/powerpoint/2010/main" val="329673260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DNSSEC Resources</a:t>
            </a:r>
            <a:endParaRPr lang="en-US" dirty="0"/>
          </a:p>
        </p:txBody>
      </p:sp>
      <p:sp>
        <p:nvSpPr>
          <p:cNvPr id="5" name="Subtitle 4"/>
          <p:cNvSpPr>
            <a:spLocks noGrp="1"/>
          </p:cNvSpPr>
          <p:nvPr>
            <p:ph type="subTitle" idx="1"/>
          </p:nvPr>
        </p:nvSpPr>
        <p:spPr/>
        <p:txBody>
          <a:bodyPr/>
          <a:lstStyle/>
          <a:p>
            <a:endParaRPr lang="en-US" dirty="0"/>
          </a:p>
        </p:txBody>
      </p:sp>
      <p:sp>
        <p:nvSpPr>
          <p:cNvPr id="3" name="Date Placeholder 2"/>
          <p:cNvSpPr>
            <a:spLocks noGrp="1"/>
          </p:cNvSpPr>
          <p:nvPr>
            <p:ph type="dt" sz="half" idx="4294967295"/>
          </p:nvPr>
        </p:nvSpPr>
        <p:spPr>
          <a:xfrm>
            <a:off x="7315200" y="6427788"/>
            <a:ext cx="1828800" cy="430212"/>
          </a:xfrm>
        </p:spPr>
        <p:txBody>
          <a:bodyPr/>
          <a:lstStyle/>
          <a:p>
            <a:pPr>
              <a:defRPr/>
            </a:pPr>
            <a:fld id="{448BA588-FEE1-AD48-AD94-7EB083B722D3}" type="datetime1">
              <a:rPr lang="en-US" smtClean="0"/>
              <a:pPr>
                <a:defRPr/>
              </a:pPr>
              <a:t>10/1/13</a:t>
            </a:fld>
            <a:endParaRPr lang="en-US"/>
          </a:p>
        </p:txBody>
      </p:sp>
    </p:spTree>
    <p:extLst>
      <p:ext uri="{BB962C8B-B14F-4D97-AF65-F5344CB8AC3E}">
        <p14:creationId xmlns:p14="http://schemas.microsoft.com/office/powerpoint/2010/main" val="9240056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DNSSEC Workshop at ICANN </a:t>
            </a:r>
            <a:r>
              <a:rPr lang="en-US" dirty="0" smtClean="0"/>
              <a:t>48</a:t>
            </a:r>
            <a:endParaRPr lang="en-US" dirty="0"/>
          </a:p>
        </p:txBody>
      </p:sp>
      <p:sp>
        <p:nvSpPr>
          <p:cNvPr id="3" name="Text Placeholder 2"/>
          <p:cNvSpPr>
            <a:spLocks noGrp="1"/>
          </p:cNvSpPr>
          <p:nvPr>
            <p:ph type="body" sz="quarter" idx="13"/>
          </p:nvPr>
        </p:nvSpPr>
        <p:spPr/>
        <p:txBody>
          <a:bodyPr/>
          <a:lstStyle/>
          <a:p>
            <a:pPr>
              <a:buFont typeface="Arial"/>
              <a:buChar char="•"/>
            </a:pPr>
            <a:endParaRPr lang="en-US" dirty="0" smtClean="0"/>
          </a:p>
          <a:p>
            <a:pPr>
              <a:buFont typeface="Arial"/>
              <a:buChar char="•"/>
            </a:pPr>
            <a:r>
              <a:rPr lang="en-US" dirty="0" smtClean="0"/>
              <a:t>November </a:t>
            </a:r>
            <a:r>
              <a:rPr lang="en-US" dirty="0" smtClean="0"/>
              <a:t>20, </a:t>
            </a:r>
            <a:r>
              <a:rPr lang="en-US" dirty="0" smtClean="0"/>
              <a:t>2013</a:t>
            </a:r>
            <a:br>
              <a:rPr lang="en-US" dirty="0" smtClean="0"/>
            </a:br>
            <a:r>
              <a:rPr lang="en-US" dirty="0" smtClean="0"/>
              <a:t>Buenos Aires, Argentina</a:t>
            </a:r>
            <a:endParaRPr lang="en-US" dirty="0" smtClean="0"/>
          </a:p>
          <a:p>
            <a:pPr>
              <a:buFont typeface="Arial"/>
              <a:buChar char="•"/>
            </a:pPr>
            <a:r>
              <a:rPr lang="en-US" dirty="0" smtClean="0"/>
              <a:t>Topics </a:t>
            </a:r>
            <a:r>
              <a:rPr lang="en-US" dirty="0" smtClean="0"/>
              <a:t>to be discussed </a:t>
            </a:r>
            <a:r>
              <a:rPr lang="en-US" dirty="0" smtClean="0"/>
              <a:t>include:</a:t>
            </a:r>
          </a:p>
          <a:p>
            <a:pPr lvl="2">
              <a:buFont typeface="Arial"/>
              <a:buChar char="•"/>
            </a:pPr>
            <a:r>
              <a:rPr lang="en-US" dirty="0" smtClean="0"/>
              <a:t>Automation of DNSSEC</a:t>
            </a:r>
          </a:p>
          <a:p>
            <a:pPr lvl="2">
              <a:buFont typeface="Arial"/>
              <a:buChar char="•"/>
            </a:pPr>
            <a:r>
              <a:rPr lang="en-US" dirty="0" smtClean="0"/>
              <a:t>Root key rollover</a:t>
            </a:r>
          </a:p>
          <a:p>
            <a:pPr lvl="2">
              <a:buFont typeface="Arial"/>
              <a:buChar char="•"/>
            </a:pPr>
            <a:r>
              <a:rPr lang="en-US" dirty="0" smtClean="0"/>
              <a:t>Guidance for registrars in supporting DNSSEC</a:t>
            </a:r>
          </a:p>
          <a:p>
            <a:pPr lvl="2">
              <a:buFont typeface="Arial"/>
              <a:buChar char="•"/>
            </a:pPr>
            <a:r>
              <a:rPr lang="en-US" dirty="0" smtClean="0"/>
              <a:t>Interfaces between registrars and </a:t>
            </a:r>
            <a:r>
              <a:rPr lang="en-US" dirty="0" smtClean="0"/>
              <a:t>registries</a:t>
            </a:r>
            <a:endParaRPr lang="en-US" dirty="0" smtClean="0"/>
          </a:p>
          <a:p>
            <a:pPr lvl="2">
              <a:buFont typeface="Arial"/>
              <a:buChar char="•"/>
            </a:pPr>
            <a:r>
              <a:rPr lang="en-US" dirty="0" smtClean="0"/>
              <a:t>Regional </a:t>
            </a:r>
            <a:r>
              <a:rPr lang="en-US" dirty="0" smtClean="0"/>
              <a:t>activities</a:t>
            </a:r>
          </a:p>
          <a:p>
            <a:pPr lvl="2">
              <a:buFont typeface="Arial"/>
              <a:buChar char="•"/>
            </a:pPr>
            <a:endParaRPr lang="en-US" dirty="0"/>
          </a:p>
          <a:p>
            <a:pPr lvl="1">
              <a:buFont typeface="Arial"/>
              <a:buChar char="•"/>
            </a:pPr>
            <a:r>
              <a:rPr lang="en-US" dirty="0" smtClean="0"/>
              <a:t>Will be streamed live over the Internet</a:t>
            </a:r>
            <a:endParaRPr lang="en-US" dirty="0" smtClean="0"/>
          </a:p>
          <a:p>
            <a:pPr lvl="2">
              <a:buFont typeface="Arial"/>
              <a:buChar char="•"/>
            </a:pPr>
            <a:endParaRPr lang="en-US" dirty="0"/>
          </a:p>
        </p:txBody>
      </p:sp>
      <p:pic>
        <p:nvPicPr>
          <p:cNvPr id="4" name="Picture 3"/>
          <p:cNvPicPr>
            <a:picLocks noChangeAspect="1"/>
          </p:cNvPicPr>
          <p:nvPr/>
        </p:nvPicPr>
        <p:blipFill>
          <a:blip r:embed="rId2"/>
          <a:stretch>
            <a:fillRect/>
          </a:stretch>
        </p:blipFill>
        <p:spPr>
          <a:xfrm>
            <a:off x="5744633" y="1026584"/>
            <a:ext cx="2933700" cy="17653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878487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Text Placeholder 2"/>
          <p:cNvSpPr>
            <a:spLocks noGrp="1"/>
          </p:cNvSpPr>
          <p:nvPr>
            <p:ph type="body" sz="quarter" idx="13"/>
          </p:nvPr>
        </p:nvSpPr>
        <p:spPr/>
        <p:txBody>
          <a:bodyPr/>
          <a:lstStyle/>
          <a:p>
            <a:r>
              <a:rPr lang="en-US" dirty="0" smtClean="0"/>
              <a:t>To learn more about DNSSEC and how to get started:</a:t>
            </a:r>
          </a:p>
          <a:p>
            <a:r>
              <a:rPr lang="en-US" b="0" dirty="0" smtClean="0"/>
              <a:t>http://www.internetsociety.org/deploy360/</a:t>
            </a:r>
            <a:r>
              <a:rPr lang="en-US" b="0" dirty="0" err="1" smtClean="0"/>
              <a:t>dnssec</a:t>
            </a:r>
            <a:r>
              <a:rPr lang="en-US" b="0" dirty="0" smtClean="0"/>
              <a:t>/basics/</a:t>
            </a:r>
          </a:p>
          <a:p>
            <a:r>
              <a:rPr lang="en-US" b="0" dirty="0"/>
              <a:t>http://www.internetsociety.org/deploy360/resources/</a:t>
            </a:r>
            <a:r>
              <a:rPr lang="en-US" b="0" dirty="0" err="1"/>
              <a:t>dane</a:t>
            </a:r>
            <a:r>
              <a:rPr lang="en-US" b="0" dirty="0"/>
              <a:t>/</a:t>
            </a:r>
          </a:p>
          <a:p>
            <a:endParaRPr lang="en-US" dirty="0" smtClean="0"/>
          </a:p>
          <a:p>
            <a:r>
              <a:rPr lang="en-US" dirty="0" smtClean="0"/>
              <a:t>Specific resources that may be of interest:</a:t>
            </a:r>
          </a:p>
          <a:p>
            <a:pPr>
              <a:buFont typeface="Arial"/>
              <a:buChar char="•"/>
            </a:pPr>
            <a:r>
              <a:rPr lang="en-US" b="0" dirty="0" err="1" smtClean="0"/>
              <a:t>SURFnet</a:t>
            </a:r>
            <a:r>
              <a:rPr lang="en-US" b="0" dirty="0" smtClean="0"/>
              <a:t> whitepaper about deploying validating servers</a:t>
            </a:r>
          </a:p>
          <a:p>
            <a:pPr>
              <a:buFont typeface="Arial"/>
              <a:buChar char="•"/>
            </a:pPr>
            <a:r>
              <a:rPr lang="en-US" b="0" dirty="0" smtClean="0"/>
              <a:t>DNSSEC HOWTO</a:t>
            </a:r>
          </a:p>
          <a:p>
            <a:pPr>
              <a:buFont typeface="Arial"/>
              <a:buChar char="•"/>
            </a:pPr>
            <a:r>
              <a:rPr lang="en-US" b="0" dirty="0" smtClean="0"/>
              <a:t>NIST "Secure DNS Deployment Guide"</a:t>
            </a:r>
          </a:p>
        </p:txBody>
      </p:sp>
    </p:spTree>
    <p:extLst>
      <p:ext uri="{BB962C8B-B14F-4D97-AF65-F5344CB8AC3E}">
        <p14:creationId xmlns:p14="http://schemas.microsoft.com/office/powerpoint/2010/main" val="41533032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Comcast Case Study</a:t>
            </a:r>
            <a:endParaRPr lang="en-US" dirty="0"/>
          </a:p>
        </p:txBody>
      </p:sp>
      <p:sp>
        <p:nvSpPr>
          <p:cNvPr id="5" name="Text Placeholder 4"/>
          <p:cNvSpPr>
            <a:spLocks noGrp="1"/>
          </p:cNvSpPr>
          <p:nvPr>
            <p:ph type="body" sz="quarter" idx="13"/>
          </p:nvPr>
        </p:nvSpPr>
        <p:spPr>
          <a:xfrm>
            <a:off x="228600" y="1143000"/>
            <a:ext cx="5092500" cy="4918896"/>
          </a:xfrm>
        </p:spPr>
        <p:txBody>
          <a:bodyPr/>
          <a:lstStyle/>
          <a:p>
            <a:pPr>
              <a:buFont typeface="Arial"/>
              <a:buChar char="•"/>
            </a:pPr>
            <a:r>
              <a:rPr lang="en-US" b="0" dirty="0" smtClean="0"/>
              <a:t>Presentation at October 2012</a:t>
            </a:r>
            <a:br>
              <a:rPr lang="en-US" b="0" dirty="0" smtClean="0"/>
            </a:br>
            <a:r>
              <a:rPr lang="en-US" b="0" dirty="0" smtClean="0"/>
              <a:t>DNSSEC Deployment Workshop at ICANN 45	</a:t>
            </a:r>
          </a:p>
          <a:p>
            <a:pPr>
              <a:buFont typeface="Arial"/>
              <a:buChar char="•"/>
            </a:pPr>
            <a:r>
              <a:rPr lang="en-US" b="0" dirty="0" smtClean="0"/>
              <a:t>Slides and audio for workshop:</a:t>
            </a:r>
          </a:p>
          <a:p>
            <a:pPr lvl="2">
              <a:buFont typeface="Arial"/>
              <a:buChar char="•"/>
            </a:pPr>
            <a:r>
              <a:rPr lang="en-US" dirty="0" smtClean="0"/>
              <a:t>toronto45</a:t>
            </a:r>
            <a:r>
              <a:rPr lang="en-US" dirty="0"/>
              <a:t>.icann.org/node/</a:t>
            </a:r>
            <a:r>
              <a:rPr lang="en-US" dirty="0" smtClean="0"/>
              <a:t>34375</a:t>
            </a:r>
          </a:p>
          <a:p>
            <a:pPr lvl="1">
              <a:buFont typeface="Arial"/>
              <a:buChar char="•"/>
            </a:pPr>
            <a:r>
              <a:rPr lang="en-US" b="0" dirty="0" smtClean="0"/>
              <a:t>Comcast presentation:</a:t>
            </a:r>
          </a:p>
          <a:p>
            <a:pPr lvl="2">
              <a:buFont typeface="Arial"/>
              <a:buChar char="•"/>
            </a:pPr>
            <a:r>
              <a:rPr lang="en-US" dirty="0" smtClean="0"/>
              <a:t>Customer interaction</a:t>
            </a:r>
          </a:p>
          <a:p>
            <a:pPr lvl="2">
              <a:buFont typeface="Arial"/>
              <a:buChar char="•"/>
            </a:pPr>
            <a:r>
              <a:rPr lang="en-US" dirty="0" smtClean="0"/>
              <a:t>Lessons learned</a:t>
            </a:r>
          </a:p>
          <a:p>
            <a:pPr lvl="2">
              <a:buFont typeface="Arial"/>
              <a:buChar char="•"/>
            </a:pPr>
            <a:r>
              <a:rPr lang="en-US" b="0" dirty="0" smtClean="0"/>
              <a:t>Next steps</a:t>
            </a:r>
          </a:p>
        </p:txBody>
      </p:sp>
      <p:sp>
        <p:nvSpPr>
          <p:cNvPr id="3" name="Date Placeholder 2"/>
          <p:cNvSpPr>
            <a:spLocks noGrp="1"/>
          </p:cNvSpPr>
          <p:nvPr>
            <p:ph type="dt" sz="half" idx="4294967295"/>
          </p:nvPr>
        </p:nvSpPr>
        <p:spPr>
          <a:xfrm>
            <a:off x="7315200" y="6427788"/>
            <a:ext cx="1828800" cy="430212"/>
          </a:xfrm>
        </p:spPr>
        <p:txBody>
          <a:bodyPr/>
          <a:lstStyle/>
          <a:p>
            <a:pPr>
              <a:defRPr/>
            </a:pPr>
            <a:fld id="{448BA588-FEE1-AD48-AD94-7EB083B722D3}" type="datetime1">
              <a:rPr lang="en-US" smtClean="0"/>
              <a:pPr>
                <a:defRPr/>
              </a:pPr>
              <a:t>10/1/13</a:t>
            </a:fld>
            <a:endParaRPr lang="en-US"/>
          </a:p>
        </p:txBody>
      </p:sp>
      <p:pic>
        <p:nvPicPr>
          <p:cNvPr id="6" name="Picture 5" descr="comcast-dnsse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1100" y="986713"/>
            <a:ext cx="3400183" cy="25715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9386576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Increased Number Of DNSSEC Tools</a:t>
            </a:r>
            <a:endParaRPr lang="en-US" dirty="0"/>
          </a:p>
        </p:txBody>
      </p:sp>
      <p:sp>
        <p:nvSpPr>
          <p:cNvPr id="3" name="Text Placeholder 2"/>
          <p:cNvSpPr>
            <a:spLocks noGrp="1"/>
          </p:cNvSpPr>
          <p:nvPr>
            <p:ph type="body" sz="quarter" idx="13"/>
          </p:nvPr>
        </p:nvSpPr>
        <p:spPr/>
        <p:txBody>
          <a:bodyPr/>
          <a:lstStyle/>
          <a:p>
            <a:r>
              <a:rPr lang="en-US" dirty="0" smtClean="0"/>
              <a:t>Lists of tools:</a:t>
            </a:r>
          </a:p>
          <a:p>
            <a:pPr marL="0" indent="0"/>
            <a:r>
              <a:rPr lang="en-US" b="0" dirty="0" smtClean="0"/>
              <a:t>http</a:t>
            </a:r>
            <a:r>
              <a:rPr lang="en-US" b="0" dirty="0"/>
              <a:t>://www.internetsociety.org/deploy360/</a:t>
            </a:r>
            <a:r>
              <a:rPr lang="en-US" b="0" dirty="0" err="1"/>
              <a:t>dnssec</a:t>
            </a:r>
            <a:r>
              <a:rPr lang="en-US" b="0" dirty="0"/>
              <a:t>/tools</a:t>
            </a:r>
            <a:r>
              <a:rPr lang="en-US" b="0" dirty="0" smtClean="0"/>
              <a:t>/</a:t>
            </a:r>
          </a:p>
          <a:p>
            <a:pPr marL="0" indent="0"/>
            <a:r>
              <a:rPr lang="en-US" b="0" dirty="0" smtClean="0"/>
              <a:t>http</a:t>
            </a:r>
            <a:r>
              <a:rPr lang="en-US" b="0" dirty="0"/>
              <a:t>://www.internetsociety.org/deploy360/blog/tag/tools/</a:t>
            </a:r>
            <a:endParaRPr lang="en-US" b="0" dirty="0" smtClean="0"/>
          </a:p>
          <a:p>
            <a:endParaRPr lang="en-US" b="0" dirty="0"/>
          </a:p>
          <a:p>
            <a:r>
              <a:rPr lang="en-US" dirty="0" smtClean="0"/>
              <a:t>DNSSEC Tools Project</a:t>
            </a:r>
          </a:p>
          <a:p>
            <a:r>
              <a:rPr lang="en-US" b="0" dirty="0" smtClean="0"/>
              <a:t>http://</a:t>
            </a:r>
            <a:r>
              <a:rPr lang="en-US" b="0" dirty="0" err="1" smtClean="0"/>
              <a:t>www.dnssec-tools.org</a:t>
            </a:r>
            <a:r>
              <a:rPr lang="en-US" b="0" dirty="0" smtClean="0"/>
              <a:t>/</a:t>
            </a:r>
          </a:p>
          <a:p>
            <a:endParaRPr lang="en-US" dirty="0"/>
          </a:p>
        </p:txBody>
      </p:sp>
    </p:spTree>
    <p:extLst>
      <p:ext uri="{BB962C8B-B14F-4D97-AF65-F5344CB8AC3E}">
        <p14:creationId xmlns:p14="http://schemas.microsoft.com/office/powerpoint/2010/main" val="25805337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DANE Resources</a:t>
            </a:r>
            <a:endParaRPr lang="en-US" dirty="0"/>
          </a:p>
        </p:txBody>
      </p:sp>
      <p:sp>
        <p:nvSpPr>
          <p:cNvPr id="6" name="Text Placeholder 2"/>
          <p:cNvSpPr txBox="1">
            <a:spLocks/>
          </p:cNvSpPr>
          <p:nvPr/>
        </p:nvSpPr>
        <p:spPr>
          <a:xfrm>
            <a:off x="422980" y="1177253"/>
            <a:ext cx="8288090" cy="4690162"/>
          </a:xfrm>
          <a:prstGeom prst="rect">
            <a:avLst/>
          </a:prstGeom>
        </p:spPr>
        <p:txBody>
          <a:bodyPr>
            <a:normAutofit fontScale="92500" lnSpcReduction="10000"/>
          </a:bodyPr>
          <a:lstStyle>
            <a:lvl1pPr marL="342900" indent="-342900" algn="l" rtl="0" eaLnBrk="1" fontAlgn="base" hangingPunct="1">
              <a:lnSpc>
                <a:spcPct val="90000"/>
              </a:lnSpc>
              <a:spcBef>
                <a:spcPts val="2400"/>
              </a:spcBef>
              <a:spcAft>
                <a:spcPct val="0"/>
              </a:spcAft>
              <a:buFont typeface="Arial" charset="0"/>
              <a:defRPr sz="2400" b="1" kern="1200">
                <a:solidFill>
                  <a:schemeClr val="tx1"/>
                </a:solidFill>
                <a:latin typeface="+mn-lt"/>
                <a:ea typeface="ＭＳ Ｐゴシック" charset="0"/>
                <a:cs typeface="ＭＳ Ｐゴシック" charset="0"/>
              </a:defRPr>
            </a:lvl1pPr>
            <a:lvl2pPr marL="233363" indent="-233363" algn="l" rtl="0" eaLnBrk="1" fontAlgn="base" hangingPunct="1">
              <a:lnSpc>
                <a:spcPct val="90000"/>
              </a:lnSpc>
              <a:spcBef>
                <a:spcPts val="2400"/>
              </a:spcBef>
              <a:spcAft>
                <a:spcPct val="0"/>
              </a:spcAft>
              <a:buSzPct val="90000"/>
              <a:buFont typeface="Wingdings" charset="0"/>
              <a:buChar char="§"/>
              <a:defRPr sz="2000" b="1" kern="1200">
                <a:solidFill>
                  <a:schemeClr val="tx1"/>
                </a:solidFill>
                <a:latin typeface="+mn-lt"/>
                <a:ea typeface="ＭＳ Ｐゴシック" charset="0"/>
                <a:cs typeface="+mn-cs"/>
              </a:defRPr>
            </a:lvl2pPr>
            <a:lvl3pPr marL="517525" indent="-284163" algn="l" rtl="0" eaLnBrk="1" fontAlgn="base" hangingPunct="1">
              <a:lnSpc>
                <a:spcPct val="90000"/>
              </a:lnSpc>
              <a:spcBef>
                <a:spcPts val="600"/>
              </a:spcBef>
              <a:spcAft>
                <a:spcPct val="0"/>
              </a:spcAft>
              <a:buFont typeface="Arial" charset="0"/>
              <a:buChar char="–"/>
              <a:defRPr sz="2000" kern="1200">
                <a:solidFill>
                  <a:schemeClr val="tx1"/>
                </a:solidFill>
                <a:latin typeface="+mn-lt"/>
                <a:ea typeface="ＭＳ Ｐゴシック" charset="0"/>
                <a:cs typeface="+mn-cs"/>
              </a:defRPr>
            </a:lvl3pPr>
            <a:lvl4pPr marL="744538" indent="-228600" algn="l" rtl="0" eaLnBrk="1" fontAlgn="base" hangingPunct="1">
              <a:lnSpc>
                <a:spcPct val="90000"/>
              </a:lnSpc>
              <a:spcBef>
                <a:spcPts val="1200"/>
              </a:spcBef>
              <a:spcAft>
                <a:spcPct val="0"/>
              </a:spcAft>
              <a:buSzPct val="90000"/>
              <a:buFont typeface="Wingdings" charset="0"/>
              <a:buChar char="§"/>
              <a:defRPr kern="1200">
                <a:solidFill>
                  <a:schemeClr val="tx1"/>
                </a:solidFill>
                <a:latin typeface="+mn-lt"/>
                <a:ea typeface="ＭＳ Ｐゴシック" charset="0"/>
                <a:cs typeface="+mn-cs"/>
              </a:defRPr>
            </a:lvl4pPr>
            <a:lvl5pPr marL="1027113" indent="-277813" algn="l" rtl="0" eaLnBrk="1" fontAlgn="base" hangingPunct="1">
              <a:lnSpc>
                <a:spcPct val="90000"/>
              </a:lnSpc>
              <a:spcBef>
                <a:spcPts val="600"/>
              </a:spcBef>
              <a:spcAft>
                <a:spcPct val="0"/>
              </a:spcAft>
              <a:buSzPct val="100000"/>
              <a:buFont typeface="Arial" charset="0"/>
              <a:buChar char="–"/>
              <a:defRPr sz="16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pPr>
            <a:r>
              <a:rPr lang="en-US" b="0" dirty="0"/>
              <a:t>DANE Overview and Resources: </a:t>
            </a:r>
          </a:p>
          <a:p>
            <a:pPr>
              <a:lnSpc>
                <a:spcPct val="100000"/>
              </a:lnSpc>
              <a:buFont typeface="Arial"/>
              <a:buChar char="•"/>
            </a:pPr>
            <a:r>
              <a:rPr lang="en-US" dirty="0"/>
              <a:t>http://www.internetsociety.org/deploy360/resources/</a:t>
            </a:r>
            <a:r>
              <a:rPr lang="en-US" dirty="0" err="1"/>
              <a:t>dane</a:t>
            </a:r>
            <a:r>
              <a:rPr lang="en-US" dirty="0" smtClean="0"/>
              <a:t>/</a:t>
            </a:r>
          </a:p>
          <a:p>
            <a:pPr marL="0" indent="0">
              <a:lnSpc>
                <a:spcPct val="100000"/>
              </a:lnSpc>
            </a:pPr>
            <a:r>
              <a:rPr lang="en-US" b="0" dirty="0" smtClean="0"/>
              <a:t>IETF Journal article explaining DANE:</a:t>
            </a:r>
          </a:p>
          <a:p>
            <a:pPr>
              <a:lnSpc>
                <a:spcPct val="100000"/>
              </a:lnSpc>
              <a:buFont typeface="Arial"/>
              <a:buChar char="•"/>
            </a:pPr>
            <a:r>
              <a:rPr lang="en-US" dirty="0" smtClean="0"/>
              <a:t>http://</a:t>
            </a:r>
            <a:r>
              <a:rPr lang="en-US" dirty="0" err="1" smtClean="0"/>
              <a:t>bit.ly</a:t>
            </a:r>
            <a:r>
              <a:rPr lang="en-US" dirty="0" smtClean="0"/>
              <a:t>/</a:t>
            </a:r>
            <a:r>
              <a:rPr lang="en-US" dirty="0" err="1" smtClean="0"/>
              <a:t>dane-dnssec</a:t>
            </a:r>
            <a:endParaRPr lang="en-US" dirty="0" smtClean="0"/>
          </a:p>
          <a:p>
            <a:pPr marL="0" indent="0">
              <a:lnSpc>
                <a:spcPct val="100000"/>
              </a:lnSpc>
            </a:pPr>
            <a:r>
              <a:rPr lang="en-US" b="0" dirty="0" smtClean="0"/>
              <a:t>RFC 6394 - DANE Use Cases:</a:t>
            </a:r>
          </a:p>
          <a:p>
            <a:pPr>
              <a:lnSpc>
                <a:spcPct val="100000"/>
              </a:lnSpc>
              <a:buFont typeface="Arial"/>
              <a:buChar char="•"/>
            </a:pPr>
            <a:r>
              <a:rPr lang="en-US" dirty="0"/>
              <a:t>http://</a:t>
            </a:r>
            <a:r>
              <a:rPr lang="en-US" dirty="0" err="1"/>
              <a:t>tools.ietf.org</a:t>
            </a:r>
            <a:r>
              <a:rPr lang="en-US" dirty="0"/>
              <a:t>/html/</a:t>
            </a:r>
            <a:r>
              <a:rPr lang="en-US" dirty="0" smtClean="0"/>
              <a:t>rfc6394</a:t>
            </a:r>
          </a:p>
          <a:p>
            <a:pPr marL="0" indent="0">
              <a:lnSpc>
                <a:spcPct val="100000"/>
              </a:lnSpc>
            </a:pPr>
            <a:r>
              <a:rPr lang="en-US" b="0" dirty="0" smtClean="0"/>
              <a:t>RFC 6698 – DANE Protocol:</a:t>
            </a:r>
          </a:p>
          <a:p>
            <a:pPr>
              <a:lnSpc>
                <a:spcPct val="100000"/>
              </a:lnSpc>
              <a:buFont typeface="Arial"/>
              <a:buChar char="•"/>
            </a:pPr>
            <a:r>
              <a:rPr lang="en-US" dirty="0"/>
              <a:t>http://</a:t>
            </a:r>
            <a:r>
              <a:rPr lang="en-US" dirty="0" err="1"/>
              <a:t>tools.ietf.org</a:t>
            </a:r>
            <a:r>
              <a:rPr lang="en-US" dirty="0"/>
              <a:t>/html/rfc6698</a:t>
            </a:r>
            <a:endParaRPr lang="en-US" dirty="0" smtClean="0"/>
          </a:p>
        </p:txBody>
      </p:sp>
    </p:spTree>
    <p:extLst>
      <p:ext uri="{BB962C8B-B14F-4D97-AF65-F5344CB8AC3E}">
        <p14:creationId xmlns:p14="http://schemas.microsoft.com/office/powerpoint/2010/main" val="152015108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Requests For Network Operators</a:t>
            </a:r>
            <a:endParaRPr lang="en-US" dirty="0"/>
          </a:p>
        </p:txBody>
      </p:sp>
      <p:sp>
        <p:nvSpPr>
          <p:cNvPr id="3" name="Text Placeholder 2"/>
          <p:cNvSpPr>
            <a:spLocks noGrp="1"/>
          </p:cNvSpPr>
          <p:nvPr>
            <p:ph type="body" sz="quarter" idx="13"/>
          </p:nvPr>
        </p:nvSpPr>
        <p:spPr/>
        <p:txBody>
          <a:bodyPr>
            <a:normAutofit/>
          </a:bodyPr>
          <a:lstStyle/>
          <a:p>
            <a:pPr marL="457200" indent="-457200">
              <a:buFont typeface="+mj-lt"/>
              <a:buAutoNum type="arabicPeriod"/>
            </a:pPr>
            <a:r>
              <a:rPr lang="en-US" dirty="0" smtClean="0"/>
              <a:t>Deploy DNSSEC-validating DNS resolvers</a:t>
            </a:r>
          </a:p>
          <a:p>
            <a:pPr marL="457200" indent="-457200">
              <a:buFont typeface="+mj-lt"/>
              <a:buAutoNum type="arabicPeriod"/>
            </a:pPr>
            <a:endParaRPr lang="en-US" dirty="0"/>
          </a:p>
          <a:p>
            <a:pPr marL="457200" indent="-457200">
              <a:buFont typeface="+mj-lt"/>
              <a:buAutoNum type="arabicPeriod"/>
            </a:pPr>
            <a:r>
              <a:rPr lang="en-US" dirty="0" smtClean="0"/>
              <a:t>Sign your own domains where possible</a:t>
            </a:r>
          </a:p>
          <a:p>
            <a:pPr marL="457200" indent="-457200">
              <a:buFont typeface="+mj-lt"/>
              <a:buAutoNum type="arabicPeriod"/>
            </a:pPr>
            <a:endParaRPr lang="en-US" dirty="0" smtClean="0"/>
          </a:p>
          <a:p>
            <a:pPr marL="457200" indent="-457200">
              <a:buFont typeface="+mj-lt"/>
              <a:buAutoNum type="arabicPeriod"/>
            </a:pPr>
            <a:r>
              <a:rPr lang="en-US" dirty="0" smtClean="0"/>
              <a:t>Help promote support of DANE protocol</a:t>
            </a:r>
          </a:p>
          <a:p>
            <a:pPr marL="858838" lvl="3" indent="-457200">
              <a:buFont typeface="Arial"/>
              <a:buChar char="•"/>
            </a:pPr>
            <a:r>
              <a:rPr lang="en-US" dirty="0" smtClean="0"/>
              <a:t>Allow usage of TLSA record. Let browser vendors and others know you want to use DANE. Help raise awareness of how DANE and DNSSEC can make the Internet more secure.</a:t>
            </a:r>
          </a:p>
        </p:txBody>
      </p:sp>
    </p:spTree>
    <p:extLst>
      <p:ext uri="{BB962C8B-B14F-4D97-AF65-F5344CB8AC3E}">
        <p14:creationId xmlns:p14="http://schemas.microsoft.com/office/powerpoint/2010/main" val="214427748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Society Deploy360 </a:t>
            </a:r>
            <a:r>
              <a:rPr lang="en-US" dirty="0" err="1" smtClean="0"/>
              <a:t>Programme</a:t>
            </a:r>
            <a:endParaRPr lang="en-US" dirty="0"/>
          </a:p>
        </p:txBody>
      </p:sp>
      <p:sp>
        <p:nvSpPr>
          <p:cNvPr id="4" name="Text Placeholder 3"/>
          <p:cNvSpPr>
            <a:spLocks noGrp="1"/>
          </p:cNvSpPr>
          <p:nvPr>
            <p:ph type="body" sz="quarter" idx="13"/>
          </p:nvPr>
        </p:nvSpPr>
        <p:spPr>
          <a:xfrm>
            <a:off x="5033716" y="1143000"/>
            <a:ext cx="3881684" cy="4918896"/>
          </a:xfrm>
        </p:spPr>
        <p:txBody>
          <a:bodyPr/>
          <a:lstStyle/>
          <a:p>
            <a:pPr marL="0" indent="0"/>
            <a:r>
              <a:rPr lang="en-US" dirty="0" smtClean="0"/>
              <a:t>Can You Help Us With:</a:t>
            </a:r>
          </a:p>
          <a:p>
            <a:pPr>
              <a:buFont typeface="Arial"/>
              <a:buChar char="•"/>
            </a:pPr>
            <a:r>
              <a:rPr lang="en-US" dirty="0" smtClean="0"/>
              <a:t>Case Studies?</a:t>
            </a:r>
          </a:p>
          <a:p>
            <a:pPr>
              <a:buFont typeface="Arial"/>
              <a:buChar char="•"/>
            </a:pPr>
            <a:r>
              <a:rPr lang="en-US" dirty="0" smtClean="0"/>
              <a:t>Tutorials?</a:t>
            </a:r>
          </a:p>
          <a:p>
            <a:pPr>
              <a:buFont typeface="Arial"/>
              <a:buChar char="•"/>
            </a:pPr>
            <a:r>
              <a:rPr lang="en-US" dirty="0" smtClean="0"/>
              <a:t>Videos?</a:t>
            </a:r>
          </a:p>
          <a:p>
            <a:pPr marL="0" indent="0"/>
            <a:r>
              <a:rPr lang="en-US" dirty="0" smtClean="0"/>
              <a:t>How Can We Help You?</a:t>
            </a:r>
          </a:p>
        </p:txBody>
      </p:sp>
      <p:sp>
        <p:nvSpPr>
          <p:cNvPr id="3" name="Date Placeholder 2"/>
          <p:cNvSpPr>
            <a:spLocks noGrp="1"/>
          </p:cNvSpPr>
          <p:nvPr>
            <p:ph type="dt" sz="half" idx="4294967295"/>
          </p:nvPr>
        </p:nvSpPr>
        <p:spPr>
          <a:xfrm>
            <a:off x="7315200" y="6427788"/>
            <a:ext cx="1828800" cy="430212"/>
          </a:xfrm>
        </p:spPr>
        <p:txBody>
          <a:bodyPr/>
          <a:lstStyle/>
          <a:p>
            <a:pPr>
              <a:defRPr/>
            </a:pPr>
            <a:fld id="{448BA588-FEE1-AD48-AD94-7EB083B722D3}" type="datetime1">
              <a:rPr lang="en-US" smtClean="0"/>
              <a:pPr>
                <a:defRPr/>
              </a:pPr>
              <a:t>10/1/13</a:t>
            </a:fld>
            <a:endParaRPr lang="en-US"/>
          </a:p>
        </p:txBody>
      </p:sp>
      <p:pic>
        <p:nvPicPr>
          <p:cNvPr id="5" name="Picture 4" descr="Deploy360 Programme | Providing real-world deployment info for IPv6, DNSSEC and mo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128" y="1236208"/>
            <a:ext cx="4394450" cy="367858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bwMode="gray">
          <a:xfrm>
            <a:off x="605911" y="5242896"/>
            <a:ext cx="4096982" cy="346249"/>
          </a:xfrm>
          <a:prstGeom prst="rect">
            <a:avLst/>
          </a:prstGeom>
          <a:noFill/>
        </p:spPr>
        <p:txBody>
          <a:bodyPr wrap="none" rtlCol="0">
            <a:spAutoFit/>
          </a:bodyPr>
          <a:lstStyle/>
          <a:p>
            <a:pPr>
              <a:lnSpc>
                <a:spcPct val="90000"/>
              </a:lnSpc>
              <a:spcBef>
                <a:spcPts val="1200"/>
              </a:spcBef>
            </a:pPr>
            <a:r>
              <a:rPr lang="en-US" b="1" dirty="0" err="1" smtClean="0"/>
              <a:t>www.internetsociety.org</a:t>
            </a:r>
            <a:r>
              <a:rPr lang="en-US" b="1" dirty="0" smtClean="0"/>
              <a:t>/deploy360/</a:t>
            </a:r>
          </a:p>
        </p:txBody>
      </p:sp>
    </p:spTree>
    <p:extLst>
      <p:ext uri="{BB962C8B-B14F-4D97-AF65-F5344CB8AC3E}">
        <p14:creationId xmlns:p14="http://schemas.microsoft.com/office/powerpoint/2010/main" val="338292045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 Placeholder 2"/>
          <p:cNvSpPr>
            <a:spLocks noGrp="1"/>
          </p:cNvSpPr>
          <p:nvPr>
            <p:ph type="body" sz="quarter" idx="10"/>
          </p:nvPr>
        </p:nvSpPr>
        <p:spPr>
          <a:xfrm>
            <a:off x="228600" y="1446213"/>
            <a:ext cx="4341813" cy="1036637"/>
          </a:xfrm>
        </p:spPr>
        <p:txBody>
          <a:bodyPr/>
          <a:lstStyle/>
          <a:p>
            <a:pPr marL="0" indent="0" eaLnBrk="1" hangingPunct="1">
              <a:spcBef>
                <a:spcPct val="0"/>
              </a:spcBef>
            </a:pPr>
            <a:r>
              <a:rPr lang="en-US" dirty="0" err="1">
                <a:latin typeface="Arial" charset="0"/>
              </a:rPr>
              <a:t>york@</a:t>
            </a:r>
            <a:r>
              <a:rPr lang="en-US" dirty="0" err="1" smtClean="0">
                <a:latin typeface="Arial" charset="0"/>
              </a:rPr>
              <a:t>isoc.org</a:t>
            </a:r>
            <a:endParaRPr lang="en-US" dirty="0" smtClean="0">
              <a:latin typeface="Arial" charset="0"/>
            </a:endParaRPr>
          </a:p>
          <a:p>
            <a:pPr marL="0" indent="0" eaLnBrk="1" hangingPunct="1">
              <a:spcBef>
                <a:spcPct val="0"/>
              </a:spcBef>
            </a:pPr>
            <a:endParaRPr lang="en-US" dirty="0">
              <a:latin typeface="Arial" charset="0"/>
            </a:endParaRPr>
          </a:p>
          <a:p>
            <a:pPr marL="0" indent="0" eaLnBrk="1" hangingPunct="1">
              <a:spcBef>
                <a:spcPct val="0"/>
              </a:spcBef>
            </a:pPr>
            <a:r>
              <a:rPr lang="en-US" dirty="0" smtClean="0">
                <a:latin typeface="Arial" charset="0"/>
              </a:rPr>
              <a:t>http://www.internetsociety.org/deploy360/</a:t>
            </a:r>
            <a:endParaRPr lang="en-US" dirty="0">
              <a:latin typeface="Arial" charset="0"/>
            </a:endParaRPr>
          </a:p>
        </p:txBody>
      </p:sp>
      <p:sp>
        <p:nvSpPr>
          <p:cNvPr id="64514" name="Title 1"/>
          <p:cNvSpPr>
            <a:spLocks noGrp="1"/>
          </p:cNvSpPr>
          <p:nvPr>
            <p:ph type="title"/>
          </p:nvPr>
        </p:nvSpPr>
        <p:spPr>
          <a:xfrm>
            <a:off x="228600" y="225425"/>
            <a:ext cx="4343400" cy="466725"/>
          </a:xfrm>
        </p:spPr>
        <p:txBody>
          <a:bodyPr/>
          <a:lstStyle/>
          <a:p>
            <a:pPr eaLnBrk="1" hangingPunct="1"/>
            <a:r>
              <a:rPr lang="en-US">
                <a:latin typeface="Arial" charset="0"/>
              </a:rPr>
              <a:t>Dan York</a:t>
            </a:r>
          </a:p>
        </p:txBody>
      </p:sp>
      <p:sp>
        <p:nvSpPr>
          <p:cNvPr id="64515" name="Text Placeholder 3"/>
          <p:cNvSpPr>
            <a:spLocks noGrp="1"/>
          </p:cNvSpPr>
          <p:nvPr>
            <p:ph type="body" sz="quarter" idx="11"/>
          </p:nvPr>
        </p:nvSpPr>
        <p:spPr>
          <a:xfrm>
            <a:off x="228600" y="687388"/>
            <a:ext cx="5984875" cy="595312"/>
          </a:xfrm>
        </p:spPr>
        <p:txBody>
          <a:bodyPr/>
          <a:lstStyle/>
          <a:p>
            <a:pPr marL="0" indent="0" eaLnBrk="1" hangingPunct="1"/>
            <a:r>
              <a:rPr dirty="0">
                <a:latin typeface="Arial" charset="0"/>
                <a:ea typeface="ＭＳ Ｐゴシック" charset="0"/>
                <a:cs typeface="ＭＳ Ｐゴシック" charset="0"/>
              </a:rPr>
              <a:t>Senior Content </a:t>
            </a:r>
            <a:r>
              <a:rPr dirty="0" smtClean="0">
                <a:latin typeface="Arial" charset="0"/>
                <a:ea typeface="ＭＳ Ｐゴシック" charset="0"/>
                <a:cs typeface="ＭＳ Ｐゴシック" charset="0"/>
              </a:rPr>
              <a:t>Strategist</a:t>
            </a:r>
            <a:r>
              <a:rPr dirty="0">
                <a:latin typeface="Arial" charset="0"/>
                <a:ea typeface="ＭＳ Ｐゴシック" charset="0"/>
                <a:cs typeface="ＭＳ Ｐゴシック" charset="0"/>
              </a:rPr>
              <a:t/>
            </a:r>
            <a:br>
              <a:rPr dirty="0">
                <a:latin typeface="Arial" charset="0"/>
                <a:ea typeface="ＭＳ Ｐゴシック" charset="0"/>
                <a:cs typeface="ＭＳ Ｐゴシック" charset="0"/>
              </a:rPr>
            </a:br>
            <a:r>
              <a:rPr dirty="0">
                <a:latin typeface="Arial" charset="0"/>
                <a:ea typeface="ＭＳ Ｐゴシック" charset="0"/>
                <a:cs typeface="ＭＳ Ｐゴシック" charset="0"/>
              </a:rPr>
              <a:t>Internet Society</a:t>
            </a:r>
          </a:p>
        </p:txBody>
      </p:sp>
      <p:sp>
        <p:nvSpPr>
          <p:cNvPr id="64516" name="Title 3"/>
          <p:cNvSpPr txBox="1">
            <a:spLocks/>
          </p:cNvSpPr>
          <p:nvPr/>
        </p:nvSpPr>
        <p:spPr bwMode="gray">
          <a:xfrm>
            <a:off x="228600" y="2436813"/>
            <a:ext cx="86868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600" tIns="182880" rIns="22860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pPr>
            <a:r>
              <a:rPr lang="en-US" sz="4000" b="1">
                <a:solidFill>
                  <a:schemeClr val="bg1"/>
                </a:solidFill>
              </a:rPr>
              <a:t>Thank You!</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Normal DNS Interaction</a:t>
            </a:r>
            <a:endParaRPr lang="en-US" dirty="0"/>
          </a:p>
        </p:txBody>
      </p:sp>
      <p:sp>
        <p:nvSpPr>
          <p:cNvPr id="5" name="Rounded Rectangle 4"/>
          <p:cNvSpPr/>
          <p:nvPr/>
        </p:nvSpPr>
        <p:spPr bwMode="gray">
          <a:xfrm>
            <a:off x="107460" y="1975750"/>
            <a:ext cx="1035271" cy="103527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t>Web Server</a:t>
            </a:r>
            <a:endParaRPr lang="en-US" sz="1600" dirty="0"/>
          </a:p>
        </p:txBody>
      </p:sp>
      <p:sp>
        <p:nvSpPr>
          <p:cNvPr id="6" name="Rounded Rectangle 5"/>
          <p:cNvSpPr/>
          <p:nvPr/>
        </p:nvSpPr>
        <p:spPr bwMode="gray">
          <a:xfrm>
            <a:off x="1569542" y="3586270"/>
            <a:ext cx="1035271" cy="103527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t>Web Browser</a:t>
            </a:r>
            <a:endParaRPr lang="en-US" sz="1600" dirty="0"/>
          </a:p>
        </p:txBody>
      </p:sp>
      <p:cxnSp>
        <p:nvCxnSpPr>
          <p:cNvPr id="9" name="Curved Connector 8"/>
          <p:cNvCxnSpPr>
            <a:stCxn id="6" idx="0"/>
            <a:endCxn id="5" idx="3"/>
          </p:cNvCxnSpPr>
          <p:nvPr/>
        </p:nvCxnSpPr>
        <p:spPr bwMode="gray">
          <a:xfrm rot="16200000" flipV="1">
            <a:off x="1068513" y="2567604"/>
            <a:ext cx="1092884" cy="944447"/>
          </a:xfrm>
          <a:prstGeom prst="curvedConnector2">
            <a:avLst/>
          </a:prstGeom>
          <a:ln w="12700" cap="sq">
            <a:solidFill>
              <a:schemeClr val="tx1"/>
            </a:solidFill>
            <a:miter lim="800000"/>
            <a:headEnd type="none"/>
            <a:tailEnd type="arrow"/>
          </a:ln>
        </p:spPr>
        <p:style>
          <a:lnRef idx="1">
            <a:schemeClr val="accent1"/>
          </a:lnRef>
          <a:fillRef idx="0">
            <a:schemeClr val="accent1"/>
          </a:fillRef>
          <a:effectRef idx="0">
            <a:schemeClr val="accent1"/>
          </a:effectRef>
          <a:fontRef idx="minor">
            <a:schemeClr val="tx1"/>
          </a:fontRef>
        </p:style>
      </p:cxnSp>
      <p:cxnSp>
        <p:nvCxnSpPr>
          <p:cNvPr id="11" name="Curved Connector 10"/>
          <p:cNvCxnSpPr>
            <a:stCxn id="5" idx="2"/>
            <a:endCxn id="6" idx="1"/>
          </p:cNvCxnSpPr>
          <p:nvPr/>
        </p:nvCxnSpPr>
        <p:spPr bwMode="gray">
          <a:xfrm rot="16200000" flipH="1">
            <a:off x="550877" y="3085240"/>
            <a:ext cx="1092885" cy="944446"/>
          </a:xfrm>
          <a:prstGeom prst="curvedConnector2">
            <a:avLst/>
          </a:prstGeom>
          <a:ln w="12700" cap="sq">
            <a:solidFill>
              <a:schemeClr val="tx1"/>
            </a:solidFill>
            <a:miter lim="800000"/>
            <a:headEnd type="none"/>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bwMode="gray">
          <a:xfrm>
            <a:off x="748362" y="3074700"/>
            <a:ext cx="1604451" cy="261610"/>
          </a:xfrm>
          <a:prstGeom prst="rect">
            <a:avLst/>
          </a:prstGeom>
          <a:noFill/>
        </p:spPr>
        <p:txBody>
          <a:bodyPr wrap="none" rtlCol="0">
            <a:spAutoFit/>
          </a:bodyPr>
          <a:lstStyle/>
          <a:p>
            <a:pPr>
              <a:lnSpc>
                <a:spcPct val="90000"/>
              </a:lnSpc>
              <a:spcBef>
                <a:spcPts val="1200"/>
              </a:spcBef>
            </a:pPr>
            <a:r>
              <a:rPr lang="en-US" sz="1200" dirty="0" smtClean="0"/>
              <a:t>https://</a:t>
            </a:r>
            <a:r>
              <a:rPr lang="en-US" sz="1200" dirty="0" err="1" smtClean="0"/>
              <a:t>example.com</a:t>
            </a:r>
            <a:r>
              <a:rPr lang="en-US" sz="1200" dirty="0" smtClean="0"/>
              <a:t>/</a:t>
            </a:r>
          </a:p>
        </p:txBody>
      </p:sp>
      <p:sp>
        <p:nvSpPr>
          <p:cNvPr id="13" name="TextBox 12"/>
          <p:cNvSpPr txBox="1"/>
          <p:nvPr/>
        </p:nvSpPr>
        <p:spPr bwMode="gray">
          <a:xfrm>
            <a:off x="143446" y="3939304"/>
            <a:ext cx="963300" cy="289823"/>
          </a:xfrm>
          <a:prstGeom prst="rect">
            <a:avLst/>
          </a:prstGeom>
          <a:noFill/>
        </p:spPr>
        <p:txBody>
          <a:bodyPr wrap="none" rtlCol="0">
            <a:spAutoFit/>
          </a:bodyPr>
          <a:lstStyle/>
          <a:p>
            <a:pPr>
              <a:lnSpc>
                <a:spcPct val="90000"/>
              </a:lnSpc>
              <a:spcBef>
                <a:spcPts val="1200"/>
              </a:spcBef>
            </a:pPr>
            <a:r>
              <a:rPr lang="en-US" sz="1400" dirty="0" smtClean="0"/>
              <a:t>web page</a:t>
            </a:r>
          </a:p>
        </p:txBody>
      </p:sp>
      <p:sp>
        <p:nvSpPr>
          <p:cNvPr id="19" name="Rounded Rectangle 18"/>
          <p:cNvSpPr/>
          <p:nvPr/>
        </p:nvSpPr>
        <p:spPr bwMode="gray">
          <a:xfrm>
            <a:off x="4114281" y="2557064"/>
            <a:ext cx="1035271" cy="103527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t>DNS </a:t>
            </a:r>
            <a:r>
              <a:rPr lang="en-US" sz="1400" dirty="0" smtClean="0"/>
              <a:t>Resolver</a:t>
            </a:r>
            <a:endParaRPr lang="en-US" sz="1400" dirty="0"/>
          </a:p>
        </p:txBody>
      </p:sp>
      <p:cxnSp>
        <p:nvCxnSpPr>
          <p:cNvPr id="21" name="Curved Connector 20"/>
          <p:cNvCxnSpPr>
            <a:stCxn id="6" idx="3"/>
            <a:endCxn id="19" idx="1"/>
          </p:cNvCxnSpPr>
          <p:nvPr/>
        </p:nvCxnSpPr>
        <p:spPr bwMode="gray">
          <a:xfrm flipV="1">
            <a:off x="2604813" y="3074700"/>
            <a:ext cx="1509468" cy="1029206"/>
          </a:xfrm>
          <a:prstGeom prst="curvedConnector3">
            <a:avLst>
              <a:gd name="adj1" fmla="val 50000"/>
            </a:avLst>
          </a:prstGeom>
          <a:ln w="12700" cap="sq">
            <a:solidFill>
              <a:schemeClr val="tx1"/>
            </a:solidFill>
            <a:miter lim="800000"/>
            <a:headEnd type="none"/>
            <a:tailEnd type="arrow"/>
          </a:ln>
        </p:spPr>
        <p:style>
          <a:lnRef idx="1">
            <a:schemeClr val="accent1"/>
          </a:lnRef>
          <a:fillRef idx="0">
            <a:schemeClr val="accent1"/>
          </a:fillRef>
          <a:effectRef idx="0">
            <a:schemeClr val="accent1"/>
          </a:effectRef>
          <a:fontRef idx="minor">
            <a:schemeClr val="tx1"/>
          </a:fontRef>
        </p:style>
      </p:cxnSp>
      <p:cxnSp>
        <p:nvCxnSpPr>
          <p:cNvPr id="23" name="Curved Connector 22"/>
          <p:cNvCxnSpPr>
            <a:stCxn id="19" idx="2"/>
            <a:endCxn id="6" idx="3"/>
          </p:cNvCxnSpPr>
          <p:nvPr/>
        </p:nvCxnSpPr>
        <p:spPr bwMode="gray">
          <a:xfrm rot="5400000">
            <a:off x="3362580" y="2834568"/>
            <a:ext cx="511571" cy="2027104"/>
          </a:xfrm>
          <a:prstGeom prst="curvedConnector2">
            <a:avLst/>
          </a:prstGeom>
          <a:ln w="12700" cap="sq">
            <a:solidFill>
              <a:schemeClr val="tx1"/>
            </a:solidFill>
            <a:miter lim="800000"/>
            <a:headEnd type="none"/>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bwMode="gray">
          <a:xfrm>
            <a:off x="5664801" y="3690227"/>
            <a:ext cx="912029" cy="261610"/>
          </a:xfrm>
          <a:prstGeom prst="rect">
            <a:avLst/>
          </a:prstGeom>
          <a:noFill/>
        </p:spPr>
        <p:txBody>
          <a:bodyPr wrap="none" rtlCol="0">
            <a:spAutoFit/>
          </a:bodyPr>
          <a:lstStyle/>
          <a:p>
            <a:pPr>
              <a:lnSpc>
                <a:spcPct val="90000"/>
              </a:lnSpc>
              <a:spcBef>
                <a:spcPts val="1200"/>
              </a:spcBef>
            </a:pPr>
            <a:r>
              <a:rPr lang="en-US" sz="1200" dirty="0" smtClean="0"/>
              <a:t>10.1.1.123</a:t>
            </a:r>
          </a:p>
        </p:txBody>
      </p:sp>
      <p:sp>
        <p:nvSpPr>
          <p:cNvPr id="34" name="Oval 33"/>
          <p:cNvSpPr/>
          <p:nvPr/>
        </p:nvSpPr>
        <p:spPr bwMode="gray">
          <a:xfrm>
            <a:off x="3371177" y="2967002"/>
            <a:ext cx="298841" cy="298841"/>
          </a:xfrm>
          <a:prstGeom prst="ellipse">
            <a:avLst/>
          </a:prstGeom>
          <a:solidFill>
            <a:srgbClr val="FFFF00"/>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1</a:t>
            </a:r>
            <a:endParaRPr lang="en-US" sz="1200" dirty="0">
              <a:solidFill>
                <a:schemeClr val="tx1"/>
              </a:solidFill>
            </a:endParaRPr>
          </a:p>
        </p:txBody>
      </p:sp>
      <p:sp>
        <p:nvSpPr>
          <p:cNvPr id="35" name="Oval 34"/>
          <p:cNvSpPr/>
          <p:nvPr/>
        </p:nvSpPr>
        <p:spPr bwMode="gray">
          <a:xfrm>
            <a:off x="5264994" y="2805874"/>
            <a:ext cx="298841" cy="298841"/>
          </a:xfrm>
          <a:prstGeom prst="ellipse">
            <a:avLst/>
          </a:prstGeom>
          <a:solidFill>
            <a:srgbClr val="FFFF00"/>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a:t>
            </a:r>
          </a:p>
        </p:txBody>
      </p:sp>
      <p:sp>
        <p:nvSpPr>
          <p:cNvPr id="36" name="Oval 35"/>
          <p:cNvSpPr/>
          <p:nvPr/>
        </p:nvSpPr>
        <p:spPr bwMode="gray">
          <a:xfrm>
            <a:off x="1525031" y="2835584"/>
            <a:ext cx="298841" cy="298841"/>
          </a:xfrm>
          <a:prstGeom prst="ellipse">
            <a:avLst/>
          </a:prstGeom>
          <a:solidFill>
            <a:srgbClr val="FFFF00"/>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5</a:t>
            </a:r>
          </a:p>
        </p:txBody>
      </p:sp>
      <p:sp>
        <p:nvSpPr>
          <p:cNvPr id="37" name="Oval 36"/>
          <p:cNvSpPr/>
          <p:nvPr/>
        </p:nvSpPr>
        <p:spPr bwMode="gray">
          <a:xfrm>
            <a:off x="231076" y="3549830"/>
            <a:ext cx="298841" cy="298841"/>
          </a:xfrm>
          <a:prstGeom prst="ellipse">
            <a:avLst/>
          </a:prstGeom>
          <a:solidFill>
            <a:srgbClr val="FFFF00"/>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6</a:t>
            </a:r>
          </a:p>
        </p:txBody>
      </p:sp>
      <p:sp>
        <p:nvSpPr>
          <p:cNvPr id="38" name="Rounded Rectangle 37"/>
          <p:cNvSpPr/>
          <p:nvPr/>
        </p:nvSpPr>
        <p:spPr bwMode="gray">
          <a:xfrm>
            <a:off x="7623907" y="2685608"/>
            <a:ext cx="1035271" cy="103527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t>DNS </a:t>
            </a:r>
            <a:r>
              <a:rPr lang="en-US" sz="1400" dirty="0" err="1" smtClean="0"/>
              <a:t>Svr</a:t>
            </a:r>
            <a:endParaRPr lang="en-US" sz="1400" dirty="0" smtClean="0"/>
          </a:p>
          <a:p>
            <a:pPr algn="ctr"/>
            <a:r>
              <a:rPr lang="en-US" sz="1000" dirty="0" err="1" smtClean="0"/>
              <a:t>example.com</a:t>
            </a:r>
            <a:endParaRPr lang="en-US" sz="1000" dirty="0"/>
          </a:p>
        </p:txBody>
      </p:sp>
      <p:sp>
        <p:nvSpPr>
          <p:cNvPr id="39" name="Rounded Rectangle 38"/>
          <p:cNvSpPr/>
          <p:nvPr/>
        </p:nvSpPr>
        <p:spPr bwMode="gray">
          <a:xfrm>
            <a:off x="7590404" y="1458114"/>
            <a:ext cx="1035271" cy="103527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t>DNS </a:t>
            </a:r>
            <a:r>
              <a:rPr lang="en-US" sz="1400" dirty="0" err="1" smtClean="0"/>
              <a:t>Svr</a:t>
            </a:r>
            <a:endParaRPr lang="en-US" sz="1400" dirty="0" smtClean="0"/>
          </a:p>
          <a:p>
            <a:pPr algn="ctr"/>
            <a:r>
              <a:rPr lang="en-US" sz="1400" dirty="0" smtClean="0"/>
              <a:t>.com</a:t>
            </a:r>
            <a:endParaRPr lang="en-US" sz="1400" dirty="0"/>
          </a:p>
        </p:txBody>
      </p:sp>
      <p:sp>
        <p:nvSpPr>
          <p:cNvPr id="40" name="Rounded Rectangle 39"/>
          <p:cNvSpPr/>
          <p:nvPr/>
        </p:nvSpPr>
        <p:spPr bwMode="gray">
          <a:xfrm>
            <a:off x="7590404" y="238534"/>
            <a:ext cx="1035271" cy="103527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t>DNS </a:t>
            </a:r>
            <a:r>
              <a:rPr lang="en-US" sz="1400" dirty="0" err="1" smtClean="0"/>
              <a:t>Svr</a:t>
            </a:r>
            <a:endParaRPr lang="en-US" sz="1400" dirty="0" smtClean="0"/>
          </a:p>
          <a:p>
            <a:pPr algn="ctr"/>
            <a:r>
              <a:rPr lang="en-US" sz="1400" dirty="0" smtClean="0"/>
              <a:t>root</a:t>
            </a:r>
            <a:endParaRPr lang="en-US" sz="1400" dirty="0"/>
          </a:p>
        </p:txBody>
      </p:sp>
      <p:sp>
        <p:nvSpPr>
          <p:cNvPr id="51" name="Oval 50"/>
          <p:cNvSpPr/>
          <p:nvPr/>
        </p:nvSpPr>
        <p:spPr bwMode="gray">
          <a:xfrm>
            <a:off x="5769470" y="3391386"/>
            <a:ext cx="298841" cy="298841"/>
          </a:xfrm>
          <a:prstGeom prst="ellipse">
            <a:avLst/>
          </a:prstGeom>
          <a:solidFill>
            <a:srgbClr val="FFFF00"/>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3</a:t>
            </a:r>
          </a:p>
        </p:txBody>
      </p:sp>
      <p:sp>
        <p:nvSpPr>
          <p:cNvPr id="57" name="TextBox 56"/>
          <p:cNvSpPr txBox="1"/>
          <p:nvPr/>
        </p:nvSpPr>
        <p:spPr bwMode="gray">
          <a:xfrm>
            <a:off x="3371177" y="4359931"/>
            <a:ext cx="912029" cy="261610"/>
          </a:xfrm>
          <a:prstGeom prst="rect">
            <a:avLst/>
          </a:prstGeom>
          <a:noFill/>
        </p:spPr>
        <p:txBody>
          <a:bodyPr wrap="none" rtlCol="0">
            <a:spAutoFit/>
          </a:bodyPr>
          <a:lstStyle/>
          <a:p>
            <a:pPr>
              <a:lnSpc>
                <a:spcPct val="90000"/>
              </a:lnSpc>
              <a:spcBef>
                <a:spcPts val="1200"/>
              </a:spcBef>
            </a:pPr>
            <a:r>
              <a:rPr lang="en-US" sz="1200" dirty="0" smtClean="0"/>
              <a:t>10.1.1.123</a:t>
            </a:r>
          </a:p>
        </p:txBody>
      </p:sp>
      <p:sp>
        <p:nvSpPr>
          <p:cNvPr id="58" name="Oval 57"/>
          <p:cNvSpPr/>
          <p:nvPr/>
        </p:nvSpPr>
        <p:spPr bwMode="gray">
          <a:xfrm>
            <a:off x="3475846" y="4061090"/>
            <a:ext cx="298841" cy="298841"/>
          </a:xfrm>
          <a:prstGeom prst="ellipse">
            <a:avLst/>
          </a:prstGeom>
          <a:solidFill>
            <a:srgbClr val="FFFF00"/>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4</a:t>
            </a:r>
          </a:p>
        </p:txBody>
      </p:sp>
      <p:cxnSp>
        <p:nvCxnSpPr>
          <p:cNvPr id="86" name="Curved Connector 85"/>
          <p:cNvCxnSpPr>
            <a:endCxn id="40" idx="1"/>
          </p:cNvCxnSpPr>
          <p:nvPr/>
        </p:nvCxnSpPr>
        <p:spPr bwMode="gray">
          <a:xfrm flipV="1">
            <a:off x="5149552" y="756170"/>
            <a:ext cx="2440852" cy="1992037"/>
          </a:xfrm>
          <a:prstGeom prst="curvedConnector3">
            <a:avLst/>
          </a:prstGeom>
          <a:ln w="12700" cap="sq">
            <a:solidFill>
              <a:schemeClr val="tx1"/>
            </a:solidFill>
            <a:miter lim="800000"/>
            <a:headEnd type="none"/>
            <a:tailEnd type="arrow"/>
          </a:ln>
        </p:spPr>
        <p:style>
          <a:lnRef idx="1">
            <a:schemeClr val="accent1"/>
          </a:lnRef>
          <a:fillRef idx="0">
            <a:schemeClr val="accent1"/>
          </a:fillRef>
          <a:effectRef idx="0">
            <a:schemeClr val="accent1"/>
          </a:effectRef>
          <a:fontRef idx="minor">
            <a:schemeClr val="tx1"/>
          </a:fontRef>
        </p:style>
      </p:cxnSp>
      <p:cxnSp>
        <p:nvCxnSpPr>
          <p:cNvPr id="88" name="Curved Connector 87"/>
          <p:cNvCxnSpPr>
            <a:stCxn id="40" idx="1"/>
          </p:cNvCxnSpPr>
          <p:nvPr/>
        </p:nvCxnSpPr>
        <p:spPr bwMode="gray">
          <a:xfrm rot="10800000" flipV="1">
            <a:off x="5149552" y="756170"/>
            <a:ext cx="2440852" cy="2079414"/>
          </a:xfrm>
          <a:prstGeom prst="curvedConnector3">
            <a:avLst>
              <a:gd name="adj1" fmla="val 46412"/>
            </a:avLst>
          </a:prstGeom>
          <a:ln w="12700" cap="sq">
            <a:solidFill>
              <a:schemeClr val="tx1"/>
            </a:solidFill>
            <a:miter lim="800000"/>
            <a:headEnd type="none"/>
            <a:tailEnd type="arrow"/>
          </a:ln>
        </p:spPr>
        <p:style>
          <a:lnRef idx="1">
            <a:schemeClr val="accent1"/>
          </a:lnRef>
          <a:fillRef idx="0">
            <a:schemeClr val="accent1"/>
          </a:fillRef>
          <a:effectRef idx="0">
            <a:schemeClr val="accent1"/>
          </a:effectRef>
          <a:fontRef idx="minor">
            <a:schemeClr val="tx1"/>
          </a:fontRef>
        </p:style>
      </p:cxnSp>
      <p:cxnSp>
        <p:nvCxnSpPr>
          <p:cNvPr id="92" name="Curved Connector 91"/>
          <p:cNvCxnSpPr>
            <a:stCxn id="19" idx="3"/>
            <a:endCxn id="39" idx="1"/>
          </p:cNvCxnSpPr>
          <p:nvPr/>
        </p:nvCxnSpPr>
        <p:spPr bwMode="gray">
          <a:xfrm flipV="1">
            <a:off x="5149552" y="1975750"/>
            <a:ext cx="2440852" cy="1098950"/>
          </a:xfrm>
          <a:prstGeom prst="curvedConnector3">
            <a:avLst/>
          </a:prstGeom>
          <a:ln w="12700" cap="sq">
            <a:solidFill>
              <a:schemeClr val="tx1"/>
            </a:solidFill>
            <a:miter lim="800000"/>
            <a:headEnd type="none"/>
            <a:tailEnd type="arrow"/>
          </a:ln>
        </p:spPr>
        <p:style>
          <a:lnRef idx="1">
            <a:schemeClr val="accent1"/>
          </a:lnRef>
          <a:fillRef idx="0">
            <a:schemeClr val="accent1"/>
          </a:fillRef>
          <a:effectRef idx="0">
            <a:schemeClr val="accent1"/>
          </a:effectRef>
          <a:fontRef idx="minor">
            <a:schemeClr val="tx1"/>
          </a:fontRef>
        </p:style>
      </p:cxnSp>
      <p:cxnSp>
        <p:nvCxnSpPr>
          <p:cNvPr id="96" name="Curved Connector 95"/>
          <p:cNvCxnSpPr>
            <a:stCxn id="39" idx="1"/>
          </p:cNvCxnSpPr>
          <p:nvPr/>
        </p:nvCxnSpPr>
        <p:spPr bwMode="gray">
          <a:xfrm rot="10800000" flipV="1">
            <a:off x="5149552" y="1975749"/>
            <a:ext cx="2440852" cy="1158675"/>
          </a:xfrm>
          <a:prstGeom prst="curvedConnector3">
            <a:avLst>
              <a:gd name="adj1" fmla="val 45963"/>
            </a:avLst>
          </a:prstGeom>
          <a:ln w="12700" cap="sq">
            <a:solidFill>
              <a:schemeClr val="tx1"/>
            </a:solidFill>
            <a:miter lim="800000"/>
            <a:headEnd type="none"/>
            <a:tailEnd type="arrow"/>
          </a:ln>
        </p:spPr>
        <p:style>
          <a:lnRef idx="1">
            <a:schemeClr val="accent1"/>
          </a:lnRef>
          <a:fillRef idx="0">
            <a:schemeClr val="accent1"/>
          </a:fillRef>
          <a:effectRef idx="0">
            <a:schemeClr val="accent1"/>
          </a:effectRef>
          <a:fontRef idx="minor">
            <a:schemeClr val="tx1"/>
          </a:fontRef>
        </p:style>
      </p:cxnSp>
      <p:cxnSp>
        <p:nvCxnSpPr>
          <p:cNvPr id="107" name="Curved Connector 106"/>
          <p:cNvCxnSpPr>
            <a:endCxn id="38" idx="1"/>
          </p:cNvCxnSpPr>
          <p:nvPr/>
        </p:nvCxnSpPr>
        <p:spPr bwMode="gray">
          <a:xfrm flipV="1">
            <a:off x="5149552" y="3203244"/>
            <a:ext cx="2474355" cy="62599"/>
          </a:xfrm>
          <a:prstGeom prst="curvedConnector3">
            <a:avLst/>
          </a:prstGeom>
          <a:ln w="12700" cap="sq">
            <a:solidFill>
              <a:schemeClr val="tx1"/>
            </a:solidFill>
            <a:miter lim="800000"/>
            <a:headEnd type="none"/>
            <a:tailEnd type="arrow"/>
          </a:ln>
        </p:spPr>
        <p:style>
          <a:lnRef idx="1">
            <a:schemeClr val="accent1"/>
          </a:lnRef>
          <a:fillRef idx="0">
            <a:schemeClr val="accent1"/>
          </a:fillRef>
          <a:effectRef idx="0">
            <a:schemeClr val="accent1"/>
          </a:effectRef>
          <a:fontRef idx="minor">
            <a:schemeClr val="tx1"/>
          </a:fontRef>
        </p:style>
      </p:cxnSp>
      <p:cxnSp>
        <p:nvCxnSpPr>
          <p:cNvPr id="109" name="Curved Connector 108"/>
          <p:cNvCxnSpPr/>
          <p:nvPr/>
        </p:nvCxnSpPr>
        <p:spPr bwMode="gray">
          <a:xfrm rot="10800000" flipV="1">
            <a:off x="5149553" y="3336310"/>
            <a:ext cx="2474356" cy="55076"/>
          </a:xfrm>
          <a:prstGeom prst="curvedConnector3">
            <a:avLst/>
          </a:prstGeom>
          <a:ln w="12700" cap="sq">
            <a:solidFill>
              <a:schemeClr val="tx1"/>
            </a:solidFill>
            <a:miter lim="800000"/>
            <a:headEnd type="none"/>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bwMode="gray">
          <a:xfrm>
            <a:off x="6573425" y="2196380"/>
            <a:ext cx="1099805" cy="427809"/>
          </a:xfrm>
          <a:prstGeom prst="rect">
            <a:avLst/>
          </a:prstGeom>
          <a:noFill/>
        </p:spPr>
        <p:txBody>
          <a:bodyPr wrap="none" rtlCol="0">
            <a:spAutoFit/>
          </a:bodyPr>
          <a:lstStyle/>
          <a:p>
            <a:pPr>
              <a:lnSpc>
                <a:spcPct val="90000"/>
              </a:lnSpc>
              <a:spcBef>
                <a:spcPts val="1200"/>
              </a:spcBef>
            </a:pPr>
            <a:r>
              <a:rPr lang="en-US" sz="1200" dirty="0" err="1" smtClean="0"/>
              <a:t>example.com</a:t>
            </a:r>
            <a:r>
              <a:rPr lang="en-US" sz="1200" dirty="0"/>
              <a:t/>
            </a:r>
            <a:br>
              <a:rPr lang="en-US" sz="1200" dirty="0"/>
            </a:br>
            <a:r>
              <a:rPr lang="en-US" sz="1200" dirty="0" smtClean="0"/>
              <a:t>NS</a:t>
            </a:r>
            <a:endParaRPr lang="en-US" sz="1200" b="1" dirty="0" smtClean="0"/>
          </a:p>
        </p:txBody>
      </p:sp>
      <p:sp>
        <p:nvSpPr>
          <p:cNvPr id="31" name="TextBox 30"/>
          <p:cNvSpPr txBox="1"/>
          <p:nvPr/>
        </p:nvSpPr>
        <p:spPr bwMode="gray">
          <a:xfrm>
            <a:off x="7094384" y="907057"/>
            <a:ext cx="518141" cy="427809"/>
          </a:xfrm>
          <a:prstGeom prst="rect">
            <a:avLst/>
          </a:prstGeom>
          <a:noFill/>
        </p:spPr>
        <p:txBody>
          <a:bodyPr wrap="none" rtlCol="0">
            <a:spAutoFit/>
          </a:bodyPr>
          <a:lstStyle/>
          <a:p>
            <a:pPr>
              <a:lnSpc>
                <a:spcPct val="90000"/>
              </a:lnSpc>
              <a:spcBef>
                <a:spcPts val="1200"/>
              </a:spcBef>
            </a:pPr>
            <a:r>
              <a:rPr lang="en-US" sz="1200" dirty="0" smtClean="0"/>
              <a:t>.com</a:t>
            </a:r>
            <a:r>
              <a:rPr lang="en-US" sz="1200" dirty="0"/>
              <a:t/>
            </a:r>
            <a:br>
              <a:rPr lang="en-US" sz="1200" dirty="0"/>
            </a:br>
            <a:r>
              <a:rPr lang="en-US" sz="1200" dirty="0" smtClean="0"/>
              <a:t>NS</a:t>
            </a:r>
            <a:endParaRPr lang="en-US" sz="1200" b="1" dirty="0" smtClean="0"/>
          </a:p>
        </p:txBody>
      </p:sp>
      <p:sp>
        <p:nvSpPr>
          <p:cNvPr id="41" name="TextBox 40"/>
          <p:cNvSpPr txBox="1"/>
          <p:nvPr/>
        </p:nvSpPr>
        <p:spPr bwMode="gray">
          <a:xfrm>
            <a:off x="2989249" y="2672263"/>
            <a:ext cx="1185391" cy="261610"/>
          </a:xfrm>
          <a:prstGeom prst="rect">
            <a:avLst/>
          </a:prstGeom>
          <a:noFill/>
        </p:spPr>
        <p:txBody>
          <a:bodyPr wrap="none" rtlCol="0">
            <a:spAutoFit/>
          </a:bodyPr>
          <a:lstStyle/>
          <a:p>
            <a:pPr>
              <a:lnSpc>
                <a:spcPct val="90000"/>
              </a:lnSpc>
              <a:spcBef>
                <a:spcPts val="1200"/>
              </a:spcBef>
            </a:pPr>
            <a:r>
              <a:rPr lang="en-US" sz="1200" dirty="0" err="1" smtClean="0"/>
              <a:t>example.com</a:t>
            </a:r>
            <a:r>
              <a:rPr lang="en-US" sz="1200" dirty="0" smtClean="0"/>
              <a:t>?</a:t>
            </a:r>
          </a:p>
        </p:txBody>
      </p:sp>
    </p:spTree>
    <p:extLst>
      <p:ext uri="{BB962C8B-B14F-4D97-AF65-F5344CB8AC3E}">
        <p14:creationId xmlns:p14="http://schemas.microsoft.com/office/powerpoint/2010/main" val="351786501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Attacking DNS</a:t>
            </a:r>
            <a:endParaRPr lang="en-US" dirty="0"/>
          </a:p>
        </p:txBody>
      </p:sp>
      <p:sp>
        <p:nvSpPr>
          <p:cNvPr id="5" name="Rounded Rectangle 4"/>
          <p:cNvSpPr/>
          <p:nvPr/>
        </p:nvSpPr>
        <p:spPr bwMode="gray">
          <a:xfrm>
            <a:off x="107460" y="1975750"/>
            <a:ext cx="1035271" cy="103527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t>Web Server</a:t>
            </a:r>
            <a:endParaRPr lang="en-US" sz="1600" dirty="0"/>
          </a:p>
        </p:txBody>
      </p:sp>
      <p:sp>
        <p:nvSpPr>
          <p:cNvPr id="6" name="Rounded Rectangle 5"/>
          <p:cNvSpPr/>
          <p:nvPr/>
        </p:nvSpPr>
        <p:spPr bwMode="gray">
          <a:xfrm>
            <a:off x="1569542" y="3586270"/>
            <a:ext cx="1035271" cy="103527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t>Web Browser</a:t>
            </a:r>
            <a:endParaRPr lang="en-US" sz="1600" dirty="0"/>
          </a:p>
        </p:txBody>
      </p:sp>
      <p:cxnSp>
        <p:nvCxnSpPr>
          <p:cNvPr id="9" name="Curved Connector 8"/>
          <p:cNvCxnSpPr>
            <a:stCxn id="6" idx="0"/>
            <a:endCxn id="5" idx="3"/>
          </p:cNvCxnSpPr>
          <p:nvPr/>
        </p:nvCxnSpPr>
        <p:spPr bwMode="gray">
          <a:xfrm rot="16200000" flipV="1">
            <a:off x="1068513" y="2567604"/>
            <a:ext cx="1092884" cy="944447"/>
          </a:xfrm>
          <a:prstGeom prst="curvedConnector2">
            <a:avLst/>
          </a:prstGeom>
          <a:ln w="12700" cap="sq">
            <a:solidFill>
              <a:schemeClr val="tx1"/>
            </a:solidFill>
            <a:miter lim="800000"/>
            <a:headEnd type="none"/>
            <a:tailEnd type="arrow"/>
          </a:ln>
        </p:spPr>
        <p:style>
          <a:lnRef idx="1">
            <a:schemeClr val="accent1"/>
          </a:lnRef>
          <a:fillRef idx="0">
            <a:schemeClr val="accent1"/>
          </a:fillRef>
          <a:effectRef idx="0">
            <a:schemeClr val="accent1"/>
          </a:effectRef>
          <a:fontRef idx="minor">
            <a:schemeClr val="tx1"/>
          </a:fontRef>
        </p:style>
      </p:cxnSp>
      <p:cxnSp>
        <p:nvCxnSpPr>
          <p:cNvPr id="11" name="Curved Connector 10"/>
          <p:cNvCxnSpPr>
            <a:stCxn id="5" idx="2"/>
            <a:endCxn id="6" idx="1"/>
          </p:cNvCxnSpPr>
          <p:nvPr/>
        </p:nvCxnSpPr>
        <p:spPr bwMode="gray">
          <a:xfrm rot="16200000" flipH="1">
            <a:off x="550877" y="3085240"/>
            <a:ext cx="1092885" cy="944446"/>
          </a:xfrm>
          <a:prstGeom prst="curvedConnector2">
            <a:avLst/>
          </a:prstGeom>
          <a:ln w="12700" cap="sq">
            <a:solidFill>
              <a:schemeClr val="tx1"/>
            </a:solidFill>
            <a:miter lim="800000"/>
            <a:headEnd type="none"/>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bwMode="gray">
          <a:xfrm>
            <a:off x="748362" y="3074700"/>
            <a:ext cx="1604451" cy="261610"/>
          </a:xfrm>
          <a:prstGeom prst="rect">
            <a:avLst/>
          </a:prstGeom>
          <a:noFill/>
        </p:spPr>
        <p:txBody>
          <a:bodyPr wrap="none" rtlCol="0">
            <a:spAutoFit/>
          </a:bodyPr>
          <a:lstStyle/>
          <a:p>
            <a:pPr>
              <a:lnSpc>
                <a:spcPct val="90000"/>
              </a:lnSpc>
              <a:spcBef>
                <a:spcPts val="1200"/>
              </a:spcBef>
            </a:pPr>
            <a:r>
              <a:rPr lang="en-US" sz="1200" dirty="0" smtClean="0"/>
              <a:t>https://</a:t>
            </a:r>
            <a:r>
              <a:rPr lang="en-US" sz="1200" dirty="0" err="1" smtClean="0"/>
              <a:t>example.com</a:t>
            </a:r>
            <a:r>
              <a:rPr lang="en-US" sz="1200" dirty="0" smtClean="0"/>
              <a:t>/</a:t>
            </a:r>
          </a:p>
        </p:txBody>
      </p:sp>
      <p:sp>
        <p:nvSpPr>
          <p:cNvPr id="13" name="TextBox 12"/>
          <p:cNvSpPr txBox="1"/>
          <p:nvPr/>
        </p:nvSpPr>
        <p:spPr bwMode="gray">
          <a:xfrm>
            <a:off x="143446" y="3939304"/>
            <a:ext cx="963300" cy="289823"/>
          </a:xfrm>
          <a:prstGeom prst="rect">
            <a:avLst/>
          </a:prstGeom>
          <a:noFill/>
        </p:spPr>
        <p:txBody>
          <a:bodyPr wrap="none" rtlCol="0">
            <a:spAutoFit/>
          </a:bodyPr>
          <a:lstStyle/>
          <a:p>
            <a:pPr>
              <a:lnSpc>
                <a:spcPct val="90000"/>
              </a:lnSpc>
              <a:spcBef>
                <a:spcPts val="1200"/>
              </a:spcBef>
            </a:pPr>
            <a:r>
              <a:rPr lang="en-US" sz="1400" dirty="0" smtClean="0"/>
              <a:t>web page</a:t>
            </a:r>
          </a:p>
        </p:txBody>
      </p:sp>
      <p:sp>
        <p:nvSpPr>
          <p:cNvPr id="19" name="Rounded Rectangle 18"/>
          <p:cNvSpPr/>
          <p:nvPr/>
        </p:nvSpPr>
        <p:spPr bwMode="gray">
          <a:xfrm>
            <a:off x="4114281" y="2557064"/>
            <a:ext cx="1035271" cy="103527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t>DNS </a:t>
            </a:r>
            <a:r>
              <a:rPr lang="en-US" sz="1400" dirty="0" smtClean="0"/>
              <a:t>Resolver</a:t>
            </a:r>
            <a:endParaRPr lang="en-US" sz="1400" dirty="0"/>
          </a:p>
        </p:txBody>
      </p:sp>
      <p:cxnSp>
        <p:nvCxnSpPr>
          <p:cNvPr id="21" name="Curved Connector 20"/>
          <p:cNvCxnSpPr>
            <a:stCxn id="6" idx="3"/>
            <a:endCxn id="19" idx="1"/>
          </p:cNvCxnSpPr>
          <p:nvPr/>
        </p:nvCxnSpPr>
        <p:spPr bwMode="gray">
          <a:xfrm flipV="1">
            <a:off x="2604813" y="3074700"/>
            <a:ext cx="1509468" cy="1029206"/>
          </a:xfrm>
          <a:prstGeom prst="curvedConnector3">
            <a:avLst>
              <a:gd name="adj1" fmla="val 50000"/>
            </a:avLst>
          </a:prstGeom>
          <a:ln w="12700" cap="sq">
            <a:solidFill>
              <a:schemeClr val="tx1"/>
            </a:solidFill>
            <a:miter lim="800000"/>
            <a:headEnd type="none"/>
            <a:tailEnd type="arrow"/>
          </a:ln>
        </p:spPr>
        <p:style>
          <a:lnRef idx="1">
            <a:schemeClr val="accent1"/>
          </a:lnRef>
          <a:fillRef idx="0">
            <a:schemeClr val="accent1"/>
          </a:fillRef>
          <a:effectRef idx="0">
            <a:schemeClr val="accent1"/>
          </a:effectRef>
          <a:fontRef idx="minor">
            <a:schemeClr val="tx1"/>
          </a:fontRef>
        </p:style>
      </p:cxnSp>
      <p:cxnSp>
        <p:nvCxnSpPr>
          <p:cNvPr id="23" name="Curved Connector 22"/>
          <p:cNvCxnSpPr>
            <a:stCxn id="19" idx="2"/>
            <a:endCxn id="6" idx="3"/>
          </p:cNvCxnSpPr>
          <p:nvPr/>
        </p:nvCxnSpPr>
        <p:spPr bwMode="gray">
          <a:xfrm rot="5400000">
            <a:off x="3362580" y="2834568"/>
            <a:ext cx="511571" cy="2027104"/>
          </a:xfrm>
          <a:prstGeom prst="curvedConnector2">
            <a:avLst/>
          </a:prstGeom>
          <a:ln w="12700" cap="sq">
            <a:solidFill>
              <a:schemeClr val="tx1"/>
            </a:solidFill>
            <a:miter lim="800000"/>
            <a:headEnd type="none"/>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bwMode="gray">
          <a:xfrm>
            <a:off x="6390611" y="3459269"/>
            <a:ext cx="912029" cy="261610"/>
          </a:xfrm>
          <a:prstGeom prst="rect">
            <a:avLst/>
          </a:prstGeom>
          <a:noFill/>
        </p:spPr>
        <p:txBody>
          <a:bodyPr wrap="none" rtlCol="0">
            <a:spAutoFit/>
          </a:bodyPr>
          <a:lstStyle/>
          <a:p>
            <a:pPr>
              <a:lnSpc>
                <a:spcPct val="90000"/>
              </a:lnSpc>
              <a:spcBef>
                <a:spcPts val="1200"/>
              </a:spcBef>
            </a:pPr>
            <a:r>
              <a:rPr lang="en-US" sz="1200" dirty="0" smtClean="0"/>
              <a:t>10.1.1.123</a:t>
            </a:r>
          </a:p>
        </p:txBody>
      </p:sp>
      <p:sp>
        <p:nvSpPr>
          <p:cNvPr id="34" name="Oval 33"/>
          <p:cNvSpPr/>
          <p:nvPr/>
        </p:nvSpPr>
        <p:spPr bwMode="gray">
          <a:xfrm>
            <a:off x="3371177" y="2967002"/>
            <a:ext cx="298841" cy="298841"/>
          </a:xfrm>
          <a:prstGeom prst="ellipse">
            <a:avLst/>
          </a:prstGeom>
          <a:solidFill>
            <a:srgbClr val="FFFF00"/>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1</a:t>
            </a:r>
            <a:endParaRPr lang="en-US" sz="1200" dirty="0">
              <a:solidFill>
                <a:schemeClr val="tx1"/>
              </a:solidFill>
            </a:endParaRPr>
          </a:p>
        </p:txBody>
      </p:sp>
      <p:sp>
        <p:nvSpPr>
          <p:cNvPr id="35" name="Oval 34"/>
          <p:cNvSpPr/>
          <p:nvPr/>
        </p:nvSpPr>
        <p:spPr bwMode="gray">
          <a:xfrm>
            <a:off x="5264994" y="2805874"/>
            <a:ext cx="298841" cy="298841"/>
          </a:xfrm>
          <a:prstGeom prst="ellipse">
            <a:avLst/>
          </a:prstGeom>
          <a:solidFill>
            <a:srgbClr val="FFFF00"/>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a:t>
            </a:r>
          </a:p>
        </p:txBody>
      </p:sp>
      <p:sp>
        <p:nvSpPr>
          <p:cNvPr id="36" name="Oval 35"/>
          <p:cNvSpPr/>
          <p:nvPr/>
        </p:nvSpPr>
        <p:spPr bwMode="gray">
          <a:xfrm>
            <a:off x="1525031" y="2835584"/>
            <a:ext cx="298841" cy="298841"/>
          </a:xfrm>
          <a:prstGeom prst="ellipse">
            <a:avLst/>
          </a:prstGeom>
          <a:solidFill>
            <a:srgbClr val="FFFF00"/>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5</a:t>
            </a:r>
          </a:p>
        </p:txBody>
      </p:sp>
      <p:sp>
        <p:nvSpPr>
          <p:cNvPr id="37" name="Oval 36"/>
          <p:cNvSpPr/>
          <p:nvPr/>
        </p:nvSpPr>
        <p:spPr bwMode="gray">
          <a:xfrm>
            <a:off x="231076" y="3549830"/>
            <a:ext cx="298841" cy="298841"/>
          </a:xfrm>
          <a:prstGeom prst="ellipse">
            <a:avLst/>
          </a:prstGeom>
          <a:solidFill>
            <a:srgbClr val="FFFF00"/>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6</a:t>
            </a:r>
          </a:p>
        </p:txBody>
      </p:sp>
      <p:sp>
        <p:nvSpPr>
          <p:cNvPr id="38" name="Rounded Rectangle 37"/>
          <p:cNvSpPr/>
          <p:nvPr/>
        </p:nvSpPr>
        <p:spPr bwMode="gray">
          <a:xfrm>
            <a:off x="7623907" y="2685608"/>
            <a:ext cx="1035271" cy="103527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t>DNS </a:t>
            </a:r>
            <a:r>
              <a:rPr lang="en-US" sz="1400" dirty="0" err="1" smtClean="0"/>
              <a:t>Svr</a:t>
            </a:r>
            <a:endParaRPr lang="en-US" sz="1400" dirty="0" smtClean="0"/>
          </a:p>
          <a:p>
            <a:pPr algn="ctr"/>
            <a:r>
              <a:rPr lang="en-US" sz="1000" dirty="0" err="1" smtClean="0"/>
              <a:t>example.com</a:t>
            </a:r>
            <a:endParaRPr lang="en-US" sz="1000" dirty="0"/>
          </a:p>
        </p:txBody>
      </p:sp>
      <p:sp>
        <p:nvSpPr>
          <p:cNvPr id="39" name="Rounded Rectangle 38"/>
          <p:cNvSpPr/>
          <p:nvPr/>
        </p:nvSpPr>
        <p:spPr bwMode="gray">
          <a:xfrm>
            <a:off x="7590404" y="1458114"/>
            <a:ext cx="1035271" cy="103527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t>DNS </a:t>
            </a:r>
            <a:r>
              <a:rPr lang="en-US" sz="1400" dirty="0" err="1" smtClean="0"/>
              <a:t>Svr</a:t>
            </a:r>
            <a:endParaRPr lang="en-US" sz="1400" dirty="0" smtClean="0"/>
          </a:p>
          <a:p>
            <a:pPr algn="ctr"/>
            <a:r>
              <a:rPr lang="en-US" sz="1400" dirty="0" smtClean="0"/>
              <a:t>.com</a:t>
            </a:r>
            <a:endParaRPr lang="en-US" sz="1400" dirty="0"/>
          </a:p>
        </p:txBody>
      </p:sp>
      <p:sp>
        <p:nvSpPr>
          <p:cNvPr id="40" name="Rounded Rectangle 39"/>
          <p:cNvSpPr/>
          <p:nvPr/>
        </p:nvSpPr>
        <p:spPr bwMode="gray">
          <a:xfrm>
            <a:off x="7590404" y="238534"/>
            <a:ext cx="1035271" cy="103527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t>DNS </a:t>
            </a:r>
            <a:r>
              <a:rPr lang="en-US" sz="1400" dirty="0" err="1" smtClean="0"/>
              <a:t>Svr</a:t>
            </a:r>
            <a:endParaRPr lang="en-US" sz="1400" dirty="0" smtClean="0"/>
          </a:p>
          <a:p>
            <a:pPr algn="ctr"/>
            <a:r>
              <a:rPr lang="en-US" sz="1400" dirty="0" smtClean="0"/>
              <a:t>root</a:t>
            </a:r>
            <a:endParaRPr lang="en-US" sz="1400" dirty="0"/>
          </a:p>
        </p:txBody>
      </p:sp>
      <p:sp>
        <p:nvSpPr>
          <p:cNvPr id="51" name="Oval 50"/>
          <p:cNvSpPr/>
          <p:nvPr/>
        </p:nvSpPr>
        <p:spPr bwMode="gray">
          <a:xfrm>
            <a:off x="5620049" y="3871079"/>
            <a:ext cx="298841" cy="298841"/>
          </a:xfrm>
          <a:prstGeom prst="ellipse">
            <a:avLst/>
          </a:prstGeom>
          <a:solidFill>
            <a:srgbClr val="FFFF00"/>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3</a:t>
            </a:r>
          </a:p>
        </p:txBody>
      </p:sp>
      <p:sp>
        <p:nvSpPr>
          <p:cNvPr id="57" name="TextBox 56"/>
          <p:cNvSpPr txBox="1"/>
          <p:nvPr/>
        </p:nvSpPr>
        <p:spPr bwMode="gray">
          <a:xfrm>
            <a:off x="3371177" y="4359931"/>
            <a:ext cx="997614" cy="261610"/>
          </a:xfrm>
          <a:prstGeom prst="rect">
            <a:avLst/>
          </a:prstGeom>
          <a:noFill/>
        </p:spPr>
        <p:txBody>
          <a:bodyPr wrap="none" rtlCol="0">
            <a:spAutoFit/>
          </a:bodyPr>
          <a:lstStyle/>
          <a:p>
            <a:pPr>
              <a:lnSpc>
                <a:spcPct val="90000"/>
              </a:lnSpc>
              <a:spcBef>
                <a:spcPts val="1200"/>
              </a:spcBef>
            </a:pPr>
            <a:r>
              <a:rPr lang="en-US" sz="1200" dirty="0" smtClean="0">
                <a:solidFill>
                  <a:srgbClr val="FF0000"/>
                </a:solidFill>
              </a:rPr>
              <a:t>192.168.2.2</a:t>
            </a:r>
          </a:p>
        </p:txBody>
      </p:sp>
      <p:sp>
        <p:nvSpPr>
          <p:cNvPr id="58" name="Oval 57"/>
          <p:cNvSpPr/>
          <p:nvPr/>
        </p:nvSpPr>
        <p:spPr bwMode="gray">
          <a:xfrm>
            <a:off x="3475846" y="4061090"/>
            <a:ext cx="298841" cy="298841"/>
          </a:xfrm>
          <a:prstGeom prst="ellipse">
            <a:avLst/>
          </a:prstGeom>
          <a:solidFill>
            <a:srgbClr val="FFFF00"/>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4</a:t>
            </a:r>
          </a:p>
        </p:txBody>
      </p:sp>
      <p:cxnSp>
        <p:nvCxnSpPr>
          <p:cNvPr id="86" name="Curved Connector 85"/>
          <p:cNvCxnSpPr>
            <a:endCxn id="40" idx="1"/>
          </p:cNvCxnSpPr>
          <p:nvPr/>
        </p:nvCxnSpPr>
        <p:spPr bwMode="gray">
          <a:xfrm flipV="1">
            <a:off x="5149552" y="756170"/>
            <a:ext cx="2440852" cy="1992037"/>
          </a:xfrm>
          <a:prstGeom prst="curvedConnector3">
            <a:avLst/>
          </a:prstGeom>
          <a:ln w="12700" cap="sq">
            <a:solidFill>
              <a:schemeClr val="tx1"/>
            </a:solidFill>
            <a:miter lim="800000"/>
            <a:headEnd type="none"/>
            <a:tailEnd type="arrow"/>
          </a:ln>
        </p:spPr>
        <p:style>
          <a:lnRef idx="1">
            <a:schemeClr val="accent1"/>
          </a:lnRef>
          <a:fillRef idx="0">
            <a:schemeClr val="accent1"/>
          </a:fillRef>
          <a:effectRef idx="0">
            <a:schemeClr val="accent1"/>
          </a:effectRef>
          <a:fontRef idx="minor">
            <a:schemeClr val="tx1"/>
          </a:fontRef>
        </p:style>
      </p:cxnSp>
      <p:cxnSp>
        <p:nvCxnSpPr>
          <p:cNvPr id="88" name="Curved Connector 87"/>
          <p:cNvCxnSpPr>
            <a:stCxn id="40" idx="1"/>
          </p:cNvCxnSpPr>
          <p:nvPr/>
        </p:nvCxnSpPr>
        <p:spPr bwMode="gray">
          <a:xfrm rot="10800000" flipV="1">
            <a:off x="5149552" y="756170"/>
            <a:ext cx="2440852" cy="2079414"/>
          </a:xfrm>
          <a:prstGeom prst="curvedConnector3">
            <a:avLst>
              <a:gd name="adj1" fmla="val 46412"/>
            </a:avLst>
          </a:prstGeom>
          <a:ln w="12700" cap="sq">
            <a:solidFill>
              <a:schemeClr val="tx1"/>
            </a:solidFill>
            <a:miter lim="800000"/>
            <a:headEnd type="none"/>
            <a:tailEnd type="arrow"/>
          </a:ln>
        </p:spPr>
        <p:style>
          <a:lnRef idx="1">
            <a:schemeClr val="accent1"/>
          </a:lnRef>
          <a:fillRef idx="0">
            <a:schemeClr val="accent1"/>
          </a:fillRef>
          <a:effectRef idx="0">
            <a:schemeClr val="accent1"/>
          </a:effectRef>
          <a:fontRef idx="minor">
            <a:schemeClr val="tx1"/>
          </a:fontRef>
        </p:style>
      </p:cxnSp>
      <p:cxnSp>
        <p:nvCxnSpPr>
          <p:cNvPr id="92" name="Curved Connector 91"/>
          <p:cNvCxnSpPr>
            <a:stCxn id="19" idx="3"/>
            <a:endCxn id="39" idx="1"/>
          </p:cNvCxnSpPr>
          <p:nvPr/>
        </p:nvCxnSpPr>
        <p:spPr bwMode="gray">
          <a:xfrm flipV="1">
            <a:off x="5149552" y="1975750"/>
            <a:ext cx="2440852" cy="1098950"/>
          </a:xfrm>
          <a:prstGeom prst="curvedConnector3">
            <a:avLst/>
          </a:prstGeom>
          <a:ln w="12700" cap="sq">
            <a:solidFill>
              <a:schemeClr val="tx1"/>
            </a:solidFill>
            <a:miter lim="800000"/>
            <a:headEnd type="none"/>
            <a:tailEnd type="arrow"/>
          </a:ln>
        </p:spPr>
        <p:style>
          <a:lnRef idx="1">
            <a:schemeClr val="accent1"/>
          </a:lnRef>
          <a:fillRef idx="0">
            <a:schemeClr val="accent1"/>
          </a:fillRef>
          <a:effectRef idx="0">
            <a:schemeClr val="accent1"/>
          </a:effectRef>
          <a:fontRef idx="minor">
            <a:schemeClr val="tx1"/>
          </a:fontRef>
        </p:style>
      </p:cxnSp>
      <p:cxnSp>
        <p:nvCxnSpPr>
          <p:cNvPr id="96" name="Curved Connector 95"/>
          <p:cNvCxnSpPr>
            <a:stCxn id="39" idx="1"/>
          </p:cNvCxnSpPr>
          <p:nvPr/>
        </p:nvCxnSpPr>
        <p:spPr bwMode="gray">
          <a:xfrm rot="10800000" flipV="1">
            <a:off x="5149552" y="1975749"/>
            <a:ext cx="2440852" cy="1158675"/>
          </a:xfrm>
          <a:prstGeom prst="curvedConnector3">
            <a:avLst>
              <a:gd name="adj1" fmla="val 45963"/>
            </a:avLst>
          </a:prstGeom>
          <a:ln w="12700" cap="sq">
            <a:solidFill>
              <a:schemeClr val="tx1"/>
            </a:solidFill>
            <a:miter lim="800000"/>
            <a:headEnd type="none"/>
            <a:tailEnd type="arrow"/>
          </a:ln>
        </p:spPr>
        <p:style>
          <a:lnRef idx="1">
            <a:schemeClr val="accent1"/>
          </a:lnRef>
          <a:fillRef idx="0">
            <a:schemeClr val="accent1"/>
          </a:fillRef>
          <a:effectRef idx="0">
            <a:schemeClr val="accent1"/>
          </a:effectRef>
          <a:fontRef idx="minor">
            <a:schemeClr val="tx1"/>
          </a:fontRef>
        </p:style>
      </p:cxnSp>
      <p:cxnSp>
        <p:nvCxnSpPr>
          <p:cNvPr id="107" name="Curved Connector 106"/>
          <p:cNvCxnSpPr>
            <a:endCxn id="38" idx="1"/>
          </p:cNvCxnSpPr>
          <p:nvPr/>
        </p:nvCxnSpPr>
        <p:spPr bwMode="gray">
          <a:xfrm flipV="1">
            <a:off x="5149552" y="3203244"/>
            <a:ext cx="2474355" cy="62599"/>
          </a:xfrm>
          <a:prstGeom prst="curvedConnector3">
            <a:avLst/>
          </a:prstGeom>
          <a:ln w="12700" cap="sq">
            <a:solidFill>
              <a:schemeClr val="tx1"/>
            </a:solidFill>
            <a:miter lim="800000"/>
            <a:headEnd type="none"/>
            <a:tailEnd type="arrow"/>
          </a:ln>
        </p:spPr>
        <p:style>
          <a:lnRef idx="1">
            <a:schemeClr val="accent1"/>
          </a:lnRef>
          <a:fillRef idx="0">
            <a:schemeClr val="accent1"/>
          </a:fillRef>
          <a:effectRef idx="0">
            <a:schemeClr val="accent1"/>
          </a:effectRef>
          <a:fontRef idx="minor">
            <a:schemeClr val="tx1"/>
          </a:fontRef>
        </p:style>
      </p:cxnSp>
      <p:cxnSp>
        <p:nvCxnSpPr>
          <p:cNvPr id="109" name="Curved Connector 108"/>
          <p:cNvCxnSpPr/>
          <p:nvPr/>
        </p:nvCxnSpPr>
        <p:spPr bwMode="gray">
          <a:xfrm rot="10800000" flipV="1">
            <a:off x="6152563" y="3336310"/>
            <a:ext cx="1471346" cy="55076"/>
          </a:xfrm>
          <a:prstGeom prst="curvedConnector3">
            <a:avLst/>
          </a:prstGeom>
          <a:ln w="12700" cap="sq">
            <a:solidFill>
              <a:schemeClr val="tx1"/>
            </a:solidFill>
            <a:miter lim="800000"/>
            <a:headEnd type="none"/>
            <a:tailEnd type="arrow"/>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bwMode="gray">
          <a:xfrm>
            <a:off x="6846626" y="4229127"/>
            <a:ext cx="1035271" cy="1035271"/>
          </a:xfrm>
          <a:prstGeom prst="roundRect">
            <a:avLst/>
          </a:prstGeom>
          <a:solidFill>
            <a:srgbClr val="FF0000">
              <a:alpha val="52000"/>
            </a:srgbClr>
          </a:solidFill>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err="1" smtClean="0"/>
              <a:t>AttackingDNS</a:t>
            </a:r>
            <a:r>
              <a:rPr lang="en-US" sz="1400" dirty="0" smtClean="0"/>
              <a:t> </a:t>
            </a:r>
            <a:r>
              <a:rPr lang="en-US" sz="1400" dirty="0" err="1" smtClean="0"/>
              <a:t>Svr</a:t>
            </a:r>
            <a:endParaRPr lang="en-US" sz="1400" dirty="0" smtClean="0"/>
          </a:p>
          <a:p>
            <a:pPr algn="ctr"/>
            <a:r>
              <a:rPr lang="en-US" sz="1000" dirty="0" err="1" smtClean="0"/>
              <a:t>example.com</a:t>
            </a:r>
            <a:endParaRPr lang="en-US" sz="1000" dirty="0"/>
          </a:p>
        </p:txBody>
      </p:sp>
      <p:cxnSp>
        <p:nvCxnSpPr>
          <p:cNvPr id="7" name="Curved Connector 6"/>
          <p:cNvCxnSpPr>
            <a:stCxn id="30" idx="1"/>
          </p:cNvCxnSpPr>
          <p:nvPr/>
        </p:nvCxnSpPr>
        <p:spPr bwMode="gray">
          <a:xfrm rot="10800000">
            <a:off x="5149552" y="3459269"/>
            <a:ext cx="1697074" cy="1287494"/>
          </a:xfrm>
          <a:prstGeom prst="curvedConnector3">
            <a:avLst/>
          </a:prstGeom>
          <a:ln w="57150" cap="sq" cmpd="sng">
            <a:solidFill>
              <a:srgbClr val="FF0000"/>
            </a:solidFill>
            <a:miter lim="800000"/>
            <a:headEnd type="none"/>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bwMode="gray">
          <a:xfrm>
            <a:off x="5462875" y="4621541"/>
            <a:ext cx="997614" cy="261610"/>
          </a:xfrm>
          <a:prstGeom prst="rect">
            <a:avLst/>
          </a:prstGeom>
          <a:noFill/>
        </p:spPr>
        <p:txBody>
          <a:bodyPr wrap="none" rtlCol="0">
            <a:spAutoFit/>
          </a:bodyPr>
          <a:lstStyle/>
          <a:p>
            <a:pPr>
              <a:lnSpc>
                <a:spcPct val="90000"/>
              </a:lnSpc>
              <a:spcBef>
                <a:spcPts val="1200"/>
              </a:spcBef>
            </a:pPr>
            <a:r>
              <a:rPr lang="en-US" sz="1200" dirty="0" smtClean="0"/>
              <a:t>192.168.2.2</a:t>
            </a:r>
          </a:p>
        </p:txBody>
      </p:sp>
      <p:sp>
        <p:nvSpPr>
          <p:cNvPr id="42" name="TextBox 41"/>
          <p:cNvSpPr txBox="1"/>
          <p:nvPr/>
        </p:nvSpPr>
        <p:spPr bwMode="gray">
          <a:xfrm>
            <a:off x="6573425" y="2196380"/>
            <a:ext cx="1099805" cy="427809"/>
          </a:xfrm>
          <a:prstGeom prst="rect">
            <a:avLst/>
          </a:prstGeom>
          <a:noFill/>
        </p:spPr>
        <p:txBody>
          <a:bodyPr wrap="none" rtlCol="0">
            <a:spAutoFit/>
          </a:bodyPr>
          <a:lstStyle/>
          <a:p>
            <a:pPr>
              <a:lnSpc>
                <a:spcPct val="90000"/>
              </a:lnSpc>
              <a:spcBef>
                <a:spcPts val="1200"/>
              </a:spcBef>
            </a:pPr>
            <a:r>
              <a:rPr lang="en-US" sz="1200" dirty="0" err="1" smtClean="0"/>
              <a:t>example.com</a:t>
            </a:r>
            <a:r>
              <a:rPr lang="en-US" sz="1200" dirty="0"/>
              <a:t/>
            </a:r>
            <a:br>
              <a:rPr lang="en-US" sz="1200" dirty="0"/>
            </a:br>
            <a:r>
              <a:rPr lang="en-US" sz="1200" dirty="0" smtClean="0"/>
              <a:t>NS</a:t>
            </a:r>
            <a:endParaRPr lang="en-US" sz="1200" b="1" dirty="0" smtClean="0"/>
          </a:p>
        </p:txBody>
      </p:sp>
      <p:sp>
        <p:nvSpPr>
          <p:cNvPr id="43" name="TextBox 42"/>
          <p:cNvSpPr txBox="1"/>
          <p:nvPr/>
        </p:nvSpPr>
        <p:spPr bwMode="gray">
          <a:xfrm>
            <a:off x="7094384" y="907057"/>
            <a:ext cx="518141" cy="427809"/>
          </a:xfrm>
          <a:prstGeom prst="rect">
            <a:avLst/>
          </a:prstGeom>
          <a:noFill/>
        </p:spPr>
        <p:txBody>
          <a:bodyPr wrap="none" rtlCol="0">
            <a:spAutoFit/>
          </a:bodyPr>
          <a:lstStyle/>
          <a:p>
            <a:pPr>
              <a:lnSpc>
                <a:spcPct val="90000"/>
              </a:lnSpc>
              <a:spcBef>
                <a:spcPts val="1200"/>
              </a:spcBef>
            </a:pPr>
            <a:r>
              <a:rPr lang="en-US" sz="1200" dirty="0" smtClean="0"/>
              <a:t>.com</a:t>
            </a:r>
            <a:r>
              <a:rPr lang="en-US" sz="1200" dirty="0"/>
              <a:t/>
            </a:r>
            <a:br>
              <a:rPr lang="en-US" sz="1200" dirty="0"/>
            </a:br>
            <a:r>
              <a:rPr lang="en-US" sz="1200" dirty="0" smtClean="0"/>
              <a:t>NS</a:t>
            </a:r>
            <a:endParaRPr lang="en-US" sz="1200" b="1" dirty="0" smtClean="0"/>
          </a:p>
        </p:txBody>
      </p:sp>
      <p:sp>
        <p:nvSpPr>
          <p:cNvPr id="44" name="Donut 43"/>
          <p:cNvSpPr/>
          <p:nvPr/>
        </p:nvSpPr>
        <p:spPr bwMode="gray">
          <a:xfrm>
            <a:off x="2976346" y="3910885"/>
            <a:ext cx="1775995" cy="898092"/>
          </a:xfrm>
          <a:prstGeom prst="donut">
            <a:avLst>
              <a:gd name="adj" fmla="val 3826"/>
            </a:avLst>
          </a:prstGeom>
          <a:solidFill>
            <a:srgbClr val="FF0000"/>
          </a:solidFill>
          <a:ln w="12700" cap="sq">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TextBox 45"/>
          <p:cNvSpPr txBox="1"/>
          <p:nvPr/>
        </p:nvSpPr>
        <p:spPr bwMode="gray">
          <a:xfrm>
            <a:off x="2989249" y="2672263"/>
            <a:ext cx="1185391" cy="261610"/>
          </a:xfrm>
          <a:prstGeom prst="rect">
            <a:avLst/>
          </a:prstGeom>
          <a:noFill/>
        </p:spPr>
        <p:txBody>
          <a:bodyPr wrap="none" rtlCol="0">
            <a:spAutoFit/>
          </a:bodyPr>
          <a:lstStyle/>
          <a:p>
            <a:pPr>
              <a:lnSpc>
                <a:spcPct val="90000"/>
              </a:lnSpc>
              <a:spcBef>
                <a:spcPts val="1200"/>
              </a:spcBef>
            </a:pPr>
            <a:r>
              <a:rPr lang="en-US" sz="1200" dirty="0" err="1" smtClean="0"/>
              <a:t>example.com</a:t>
            </a:r>
            <a:r>
              <a:rPr lang="en-US" sz="1200" dirty="0" smtClean="0"/>
              <a:t>?</a:t>
            </a:r>
          </a:p>
        </p:txBody>
      </p:sp>
    </p:spTree>
    <p:extLst>
      <p:ext uri="{BB962C8B-B14F-4D97-AF65-F5344CB8AC3E}">
        <p14:creationId xmlns:p14="http://schemas.microsoft.com/office/powerpoint/2010/main" val="11372974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Poisoned Cache</a:t>
            </a:r>
            <a:endParaRPr lang="en-US" dirty="0"/>
          </a:p>
        </p:txBody>
      </p:sp>
      <p:sp>
        <p:nvSpPr>
          <p:cNvPr id="5" name="Rounded Rectangle 4"/>
          <p:cNvSpPr/>
          <p:nvPr/>
        </p:nvSpPr>
        <p:spPr bwMode="gray">
          <a:xfrm>
            <a:off x="107460" y="1975750"/>
            <a:ext cx="1035271" cy="103527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t>Web Server</a:t>
            </a:r>
            <a:endParaRPr lang="en-US" sz="1600" dirty="0"/>
          </a:p>
        </p:txBody>
      </p:sp>
      <p:sp>
        <p:nvSpPr>
          <p:cNvPr id="6" name="Rounded Rectangle 5"/>
          <p:cNvSpPr/>
          <p:nvPr/>
        </p:nvSpPr>
        <p:spPr bwMode="gray">
          <a:xfrm>
            <a:off x="1569542" y="3586270"/>
            <a:ext cx="1035271" cy="103527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t>Web Browser</a:t>
            </a:r>
            <a:endParaRPr lang="en-US" sz="1600" dirty="0"/>
          </a:p>
        </p:txBody>
      </p:sp>
      <p:cxnSp>
        <p:nvCxnSpPr>
          <p:cNvPr id="9" name="Curved Connector 8"/>
          <p:cNvCxnSpPr>
            <a:stCxn id="6" idx="0"/>
            <a:endCxn id="5" idx="3"/>
          </p:cNvCxnSpPr>
          <p:nvPr/>
        </p:nvCxnSpPr>
        <p:spPr bwMode="gray">
          <a:xfrm rot="16200000" flipV="1">
            <a:off x="1068513" y="2567604"/>
            <a:ext cx="1092884" cy="944447"/>
          </a:xfrm>
          <a:prstGeom prst="curvedConnector2">
            <a:avLst/>
          </a:prstGeom>
          <a:ln w="12700" cap="sq">
            <a:solidFill>
              <a:schemeClr val="tx1"/>
            </a:solidFill>
            <a:miter lim="800000"/>
            <a:headEnd type="none"/>
            <a:tailEnd type="arrow"/>
          </a:ln>
        </p:spPr>
        <p:style>
          <a:lnRef idx="1">
            <a:schemeClr val="accent1"/>
          </a:lnRef>
          <a:fillRef idx="0">
            <a:schemeClr val="accent1"/>
          </a:fillRef>
          <a:effectRef idx="0">
            <a:schemeClr val="accent1"/>
          </a:effectRef>
          <a:fontRef idx="minor">
            <a:schemeClr val="tx1"/>
          </a:fontRef>
        </p:style>
      </p:cxnSp>
      <p:cxnSp>
        <p:nvCxnSpPr>
          <p:cNvPr id="11" name="Curved Connector 10"/>
          <p:cNvCxnSpPr>
            <a:stCxn id="5" idx="2"/>
            <a:endCxn id="6" idx="1"/>
          </p:cNvCxnSpPr>
          <p:nvPr/>
        </p:nvCxnSpPr>
        <p:spPr bwMode="gray">
          <a:xfrm rot="16200000" flipH="1">
            <a:off x="550877" y="3085240"/>
            <a:ext cx="1092885" cy="944446"/>
          </a:xfrm>
          <a:prstGeom prst="curvedConnector2">
            <a:avLst/>
          </a:prstGeom>
          <a:ln w="12700" cap="sq">
            <a:solidFill>
              <a:schemeClr val="tx1"/>
            </a:solidFill>
            <a:miter lim="800000"/>
            <a:headEnd type="none"/>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bwMode="gray">
          <a:xfrm>
            <a:off x="748362" y="3074700"/>
            <a:ext cx="1604451" cy="261610"/>
          </a:xfrm>
          <a:prstGeom prst="rect">
            <a:avLst/>
          </a:prstGeom>
          <a:noFill/>
        </p:spPr>
        <p:txBody>
          <a:bodyPr wrap="none" rtlCol="0">
            <a:spAutoFit/>
          </a:bodyPr>
          <a:lstStyle/>
          <a:p>
            <a:pPr>
              <a:lnSpc>
                <a:spcPct val="90000"/>
              </a:lnSpc>
              <a:spcBef>
                <a:spcPts val="1200"/>
              </a:spcBef>
            </a:pPr>
            <a:r>
              <a:rPr lang="en-US" sz="1200" dirty="0" smtClean="0"/>
              <a:t>https://</a:t>
            </a:r>
            <a:r>
              <a:rPr lang="en-US" sz="1200" dirty="0" err="1" smtClean="0"/>
              <a:t>example.com</a:t>
            </a:r>
            <a:r>
              <a:rPr lang="en-US" sz="1200" dirty="0" smtClean="0"/>
              <a:t>/</a:t>
            </a:r>
          </a:p>
        </p:txBody>
      </p:sp>
      <p:sp>
        <p:nvSpPr>
          <p:cNvPr id="13" name="TextBox 12"/>
          <p:cNvSpPr txBox="1"/>
          <p:nvPr/>
        </p:nvSpPr>
        <p:spPr bwMode="gray">
          <a:xfrm>
            <a:off x="143446" y="3939304"/>
            <a:ext cx="963300" cy="289823"/>
          </a:xfrm>
          <a:prstGeom prst="rect">
            <a:avLst/>
          </a:prstGeom>
          <a:noFill/>
        </p:spPr>
        <p:txBody>
          <a:bodyPr wrap="none" rtlCol="0">
            <a:spAutoFit/>
          </a:bodyPr>
          <a:lstStyle/>
          <a:p>
            <a:pPr>
              <a:lnSpc>
                <a:spcPct val="90000"/>
              </a:lnSpc>
              <a:spcBef>
                <a:spcPts val="1200"/>
              </a:spcBef>
            </a:pPr>
            <a:r>
              <a:rPr lang="en-US" sz="1400" dirty="0" smtClean="0"/>
              <a:t>web page</a:t>
            </a:r>
          </a:p>
        </p:txBody>
      </p:sp>
      <p:sp>
        <p:nvSpPr>
          <p:cNvPr id="19" name="Rounded Rectangle 18"/>
          <p:cNvSpPr/>
          <p:nvPr/>
        </p:nvSpPr>
        <p:spPr bwMode="gray">
          <a:xfrm>
            <a:off x="4114281" y="2557064"/>
            <a:ext cx="1035271" cy="103527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t>DNS </a:t>
            </a:r>
            <a:r>
              <a:rPr lang="en-US" sz="1400" dirty="0" smtClean="0"/>
              <a:t>Resolver</a:t>
            </a:r>
            <a:endParaRPr lang="en-US" sz="1400" dirty="0"/>
          </a:p>
        </p:txBody>
      </p:sp>
      <p:cxnSp>
        <p:nvCxnSpPr>
          <p:cNvPr id="21" name="Curved Connector 20"/>
          <p:cNvCxnSpPr>
            <a:stCxn id="6" idx="3"/>
            <a:endCxn id="19" idx="1"/>
          </p:cNvCxnSpPr>
          <p:nvPr/>
        </p:nvCxnSpPr>
        <p:spPr bwMode="gray">
          <a:xfrm flipV="1">
            <a:off x="2604813" y="3074700"/>
            <a:ext cx="1509468" cy="1029206"/>
          </a:xfrm>
          <a:prstGeom prst="curvedConnector3">
            <a:avLst>
              <a:gd name="adj1" fmla="val 50000"/>
            </a:avLst>
          </a:prstGeom>
          <a:ln w="12700" cap="sq">
            <a:solidFill>
              <a:schemeClr val="tx1"/>
            </a:solidFill>
            <a:miter lim="800000"/>
            <a:headEnd type="none"/>
            <a:tailEnd type="arrow"/>
          </a:ln>
        </p:spPr>
        <p:style>
          <a:lnRef idx="1">
            <a:schemeClr val="accent1"/>
          </a:lnRef>
          <a:fillRef idx="0">
            <a:schemeClr val="accent1"/>
          </a:fillRef>
          <a:effectRef idx="0">
            <a:schemeClr val="accent1"/>
          </a:effectRef>
          <a:fontRef idx="minor">
            <a:schemeClr val="tx1"/>
          </a:fontRef>
        </p:style>
      </p:cxnSp>
      <p:cxnSp>
        <p:nvCxnSpPr>
          <p:cNvPr id="23" name="Curved Connector 22"/>
          <p:cNvCxnSpPr>
            <a:stCxn id="19" idx="2"/>
            <a:endCxn id="6" idx="3"/>
          </p:cNvCxnSpPr>
          <p:nvPr/>
        </p:nvCxnSpPr>
        <p:spPr bwMode="gray">
          <a:xfrm rot="5400000">
            <a:off x="3362580" y="2834568"/>
            <a:ext cx="511571" cy="2027104"/>
          </a:xfrm>
          <a:prstGeom prst="curvedConnector2">
            <a:avLst/>
          </a:prstGeom>
          <a:ln w="12700" cap="sq">
            <a:solidFill>
              <a:schemeClr val="tx1"/>
            </a:solidFill>
            <a:miter lim="800000"/>
            <a:headEnd type="none"/>
            <a:tailEnd type="arrow"/>
          </a:ln>
        </p:spPr>
        <p:style>
          <a:lnRef idx="1">
            <a:schemeClr val="accent1"/>
          </a:lnRef>
          <a:fillRef idx="0">
            <a:schemeClr val="accent1"/>
          </a:fillRef>
          <a:effectRef idx="0">
            <a:schemeClr val="accent1"/>
          </a:effectRef>
          <a:fontRef idx="minor">
            <a:schemeClr val="tx1"/>
          </a:fontRef>
        </p:style>
      </p:cxnSp>
      <p:sp>
        <p:nvSpPr>
          <p:cNvPr id="34" name="Oval 33"/>
          <p:cNvSpPr/>
          <p:nvPr/>
        </p:nvSpPr>
        <p:spPr bwMode="gray">
          <a:xfrm>
            <a:off x="3371177" y="2967002"/>
            <a:ext cx="298841" cy="298841"/>
          </a:xfrm>
          <a:prstGeom prst="ellipse">
            <a:avLst/>
          </a:prstGeom>
          <a:solidFill>
            <a:srgbClr val="FFFF00"/>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1</a:t>
            </a:r>
            <a:endParaRPr lang="en-US" sz="1200" dirty="0">
              <a:solidFill>
                <a:schemeClr val="tx1"/>
              </a:solidFill>
            </a:endParaRPr>
          </a:p>
        </p:txBody>
      </p:sp>
      <p:sp>
        <p:nvSpPr>
          <p:cNvPr id="35" name="Oval 34"/>
          <p:cNvSpPr/>
          <p:nvPr/>
        </p:nvSpPr>
        <p:spPr bwMode="gray">
          <a:xfrm>
            <a:off x="3640694" y="4061090"/>
            <a:ext cx="298841" cy="298841"/>
          </a:xfrm>
          <a:prstGeom prst="ellipse">
            <a:avLst/>
          </a:prstGeom>
          <a:solidFill>
            <a:srgbClr val="FFFF00"/>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a:t>
            </a:r>
          </a:p>
        </p:txBody>
      </p:sp>
      <p:sp>
        <p:nvSpPr>
          <p:cNvPr id="36" name="Oval 35"/>
          <p:cNvSpPr/>
          <p:nvPr/>
        </p:nvSpPr>
        <p:spPr bwMode="gray">
          <a:xfrm>
            <a:off x="1525031" y="2835584"/>
            <a:ext cx="298841" cy="298841"/>
          </a:xfrm>
          <a:prstGeom prst="ellipse">
            <a:avLst/>
          </a:prstGeom>
          <a:solidFill>
            <a:srgbClr val="FFFF00"/>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3</a:t>
            </a:r>
            <a:endParaRPr lang="en-US" sz="1200" dirty="0">
              <a:solidFill>
                <a:schemeClr val="tx1"/>
              </a:solidFill>
            </a:endParaRPr>
          </a:p>
        </p:txBody>
      </p:sp>
      <p:sp>
        <p:nvSpPr>
          <p:cNvPr id="37" name="Oval 36"/>
          <p:cNvSpPr/>
          <p:nvPr/>
        </p:nvSpPr>
        <p:spPr bwMode="gray">
          <a:xfrm>
            <a:off x="231076" y="3549830"/>
            <a:ext cx="298841" cy="298841"/>
          </a:xfrm>
          <a:prstGeom prst="ellipse">
            <a:avLst/>
          </a:prstGeom>
          <a:solidFill>
            <a:srgbClr val="FFFF00"/>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4</a:t>
            </a:r>
            <a:endParaRPr lang="en-US" sz="1200" dirty="0">
              <a:solidFill>
                <a:schemeClr val="tx1"/>
              </a:solidFill>
            </a:endParaRPr>
          </a:p>
        </p:txBody>
      </p:sp>
      <p:sp>
        <p:nvSpPr>
          <p:cNvPr id="57" name="TextBox 56"/>
          <p:cNvSpPr txBox="1"/>
          <p:nvPr/>
        </p:nvSpPr>
        <p:spPr bwMode="gray">
          <a:xfrm>
            <a:off x="3371177" y="4359931"/>
            <a:ext cx="997614" cy="261610"/>
          </a:xfrm>
          <a:prstGeom prst="rect">
            <a:avLst/>
          </a:prstGeom>
          <a:noFill/>
        </p:spPr>
        <p:txBody>
          <a:bodyPr wrap="none" rtlCol="0">
            <a:spAutoFit/>
          </a:bodyPr>
          <a:lstStyle/>
          <a:p>
            <a:pPr>
              <a:lnSpc>
                <a:spcPct val="90000"/>
              </a:lnSpc>
              <a:spcBef>
                <a:spcPts val="1200"/>
              </a:spcBef>
            </a:pPr>
            <a:r>
              <a:rPr lang="en-US" sz="1200" dirty="0" smtClean="0">
                <a:solidFill>
                  <a:srgbClr val="FF0000"/>
                </a:solidFill>
              </a:rPr>
              <a:t>192.168.2.2</a:t>
            </a:r>
          </a:p>
        </p:txBody>
      </p:sp>
      <p:sp>
        <p:nvSpPr>
          <p:cNvPr id="111" name="TextBox 110"/>
          <p:cNvSpPr txBox="1"/>
          <p:nvPr/>
        </p:nvSpPr>
        <p:spPr bwMode="gray">
          <a:xfrm>
            <a:off x="5258178" y="2658945"/>
            <a:ext cx="3657221" cy="1527085"/>
          </a:xfrm>
          <a:prstGeom prst="rect">
            <a:avLst/>
          </a:prstGeom>
          <a:noFill/>
        </p:spPr>
        <p:txBody>
          <a:bodyPr wrap="square" rtlCol="0">
            <a:spAutoFit/>
          </a:bodyPr>
          <a:lstStyle/>
          <a:p>
            <a:pPr>
              <a:lnSpc>
                <a:spcPct val="90000"/>
              </a:lnSpc>
              <a:spcBef>
                <a:spcPts val="1200"/>
              </a:spcBef>
            </a:pPr>
            <a:r>
              <a:rPr lang="en-US" sz="1400" dirty="0" smtClean="0"/>
              <a:t>Resolver </a:t>
            </a:r>
            <a:r>
              <a:rPr lang="en-US" sz="1400" b="1" i="1" dirty="0" smtClean="0"/>
              <a:t>cache</a:t>
            </a:r>
            <a:r>
              <a:rPr lang="en-US" sz="1400" dirty="0" smtClean="0"/>
              <a:t> now has wrong data:</a:t>
            </a:r>
          </a:p>
          <a:p>
            <a:pPr>
              <a:lnSpc>
                <a:spcPct val="90000"/>
              </a:lnSpc>
              <a:spcBef>
                <a:spcPts val="1200"/>
              </a:spcBef>
            </a:pPr>
            <a:r>
              <a:rPr lang="en-US" sz="1400" dirty="0"/>
              <a:t> </a:t>
            </a:r>
            <a:r>
              <a:rPr lang="en-US" sz="1400" dirty="0" smtClean="0"/>
              <a:t>  </a:t>
            </a:r>
            <a:r>
              <a:rPr lang="en-US" sz="1400" dirty="0" err="1" smtClean="0"/>
              <a:t>example.com</a:t>
            </a:r>
            <a:r>
              <a:rPr lang="en-US" sz="1400" dirty="0" smtClean="0"/>
              <a:t>  </a:t>
            </a:r>
            <a:r>
              <a:rPr lang="en-US" sz="1400" dirty="0" smtClean="0">
                <a:solidFill>
                  <a:srgbClr val="FF0000"/>
                </a:solidFill>
              </a:rPr>
              <a:t>192.168.2.2</a:t>
            </a:r>
          </a:p>
          <a:p>
            <a:pPr>
              <a:lnSpc>
                <a:spcPct val="90000"/>
              </a:lnSpc>
              <a:spcBef>
                <a:spcPts val="1200"/>
              </a:spcBef>
            </a:pPr>
            <a:endParaRPr lang="en-US" sz="1400" dirty="0" smtClean="0"/>
          </a:p>
          <a:p>
            <a:pPr>
              <a:lnSpc>
                <a:spcPct val="90000"/>
              </a:lnSpc>
              <a:spcBef>
                <a:spcPts val="1200"/>
              </a:spcBef>
            </a:pPr>
            <a:r>
              <a:rPr lang="en-US" sz="1400" dirty="0" smtClean="0"/>
              <a:t>This stays in the cache until the </a:t>
            </a:r>
            <a:br>
              <a:rPr lang="en-US" sz="1400" dirty="0" smtClean="0"/>
            </a:br>
            <a:r>
              <a:rPr lang="en-US" sz="1400" dirty="0" smtClean="0"/>
              <a:t>Time-To-Live (TTL) expires!</a:t>
            </a:r>
          </a:p>
        </p:txBody>
      </p:sp>
      <p:sp>
        <p:nvSpPr>
          <p:cNvPr id="22" name="TextBox 21"/>
          <p:cNvSpPr txBox="1"/>
          <p:nvPr/>
        </p:nvSpPr>
        <p:spPr bwMode="gray">
          <a:xfrm>
            <a:off x="2989249" y="2672263"/>
            <a:ext cx="1185391" cy="261610"/>
          </a:xfrm>
          <a:prstGeom prst="rect">
            <a:avLst/>
          </a:prstGeom>
          <a:noFill/>
        </p:spPr>
        <p:txBody>
          <a:bodyPr wrap="none" rtlCol="0">
            <a:spAutoFit/>
          </a:bodyPr>
          <a:lstStyle/>
          <a:p>
            <a:pPr>
              <a:lnSpc>
                <a:spcPct val="90000"/>
              </a:lnSpc>
              <a:spcBef>
                <a:spcPts val="1200"/>
              </a:spcBef>
            </a:pPr>
            <a:r>
              <a:rPr lang="en-US" sz="1200" dirty="0" err="1" smtClean="0"/>
              <a:t>example.com</a:t>
            </a:r>
            <a:r>
              <a:rPr lang="en-US" sz="1200" dirty="0" smtClean="0"/>
              <a:t>?</a:t>
            </a:r>
          </a:p>
        </p:txBody>
      </p:sp>
    </p:spTree>
    <p:extLst>
      <p:ext uri="{BB962C8B-B14F-4D97-AF65-F5344CB8AC3E}">
        <p14:creationId xmlns:p14="http://schemas.microsoft.com/office/powerpoint/2010/main" val="117899520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DNSSEC Interaction</a:t>
            </a:r>
            <a:endParaRPr lang="en-US" dirty="0"/>
          </a:p>
        </p:txBody>
      </p:sp>
      <p:sp>
        <p:nvSpPr>
          <p:cNvPr id="5" name="Rounded Rectangle 4"/>
          <p:cNvSpPr/>
          <p:nvPr/>
        </p:nvSpPr>
        <p:spPr bwMode="gray">
          <a:xfrm>
            <a:off x="107460" y="1975750"/>
            <a:ext cx="1035271" cy="103527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t>Web Server</a:t>
            </a:r>
            <a:endParaRPr lang="en-US" sz="1600" dirty="0"/>
          </a:p>
        </p:txBody>
      </p:sp>
      <p:sp>
        <p:nvSpPr>
          <p:cNvPr id="6" name="Rounded Rectangle 5"/>
          <p:cNvSpPr/>
          <p:nvPr/>
        </p:nvSpPr>
        <p:spPr bwMode="gray">
          <a:xfrm>
            <a:off x="1569542" y="3586270"/>
            <a:ext cx="1035271" cy="103527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t>Web Browser</a:t>
            </a:r>
            <a:endParaRPr lang="en-US" sz="1600" dirty="0"/>
          </a:p>
        </p:txBody>
      </p:sp>
      <p:cxnSp>
        <p:nvCxnSpPr>
          <p:cNvPr id="9" name="Curved Connector 8"/>
          <p:cNvCxnSpPr>
            <a:stCxn id="6" idx="0"/>
            <a:endCxn id="5" idx="3"/>
          </p:cNvCxnSpPr>
          <p:nvPr/>
        </p:nvCxnSpPr>
        <p:spPr bwMode="gray">
          <a:xfrm rot="16200000" flipV="1">
            <a:off x="1068513" y="2567604"/>
            <a:ext cx="1092884" cy="944447"/>
          </a:xfrm>
          <a:prstGeom prst="curvedConnector2">
            <a:avLst/>
          </a:prstGeom>
          <a:ln w="12700" cap="sq">
            <a:solidFill>
              <a:schemeClr val="tx1"/>
            </a:solidFill>
            <a:miter lim="800000"/>
            <a:headEnd type="none"/>
            <a:tailEnd type="arrow"/>
          </a:ln>
        </p:spPr>
        <p:style>
          <a:lnRef idx="1">
            <a:schemeClr val="accent1"/>
          </a:lnRef>
          <a:fillRef idx="0">
            <a:schemeClr val="accent1"/>
          </a:fillRef>
          <a:effectRef idx="0">
            <a:schemeClr val="accent1"/>
          </a:effectRef>
          <a:fontRef idx="minor">
            <a:schemeClr val="tx1"/>
          </a:fontRef>
        </p:style>
      </p:cxnSp>
      <p:cxnSp>
        <p:nvCxnSpPr>
          <p:cNvPr id="11" name="Curved Connector 10"/>
          <p:cNvCxnSpPr>
            <a:stCxn id="5" idx="2"/>
            <a:endCxn id="6" idx="1"/>
          </p:cNvCxnSpPr>
          <p:nvPr/>
        </p:nvCxnSpPr>
        <p:spPr bwMode="gray">
          <a:xfrm rot="16200000" flipH="1">
            <a:off x="550877" y="3085240"/>
            <a:ext cx="1092885" cy="944446"/>
          </a:xfrm>
          <a:prstGeom prst="curvedConnector2">
            <a:avLst/>
          </a:prstGeom>
          <a:ln w="12700" cap="sq">
            <a:solidFill>
              <a:schemeClr val="tx1"/>
            </a:solidFill>
            <a:miter lim="800000"/>
            <a:headEnd type="none"/>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bwMode="gray">
          <a:xfrm>
            <a:off x="748362" y="3074700"/>
            <a:ext cx="1604451" cy="261610"/>
          </a:xfrm>
          <a:prstGeom prst="rect">
            <a:avLst/>
          </a:prstGeom>
          <a:noFill/>
        </p:spPr>
        <p:txBody>
          <a:bodyPr wrap="none" rtlCol="0">
            <a:spAutoFit/>
          </a:bodyPr>
          <a:lstStyle/>
          <a:p>
            <a:pPr>
              <a:lnSpc>
                <a:spcPct val="90000"/>
              </a:lnSpc>
              <a:spcBef>
                <a:spcPts val="1200"/>
              </a:spcBef>
            </a:pPr>
            <a:r>
              <a:rPr lang="en-US" sz="1200" dirty="0" smtClean="0"/>
              <a:t>https://</a:t>
            </a:r>
            <a:r>
              <a:rPr lang="en-US" sz="1200" dirty="0" err="1" smtClean="0"/>
              <a:t>example.com</a:t>
            </a:r>
            <a:r>
              <a:rPr lang="en-US" sz="1200" dirty="0" smtClean="0"/>
              <a:t>/</a:t>
            </a:r>
          </a:p>
        </p:txBody>
      </p:sp>
      <p:sp>
        <p:nvSpPr>
          <p:cNvPr id="13" name="TextBox 12"/>
          <p:cNvSpPr txBox="1"/>
          <p:nvPr/>
        </p:nvSpPr>
        <p:spPr bwMode="gray">
          <a:xfrm>
            <a:off x="143446" y="3939304"/>
            <a:ext cx="963300" cy="289823"/>
          </a:xfrm>
          <a:prstGeom prst="rect">
            <a:avLst/>
          </a:prstGeom>
          <a:noFill/>
        </p:spPr>
        <p:txBody>
          <a:bodyPr wrap="none" rtlCol="0">
            <a:spAutoFit/>
          </a:bodyPr>
          <a:lstStyle/>
          <a:p>
            <a:pPr>
              <a:lnSpc>
                <a:spcPct val="90000"/>
              </a:lnSpc>
              <a:spcBef>
                <a:spcPts val="1200"/>
              </a:spcBef>
            </a:pPr>
            <a:r>
              <a:rPr lang="en-US" sz="1400" dirty="0" smtClean="0"/>
              <a:t>web page</a:t>
            </a:r>
          </a:p>
        </p:txBody>
      </p:sp>
      <p:sp>
        <p:nvSpPr>
          <p:cNvPr id="19" name="Rounded Rectangle 18"/>
          <p:cNvSpPr/>
          <p:nvPr/>
        </p:nvSpPr>
        <p:spPr bwMode="gray">
          <a:xfrm>
            <a:off x="4114281" y="2557064"/>
            <a:ext cx="1035271" cy="103527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t>DNS </a:t>
            </a:r>
            <a:r>
              <a:rPr lang="en-US" sz="1400" dirty="0" smtClean="0"/>
              <a:t>Resolver</a:t>
            </a:r>
            <a:endParaRPr lang="en-US" sz="1400" dirty="0"/>
          </a:p>
        </p:txBody>
      </p:sp>
      <p:cxnSp>
        <p:nvCxnSpPr>
          <p:cNvPr id="21" name="Curved Connector 20"/>
          <p:cNvCxnSpPr>
            <a:stCxn id="6" idx="3"/>
            <a:endCxn id="19" idx="1"/>
          </p:cNvCxnSpPr>
          <p:nvPr/>
        </p:nvCxnSpPr>
        <p:spPr bwMode="gray">
          <a:xfrm flipV="1">
            <a:off x="2604813" y="3074700"/>
            <a:ext cx="1509468" cy="1029206"/>
          </a:xfrm>
          <a:prstGeom prst="curvedConnector3">
            <a:avLst>
              <a:gd name="adj1" fmla="val 50000"/>
            </a:avLst>
          </a:prstGeom>
          <a:ln w="12700" cap="sq">
            <a:solidFill>
              <a:schemeClr val="tx1"/>
            </a:solidFill>
            <a:miter lim="800000"/>
            <a:headEnd type="none"/>
            <a:tailEnd type="arrow"/>
          </a:ln>
        </p:spPr>
        <p:style>
          <a:lnRef idx="1">
            <a:schemeClr val="accent1"/>
          </a:lnRef>
          <a:fillRef idx="0">
            <a:schemeClr val="accent1"/>
          </a:fillRef>
          <a:effectRef idx="0">
            <a:schemeClr val="accent1"/>
          </a:effectRef>
          <a:fontRef idx="minor">
            <a:schemeClr val="tx1"/>
          </a:fontRef>
        </p:style>
      </p:cxnSp>
      <p:cxnSp>
        <p:nvCxnSpPr>
          <p:cNvPr id="23" name="Curved Connector 22"/>
          <p:cNvCxnSpPr>
            <a:stCxn id="19" idx="2"/>
            <a:endCxn id="6" idx="3"/>
          </p:cNvCxnSpPr>
          <p:nvPr/>
        </p:nvCxnSpPr>
        <p:spPr bwMode="gray">
          <a:xfrm rot="5400000">
            <a:off x="3362580" y="2834568"/>
            <a:ext cx="511571" cy="2027104"/>
          </a:xfrm>
          <a:prstGeom prst="curvedConnector2">
            <a:avLst/>
          </a:prstGeom>
          <a:ln w="12700" cap="sq">
            <a:solidFill>
              <a:schemeClr val="tx1"/>
            </a:solidFill>
            <a:miter lim="800000"/>
            <a:headEnd type="none"/>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bwMode="gray">
          <a:xfrm>
            <a:off x="5664801" y="3690227"/>
            <a:ext cx="912029" cy="594009"/>
          </a:xfrm>
          <a:prstGeom prst="rect">
            <a:avLst/>
          </a:prstGeom>
          <a:noFill/>
        </p:spPr>
        <p:txBody>
          <a:bodyPr wrap="none" rtlCol="0">
            <a:spAutoFit/>
          </a:bodyPr>
          <a:lstStyle/>
          <a:p>
            <a:pPr>
              <a:lnSpc>
                <a:spcPct val="90000"/>
              </a:lnSpc>
              <a:spcBef>
                <a:spcPts val="1200"/>
              </a:spcBef>
            </a:pPr>
            <a:r>
              <a:rPr lang="en-US" sz="1200" dirty="0" smtClean="0"/>
              <a:t>10.1.1.123</a:t>
            </a:r>
            <a:br>
              <a:rPr lang="en-US" sz="1200" dirty="0" smtClean="0"/>
            </a:br>
            <a:r>
              <a:rPr lang="en-US" sz="1200" b="1" dirty="0" smtClean="0"/>
              <a:t>DNSKEY</a:t>
            </a:r>
            <a:r>
              <a:rPr lang="en-US" sz="1200" b="1" dirty="0"/>
              <a:t/>
            </a:r>
            <a:br>
              <a:rPr lang="en-US" sz="1200" b="1" dirty="0"/>
            </a:br>
            <a:r>
              <a:rPr lang="en-US" sz="1200" b="1" dirty="0" smtClean="0"/>
              <a:t>RRSIGs</a:t>
            </a:r>
          </a:p>
        </p:txBody>
      </p:sp>
      <p:sp>
        <p:nvSpPr>
          <p:cNvPr id="34" name="Oval 33"/>
          <p:cNvSpPr/>
          <p:nvPr/>
        </p:nvSpPr>
        <p:spPr bwMode="gray">
          <a:xfrm>
            <a:off x="3371177" y="2967002"/>
            <a:ext cx="298841" cy="298841"/>
          </a:xfrm>
          <a:prstGeom prst="ellipse">
            <a:avLst/>
          </a:prstGeom>
          <a:solidFill>
            <a:srgbClr val="FFFF00"/>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1</a:t>
            </a:r>
            <a:endParaRPr lang="en-US" sz="1200" dirty="0">
              <a:solidFill>
                <a:schemeClr val="tx1"/>
              </a:solidFill>
            </a:endParaRPr>
          </a:p>
        </p:txBody>
      </p:sp>
      <p:sp>
        <p:nvSpPr>
          <p:cNvPr id="35" name="Oval 34"/>
          <p:cNvSpPr/>
          <p:nvPr/>
        </p:nvSpPr>
        <p:spPr bwMode="gray">
          <a:xfrm>
            <a:off x="5264994" y="2805874"/>
            <a:ext cx="298841" cy="298841"/>
          </a:xfrm>
          <a:prstGeom prst="ellipse">
            <a:avLst/>
          </a:prstGeom>
          <a:solidFill>
            <a:srgbClr val="FFFF00"/>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a:t>
            </a:r>
          </a:p>
        </p:txBody>
      </p:sp>
      <p:sp>
        <p:nvSpPr>
          <p:cNvPr id="36" name="Oval 35"/>
          <p:cNvSpPr/>
          <p:nvPr/>
        </p:nvSpPr>
        <p:spPr bwMode="gray">
          <a:xfrm>
            <a:off x="1525031" y="2835584"/>
            <a:ext cx="298841" cy="298841"/>
          </a:xfrm>
          <a:prstGeom prst="ellipse">
            <a:avLst/>
          </a:prstGeom>
          <a:solidFill>
            <a:srgbClr val="FFFF00"/>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5</a:t>
            </a:r>
          </a:p>
        </p:txBody>
      </p:sp>
      <p:sp>
        <p:nvSpPr>
          <p:cNvPr id="37" name="Oval 36"/>
          <p:cNvSpPr/>
          <p:nvPr/>
        </p:nvSpPr>
        <p:spPr bwMode="gray">
          <a:xfrm>
            <a:off x="231076" y="3549830"/>
            <a:ext cx="298841" cy="298841"/>
          </a:xfrm>
          <a:prstGeom prst="ellipse">
            <a:avLst/>
          </a:prstGeom>
          <a:solidFill>
            <a:srgbClr val="FFFF00"/>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6</a:t>
            </a:r>
          </a:p>
        </p:txBody>
      </p:sp>
      <p:sp>
        <p:nvSpPr>
          <p:cNvPr id="38" name="Rounded Rectangle 37"/>
          <p:cNvSpPr/>
          <p:nvPr/>
        </p:nvSpPr>
        <p:spPr bwMode="gray">
          <a:xfrm>
            <a:off x="7623907" y="2685608"/>
            <a:ext cx="1035271" cy="103527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t>DNS </a:t>
            </a:r>
            <a:r>
              <a:rPr lang="en-US" sz="1400" dirty="0" err="1" smtClean="0"/>
              <a:t>Svr</a:t>
            </a:r>
            <a:endParaRPr lang="en-US" sz="1400" dirty="0" smtClean="0"/>
          </a:p>
          <a:p>
            <a:pPr algn="ctr"/>
            <a:r>
              <a:rPr lang="en-US" sz="1000" dirty="0" err="1" smtClean="0"/>
              <a:t>example.com</a:t>
            </a:r>
            <a:endParaRPr lang="en-US" sz="1000" dirty="0"/>
          </a:p>
        </p:txBody>
      </p:sp>
      <p:sp>
        <p:nvSpPr>
          <p:cNvPr id="39" name="Rounded Rectangle 38"/>
          <p:cNvSpPr/>
          <p:nvPr/>
        </p:nvSpPr>
        <p:spPr bwMode="gray">
          <a:xfrm>
            <a:off x="7590404" y="1458114"/>
            <a:ext cx="1035271" cy="103527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t>DNS </a:t>
            </a:r>
            <a:r>
              <a:rPr lang="en-US" sz="1400" dirty="0" err="1" smtClean="0"/>
              <a:t>Svr</a:t>
            </a:r>
            <a:endParaRPr lang="en-US" sz="1400" dirty="0" smtClean="0"/>
          </a:p>
          <a:p>
            <a:pPr algn="ctr"/>
            <a:r>
              <a:rPr lang="en-US" sz="1400" dirty="0" smtClean="0"/>
              <a:t>.com</a:t>
            </a:r>
            <a:endParaRPr lang="en-US" sz="1400" dirty="0"/>
          </a:p>
        </p:txBody>
      </p:sp>
      <p:sp>
        <p:nvSpPr>
          <p:cNvPr id="40" name="Rounded Rectangle 39"/>
          <p:cNvSpPr/>
          <p:nvPr/>
        </p:nvSpPr>
        <p:spPr bwMode="gray">
          <a:xfrm>
            <a:off x="7590404" y="238534"/>
            <a:ext cx="1035271" cy="103527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t>DNS </a:t>
            </a:r>
            <a:r>
              <a:rPr lang="en-US" sz="1400" dirty="0" err="1" smtClean="0"/>
              <a:t>Svr</a:t>
            </a:r>
            <a:endParaRPr lang="en-US" sz="1400" dirty="0" smtClean="0"/>
          </a:p>
          <a:p>
            <a:pPr algn="ctr"/>
            <a:r>
              <a:rPr lang="en-US" sz="1400" dirty="0" smtClean="0"/>
              <a:t>root</a:t>
            </a:r>
            <a:endParaRPr lang="en-US" sz="1400" dirty="0"/>
          </a:p>
        </p:txBody>
      </p:sp>
      <p:sp>
        <p:nvSpPr>
          <p:cNvPr id="51" name="Oval 50"/>
          <p:cNvSpPr/>
          <p:nvPr/>
        </p:nvSpPr>
        <p:spPr bwMode="gray">
          <a:xfrm>
            <a:off x="5769470" y="3391386"/>
            <a:ext cx="298841" cy="298841"/>
          </a:xfrm>
          <a:prstGeom prst="ellipse">
            <a:avLst/>
          </a:prstGeom>
          <a:solidFill>
            <a:srgbClr val="FFFF00"/>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3</a:t>
            </a:r>
          </a:p>
        </p:txBody>
      </p:sp>
      <p:sp>
        <p:nvSpPr>
          <p:cNvPr id="57" name="TextBox 56"/>
          <p:cNvSpPr txBox="1"/>
          <p:nvPr/>
        </p:nvSpPr>
        <p:spPr bwMode="gray">
          <a:xfrm>
            <a:off x="3371177" y="4359931"/>
            <a:ext cx="912029" cy="261610"/>
          </a:xfrm>
          <a:prstGeom prst="rect">
            <a:avLst/>
          </a:prstGeom>
          <a:noFill/>
        </p:spPr>
        <p:txBody>
          <a:bodyPr wrap="none" rtlCol="0">
            <a:spAutoFit/>
          </a:bodyPr>
          <a:lstStyle/>
          <a:p>
            <a:pPr>
              <a:lnSpc>
                <a:spcPct val="90000"/>
              </a:lnSpc>
              <a:spcBef>
                <a:spcPts val="1200"/>
              </a:spcBef>
            </a:pPr>
            <a:r>
              <a:rPr lang="en-US" sz="1200" dirty="0" smtClean="0"/>
              <a:t>10.1.1.123</a:t>
            </a:r>
          </a:p>
        </p:txBody>
      </p:sp>
      <p:sp>
        <p:nvSpPr>
          <p:cNvPr id="58" name="Oval 57"/>
          <p:cNvSpPr/>
          <p:nvPr/>
        </p:nvSpPr>
        <p:spPr bwMode="gray">
          <a:xfrm>
            <a:off x="3475846" y="4061090"/>
            <a:ext cx="298841" cy="298841"/>
          </a:xfrm>
          <a:prstGeom prst="ellipse">
            <a:avLst/>
          </a:prstGeom>
          <a:solidFill>
            <a:srgbClr val="FFFF00"/>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4</a:t>
            </a:r>
          </a:p>
        </p:txBody>
      </p:sp>
      <p:cxnSp>
        <p:nvCxnSpPr>
          <p:cNvPr id="86" name="Curved Connector 85"/>
          <p:cNvCxnSpPr>
            <a:endCxn id="40" idx="1"/>
          </p:cNvCxnSpPr>
          <p:nvPr/>
        </p:nvCxnSpPr>
        <p:spPr bwMode="gray">
          <a:xfrm flipV="1">
            <a:off x="5149552" y="756170"/>
            <a:ext cx="2440852" cy="1992037"/>
          </a:xfrm>
          <a:prstGeom prst="curvedConnector3">
            <a:avLst/>
          </a:prstGeom>
          <a:ln w="12700" cap="sq">
            <a:solidFill>
              <a:schemeClr val="tx1"/>
            </a:solidFill>
            <a:miter lim="800000"/>
            <a:headEnd type="none"/>
            <a:tailEnd type="arrow"/>
          </a:ln>
        </p:spPr>
        <p:style>
          <a:lnRef idx="1">
            <a:schemeClr val="accent1"/>
          </a:lnRef>
          <a:fillRef idx="0">
            <a:schemeClr val="accent1"/>
          </a:fillRef>
          <a:effectRef idx="0">
            <a:schemeClr val="accent1"/>
          </a:effectRef>
          <a:fontRef idx="minor">
            <a:schemeClr val="tx1"/>
          </a:fontRef>
        </p:style>
      </p:cxnSp>
      <p:cxnSp>
        <p:nvCxnSpPr>
          <p:cNvPr id="88" name="Curved Connector 87"/>
          <p:cNvCxnSpPr>
            <a:stCxn id="40" idx="1"/>
          </p:cNvCxnSpPr>
          <p:nvPr/>
        </p:nvCxnSpPr>
        <p:spPr bwMode="gray">
          <a:xfrm rot="10800000" flipV="1">
            <a:off x="5149552" y="756170"/>
            <a:ext cx="2440852" cy="2079414"/>
          </a:xfrm>
          <a:prstGeom prst="curvedConnector3">
            <a:avLst>
              <a:gd name="adj1" fmla="val 46412"/>
            </a:avLst>
          </a:prstGeom>
          <a:ln w="12700" cap="sq">
            <a:solidFill>
              <a:schemeClr val="tx1"/>
            </a:solidFill>
            <a:miter lim="800000"/>
            <a:headEnd type="none"/>
            <a:tailEnd type="arrow"/>
          </a:ln>
        </p:spPr>
        <p:style>
          <a:lnRef idx="1">
            <a:schemeClr val="accent1"/>
          </a:lnRef>
          <a:fillRef idx="0">
            <a:schemeClr val="accent1"/>
          </a:fillRef>
          <a:effectRef idx="0">
            <a:schemeClr val="accent1"/>
          </a:effectRef>
          <a:fontRef idx="minor">
            <a:schemeClr val="tx1"/>
          </a:fontRef>
        </p:style>
      </p:cxnSp>
      <p:cxnSp>
        <p:nvCxnSpPr>
          <p:cNvPr id="92" name="Curved Connector 91"/>
          <p:cNvCxnSpPr>
            <a:stCxn id="19" idx="3"/>
            <a:endCxn id="39" idx="1"/>
          </p:cNvCxnSpPr>
          <p:nvPr/>
        </p:nvCxnSpPr>
        <p:spPr bwMode="gray">
          <a:xfrm flipV="1">
            <a:off x="5149552" y="1975750"/>
            <a:ext cx="2440852" cy="1098950"/>
          </a:xfrm>
          <a:prstGeom prst="curvedConnector3">
            <a:avLst/>
          </a:prstGeom>
          <a:ln w="12700" cap="sq">
            <a:solidFill>
              <a:schemeClr val="tx1"/>
            </a:solidFill>
            <a:miter lim="800000"/>
            <a:headEnd type="none"/>
            <a:tailEnd type="arrow"/>
          </a:ln>
        </p:spPr>
        <p:style>
          <a:lnRef idx="1">
            <a:schemeClr val="accent1"/>
          </a:lnRef>
          <a:fillRef idx="0">
            <a:schemeClr val="accent1"/>
          </a:fillRef>
          <a:effectRef idx="0">
            <a:schemeClr val="accent1"/>
          </a:effectRef>
          <a:fontRef idx="minor">
            <a:schemeClr val="tx1"/>
          </a:fontRef>
        </p:style>
      </p:cxnSp>
      <p:cxnSp>
        <p:nvCxnSpPr>
          <p:cNvPr id="96" name="Curved Connector 95"/>
          <p:cNvCxnSpPr>
            <a:stCxn id="39" idx="1"/>
          </p:cNvCxnSpPr>
          <p:nvPr/>
        </p:nvCxnSpPr>
        <p:spPr bwMode="gray">
          <a:xfrm rot="10800000" flipV="1">
            <a:off x="5149552" y="1975749"/>
            <a:ext cx="2440852" cy="1158675"/>
          </a:xfrm>
          <a:prstGeom prst="curvedConnector3">
            <a:avLst>
              <a:gd name="adj1" fmla="val 45963"/>
            </a:avLst>
          </a:prstGeom>
          <a:ln w="12700" cap="sq">
            <a:solidFill>
              <a:schemeClr val="tx1"/>
            </a:solidFill>
            <a:miter lim="800000"/>
            <a:headEnd type="none"/>
            <a:tailEnd type="arrow"/>
          </a:ln>
        </p:spPr>
        <p:style>
          <a:lnRef idx="1">
            <a:schemeClr val="accent1"/>
          </a:lnRef>
          <a:fillRef idx="0">
            <a:schemeClr val="accent1"/>
          </a:fillRef>
          <a:effectRef idx="0">
            <a:schemeClr val="accent1"/>
          </a:effectRef>
          <a:fontRef idx="minor">
            <a:schemeClr val="tx1"/>
          </a:fontRef>
        </p:style>
      </p:cxnSp>
      <p:cxnSp>
        <p:nvCxnSpPr>
          <p:cNvPr id="107" name="Curved Connector 106"/>
          <p:cNvCxnSpPr>
            <a:endCxn id="38" idx="1"/>
          </p:cNvCxnSpPr>
          <p:nvPr/>
        </p:nvCxnSpPr>
        <p:spPr bwMode="gray">
          <a:xfrm flipV="1">
            <a:off x="5149552" y="3203244"/>
            <a:ext cx="2474355" cy="62599"/>
          </a:xfrm>
          <a:prstGeom prst="curvedConnector3">
            <a:avLst/>
          </a:prstGeom>
          <a:ln w="12700" cap="sq">
            <a:solidFill>
              <a:schemeClr val="tx1"/>
            </a:solidFill>
            <a:miter lim="800000"/>
            <a:headEnd type="none"/>
            <a:tailEnd type="arrow"/>
          </a:ln>
        </p:spPr>
        <p:style>
          <a:lnRef idx="1">
            <a:schemeClr val="accent1"/>
          </a:lnRef>
          <a:fillRef idx="0">
            <a:schemeClr val="accent1"/>
          </a:fillRef>
          <a:effectRef idx="0">
            <a:schemeClr val="accent1"/>
          </a:effectRef>
          <a:fontRef idx="minor">
            <a:schemeClr val="tx1"/>
          </a:fontRef>
        </p:style>
      </p:cxnSp>
      <p:cxnSp>
        <p:nvCxnSpPr>
          <p:cNvPr id="109" name="Curved Connector 108"/>
          <p:cNvCxnSpPr/>
          <p:nvPr/>
        </p:nvCxnSpPr>
        <p:spPr bwMode="gray">
          <a:xfrm rot="10800000" flipV="1">
            <a:off x="5149553" y="3336310"/>
            <a:ext cx="2474356" cy="55076"/>
          </a:xfrm>
          <a:prstGeom prst="curvedConnector3">
            <a:avLst/>
          </a:prstGeom>
          <a:ln w="12700" cap="sq">
            <a:solidFill>
              <a:schemeClr val="tx1"/>
            </a:solidFill>
            <a:miter lim="800000"/>
            <a:headEnd type="none"/>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bwMode="gray">
          <a:xfrm>
            <a:off x="6594415" y="2196380"/>
            <a:ext cx="1099805" cy="594009"/>
          </a:xfrm>
          <a:prstGeom prst="rect">
            <a:avLst/>
          </a:prstGeom>
          <a:noFill/>
        </p:spPr>
        <p:txBody>
          <a:bodyPr wrap="none" rtlCol="0">
            <a:spAutoFit/>
          </a:bodyPr>
          <a:lstStyle/>
          <a:p>
            <a:pPr>
              <a:lnSpc>
                <a:spcPct val="90000"/>
              </a:lnSpc>
              <a:spcBef>
                <a:spcPts val="1200"/>
              </a:spcBef>
            </a:pPr>
            <a:r>
              <a:rPr lang="en-US" sz="1200" dirty="0" err="1" smtClean="0"/>
              <a:t>example.com</a:t>
            </a:r>
            <a:r>
              <a:rPr lang="en-US" sz="1200" dirty="0"/>
              <a:t/>
            </a:r>
            <a:br>
              <a:rPr lang="en-US" sz="1200" dirty="0"/>
            </a:br>
            <a:r>
              <a:rPr lang="en-US" sz="1200" dirty="0" smtClean="0"/>
              <a:t>NS</a:t>
            </a:r>
            <a:br>
              <a:rPr lang="en-US" sz="1200" dirty="0" smtClean="0"/>
            </a:br>
            <a:r>
              <a:rPr lang="en-US" sz="1200" b="1" dirty="0" smtClean="0"/>
              <a:t>DS</a:t>
            </a:r>
          </a:p>
        </p:txBody>
      </p:sp>
      <p:sp>
        <p:nvSpPr>
          <p:cNvPr id="31" name="TextBox 30"/>
          <p:cNvSpPr txBox="1"/>
          <p:nvPr/>
        </p:nvSpPr>
        <p:spPr bwMode="gray">
          <a:xfrm>
            <a:off x="7094384" y="907057"/>
            <a:ext cx="518141" cy="594009"/>
          </a:xfrm>
          <a:prstGeom prst="rect">
            <a:avLst/>
          </a:prstGeom>
          <a:noFill/>
        </p:spPr>
        <p:txBody>
          <a:bodyPr wrap="none" rtlCol="0">
            <a:spAutoFit/>
          </a:bodyPr>
          <a:lstStyle/>
          <a:p>
            <a:pPr>
              <a:lnSpc>
                <a:spcPct val="90000"/>
              </a:lnSpc>
              <a:spcBef>
                <a:spcPts val="1200"/>
              </a:spcBef>
            </a:pPr>
            <a:r>
              <a:rPr lang="en-US" sz="1200" dirty="0" smtClean="0"/>
              <a:t>.com</a:t>
            </a:r>
            <a:r>
              <a:rPr lang="en-US" sz="1200" dirty="0"/>
              <a:t/>
            </a:r>
            <a:br>
              <a:rPr lang="en-US" sz="1200" dirty="0"/>
            </a:br>
            <a:r>
              <a:rPr lang="en-US" sz="1200" dirty="0" smtClean="0"/>
              <a:t>NS</a:t>
            </a:r>
            <a:br>
              <a:rPr lang="en-US" sz="1200" dirty="0" smtClean="0"/>
            </a:br>
            <a:r>
              <a:rPr lang="en-US" sz="1200" b="1" dirty="0" smtClean="0"/>
              <a:t>DS</a:t>
            </a:r>
          </a:p>
        </p:txBody>
      </p:sp>
      <p:sp>
        <p:nvSpPr>
          <p:cNvPr id="41" name="Donut 40"/>
          <p:cNvSpPr/>
          <p:nvPr/>
        </p:nvSpPr>
        <p:spPr bwMode="gray">
          <a:xfrm>
            <a:off x="6440953" y="2027207"/>
            <a:ext cx="1725971" cy="898092"/>
          </a:xfrm>
          <a:prstGeom prst="donut">
            <a:avLst>
              <a:gd name="adj" fmla="val 3826"/>
            </a:avLst>
          </a:prstGeom>
          <a:solidFill>
            <a:srgbClr val="FF0000"/>
          </a:solidFill>
          <a:ln w="12700" cap="sq">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Donut 41"/>
          <p:cNvSpPr/>
          <p:nvPr/>
        </p:nvSpPr>
        <p:spPr bwMode="gray">
          <a:xfrm>
            <a:off x="6446742" y="756169"/>
            <a:ext cx="1775995" cy="898092"/>
          </a:xfrm>
          <a:prstGeom prst="donut">
            <a:avLst>
              <a:gd name="adj" fmla="val 3826"/>
            </a:avLst>
          </a:prstGeom>
          <a:solidFill>
            <a:srgbClr val="FF0000"/>
          </a:solidFill>
          <a:ln w="12700" cap="sq">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TextBox 43"/>
          <p:cNvSpPr txBox="1"/>
          <p:nvPr/>
        </p:nvSpPr>
        <p:spPr bwMode="gray">
          <a:xfrm>
            <a:off x="2989249" y="2672263"/>
            <a:ext cx="1185391" cy="261610"/>
          </a:xfrm>
          <a:prstGeom prst="rect">
            <a:avLst/>
          </a:prstGeom>
          <a:noFill/>
        </p:spPr>
        <p:txBody>
          <a:bodyPr wrap="none" rtlCol="0">
            <a:spAutoFit/>
          </a:bodyPr>
          <a:lstStyle/>
          <a:p>
            <a:pPr>
              <a:lnSpc>
                <a:spcPct val="90000"/>
              </a:lnSpc>
              <a:spcBef>
                <a:spcPts val="1200"/>
              </a:spcBef>
            </a:pPr>
            <a:r>
              <a:rPr lang="en-US" sz="1200" dirty="0" err="1" smtClean="0"/>
              <a:t>example.com</a:t>
            </a:r>
            <a:r>
              <a:rPr lang="en-US" sz="1200" dirty="0" smtClean="0"/>
              <a:t>?</a:t>
            </a:r>
          </a:p>
        </p:txBody>
      </p:sp>
      <p:sp>
        <p:nvSpPr>
          <p:cNvPr id="43" name="Donut 42"/>
          <p:cNvSpPr/>
          <p:nvPr/>
        </p:nvSpPr>
        <p:spPr bwMode="gray">
          <a:xfrm>
            <a:off x="5264994" y="3586270"/>
            <a:ext cx="1725971" cy="898092"/>
          </a:xfrm>
          <a:prstGeom prst="donut">
            <a:avLst>
              <a:gd name="adj" fmla="val 3826"/>
            </a:avLst>
          </a:prstGeom>
          <a:solidFill>
            <a:srgbClr val="FF0000"/>
          </a:solidFill>
          <a:ln w="12700" cap="sq">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6440290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Attempting to Spoof DNS</a:t>
            </a:r>
            <a:endParaRPr lang="en-US" dirty="0"/>
          </a:p>
        </p:txBody>
      </p:sp>
      <p:sp>
        <p:nvSpPr>
          <p:cNvPr id="5" name="Rounded Rectangle 4"/>
          <p:cNvSpPr/>
          <p:nvPr/>
        </p:nvSpPr>
        <p:spPr bwMode="gray">
          <a:xfrm>
            <a:off x="107460" y="1975750"/>
            <a:ext cx="1035271" cy="103527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t>Web Server</a:t>
            </a:r>
            <a:endParaRPr lang="en-US" sz="1600" dirty="0"/>
          </a:p>
        </p:txBody>
      </p:sp>
      <p:sp>
        <p:nvSpPr>
          <p:cNvPr id="6" name="Rounded Rectangle 5"/>
          <p:cNvSpPr/>
          <p:nvPr/>
        </p:nvSpPr>
        <p:spPr bwMode="gray">
          <a:xfrm>
            <a:off x="1569542" y="3586270"/>
            <a:ext cx="1035271" cy="103527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t>Web Browser</a:t>
            </a:r>
            <a:endParaRPr lang="en-US" sz="1600" dirty="0"/>
          </a:p>
        </p:txBody>
      </p:sp>
      <p:cxnSp>
        <p:nvCxnSpPr>
          <p:cNvPr id="9" name="Curved Connector 8"/>
          <p:cNvCxnSpPr>
            <a:stCxn id="6" idx="0"/>
            <a:endCxn id="5" idx="3"/>
          </p:cNvCxnSpPr>
          <p:nvPr/>
        </p:nvCxnSpPr>
        <p:spPr bwMode="gray">
          <a:xfrm rot="16200000" flipV="1">
            <a:off x="1068513" y="2567604"/>
            <a:ext cx="1092884" cy="944447"/>
          </a:xfrm>
          <a:prstGeom prst="curvedConnector2">
            <a:avLst/>
          </a:prstGeom>
          <a:ln w="12700" cap="sq">
            <a:solidFill>
              <a:schemeClr val="tx1"/>
            </a:solidFill>
            <a:miter lim="800000"/>
            <a:headEnd type="none"/>
            <a:tailEnd type="arrow"/>
          </a:ln>
        </p:spPr>
        <p:style>
          <a:lnRef idx="1">
            <a:schemeClr val="accent1"/>
          </a:lnRef>
          <a:fillRef idx="0">
            <a:schemeClr val="accent1"/>
          </a:fillRef>
          <a:effectRef idx="0">
            <a:schemeClr val="accent1"/>
          </a:effectRef>
          <a:fontRef idx="minor">
            <a:schemeClr val="tx1"/>
          </a:fontRef>
        </p:style>
      </p:cxnSp>
      <p:cxnSp>
        <p:nvCxnSpPr>
          <p:cNvPr id="11" name="Curved Connector 10"/>
          <p:cNvCxnSpPr>
            <a:stCxn id="5" idx="2"/>
            <a:endCxn id="6" idx="1"/>
          </p:cNvCxnSpPr>
          <p:nvPr/>
        </p:nvCxnSpPr>
        <p:spPr bwMode="gray">
          <a:xfrm rot="16200000" flipH="1">
            <a:off x="550877" y="3085240"/>
            <a:ext cx="1092885" cy="944446"/>
          </a:xfrm>
          <a:prstGeom prst="curvedConnector2">
            <a:avLst/>
          </a:prstGeom>
          <a:ln w="12700" cap="sq">
            <a:solidFill>
              <a:schemeClr val="tx1"/>
            </a:solidFill>
            <a:miter lim="800000"/>
            <a:headEnd type="none"/>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bwMode="gray">
          <a:xfrm>
            <a:off x="748362" y="3074700"/>
            <a:ext cx="1604451" cy="261610"/>
          </a:xfrm>
          <a:prstGeom prst="rect">
            <a:avLst/>
          </a:prstGeom>
          <a:noFill/>
        </p:spPr>
        <p:txBody>
          <a:bodyPr wrap="none" rtlCol="0">
            <a:spAutoFit/>
          </a:bodyPr>
          <a:lstStyle/>
          <a:p>
            <a:pPr>
              <a:lnSpc>
                <a:spcPct val="90000"/>
              </a:lnSpc>
              <a:spcBef>
                <a:spcPts val="1200"/>
              </a:spcBef>
            </a:pPr>
            <a:r>
              <a:rPr lang="en-US" sz="1200" dirty="0" smtClean="0"/>
              <a:t>https://</a:t>
            </a:r>
            <a:r>
              <a:rPr lang="en-US" sz="1200" dirty="0" err="1" smtClean="0"/>
              <a:t>example.com</a:t>
            </a:r>
            <a:r>
              <a:rPr lang="en-US" sz="1200" dirty="0" smtClean="0"/>
              <a:t>/</a:t>
            </a:r>
          </a:p>
        </p:txBody>
      </p:sp>
      <p:sp>
        <p:nvSpPr>
          <p:cNvPr id="13" name="TextBox 12"/>
          <p:cNvSpPr txBox="1"/>
          <p:nvPr/>
        </p:nvSpPr>
        <p:spPr bwMode="gray">
          <a:xfrm>
            <a:off x="143446" y="3939304"/>
            <a:ext cx="963300" cy="289823"/>
          </a:xfrm>
          <a:prstGeom prst="rect">
            <a:avLst/>
          </a:prstGeom>
          <a:noFill/>
        </p:spPr>
        <p:txBody>
          <a:bodyPr wrap="none" rtlCol="0">
            <a:spAutoFit/>
          </a:bodyPr>
          <a:lstStyle/>
          <a:p>
            <a:pPr>
              <a:lnSpc>
                <a:spcPct val="90000"/>
              </a:lnSpc>
              <a:spcBef>
                <a:spcPts val="1200"/>
              </a:spcBef>
            </a:pPr>
            <a:r>
              <a:rPr lang="en-US" sz="1400" dirty="0" smtClean="0"/>
              <a:t>web page</a:t>
            </a:r>
          </a:p>
        </p:txBody>
      </p:sp>
      <p:sp>
        <p:nvSpPr>
          <p:cNvPr id="19" name="Rounded Rectangle 18"/>
          <p:cNvSpPr/>
          <p:nvPr/>
        </p:nvSpPr>
        <p:spPr bwMode="gray">
          <a:xfrm>
            <a:off x="4114281" y="2557064"/>
            <a:ext cx="1035271" cy="103527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t>DNS </a:t>
            </a:r>
            <a:r>
              <a:rPr lang="en-US" sz="1400" dirty="0" smtClean="0"/>
              <a:t>Resolver</a:t>
            </a:r>
            <a:endParaRPr lang="en-US" sz="1400" dirty="0"/>
          </a:p>
        </p:txBody>
      </p:sp>
      <p:cxnSp>
        <p:nvCxnSpPr>
          <p:cNvPr id="21" name="Curved Connector 20"/>
          <p:cNvCxnSpPr>
            <a:stCxn id="6" idx="3"/>
            <a:endCxn id="19" idx="1"/>
          </p:cNvCxnSpPr>
          <p:nvPr/>
        </p:nvCxnSpPr>
        <p:spPr bwMode="gray">
          <a:xfrm flipV="1">
            <a:off x="2604813" y="3074700"/>
            <a:ext cx="1509468" cy="1029206"/>
          </a:xfrm>
          <a:prstGeom prst="curvedConnector3">
            <a:avLst>
              <a:gd name="adj1" fmla="val 50000"/>
            </a:avLst>
          </a:prstGeom>
          <a:ln w="12700" cap="sq">
            <a:solidFill>
              <a:schemeClr val="tx1"/>
            </a:solidFill>
            <a:miter lim="800000"/>
            <a:headEnd type="none"/>
            <a:tailEnd type="arrow"/>
          </a:ln>
        </p:spPr>
        <p:style>
          <a:lnRef idx="1">
            <a:schemeClr val="accent1"/>
          </a:lnRef>
          <a:fillRef idx="0">
            <a:schemeClr val="accent1"/>
          </a:fillRef>
          <a:effectRef idx="0">
            <a:schemeClr val="accent1"/>
          </a:effectRef>
          <a:fontRef idx="minor">
            <a:schemeClr val="tx1"/>
          </a:fontRef>
        </p:style>
      </p:cxnSp>
      <p:cxnSp>
        <p:nvCxnSpPr>
          <p:cNvPr id="23" name="Curved Connector 22"/>
          <p:cNvCxnSpPr>
            <a:stCxn id="19" idx="2"/>
            <a:endCxn id="6" idx="3"/>
          </p:cNvCxnSpPr>
          <p:nvPr/>
        </p:nvCxnSpPr>
        <p:spPr bwMode="gray">
          <a:xfrm rot="5400000">
            <a:off x="3362580" y="2834568"/>
            <a:ext cx="511571" cy="2027104"/>
          </a:xfrm>
          <a:prstGeom prst="curvedConnector2">
            <a:avLst/>
          </a:prstGeom>
          <a:ln w="12700" cap="sq">
            <a:solidFill>
              <a:schemeClr val="tx1"/>
            </a:solidFill>
            <a:miter lim="800000"/>
            <a:headEnd type="none"/>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bwMode="gray">
          <a:xfrm>
            <a:off x="6390611" y="3459269"/>
            <a:ext cx="912029" cy="594009"/>
          </a:xfrm>
          <a:prstGeom prst="rect">
            <a:avLst/>
          </a:prstGeom>
          <a:noFill/>
        </p:spPr>
        <p:txBody>
          <a:bodyPr wrap="none" rtlCol="0">
            <a:spAutoFit/>
          </a:bodyPr>
          <a:lstStyle/>
          <a:p>
            <a:pPr>
              <a:lnSpc>
                <a:spcPct val="90000"/>
              </a:lnSpc>
              <a:spcBef>
                <a:spcPts val="1200"/>
              </a:spcBef>
            </a:pPr>
            <a:r>
              <a:rPr lang="en-US" sz="1200" dirty="0" smtClean="0"/>
              <a:t>10.1.1.123</a:t>
            </a:r>
            <a:br>
              <a:rPr lang="en-US" sz="1200" dirty="0" smtClean="0"/>
            </a:br>
            <a:r>
              <a:rPr lang="en-US" sz="1200" b="1" dirty="0" smtClean="0"/>
              <a:t>DNSKEY</a:t>
            </a:r>
            <a:br>
              <a:rPr lang="en-US" sz="1200" b="1" dirty="0" smtClean="0"/>
            </a:br>
            <a:r>
              <a:rPr lang="en-US" sz="1200" b="1" dirty="0" smtClean="0"/>
              <a:t>RRSIGs</a:t>
            </a:r>
            <a:endParaRPr lang="en-US" sz="1200" dirty="0" smtClean="0"/>
          </a:p>
        </p:txBody>
      </p:sp>
      <p:sp>
        <p:nvSpPr>
          <p:cNvPr id="34" name="Oval 33"/>
          <p:cNvSpPr/>
          <p:nvPr/>
        </p:nvSpPr>
        <p:spPr bwMode="gray">
          <a:xfrm>
            <a:off x="3371177" y="2967002"/>
            <a:ext cx="298841" cy="298841"/>
          </a:xfrm>
          <a:prstGeom prst="ellipse">
            <a:avLst/>
          </a:prstGeom>
          <a:solidFill>
            <a:srgbClr val="FFFF00"/>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1</a:t>
            </a:r>
            <a:endParaRPr lang="en-US" sz="1200" dirty="0">
              <a:solidFill>
                <a:schemeClr val="tx1"/>
              </a:solidFill>
            </a:endParaRPr>
          </a:p>
        </p:txBody>
      </p:sp>
      <p:sp>
        <p:nvSpPr>
          <p:cNvPr id="35" name="Oval 34"/>
          <p:cNvSpPr/>
          <p:nvPr/>
        </p:nvSpPr>
        <p:spPr bwMode="gray">
          <a:xfrm>
            <a:off x="5264994" y="2805874"/>
            <a:ext cx="298841" cy="298841"/>
          </a:xfrm>
          <a:prstGeom prst="ellipse">
            <a:avLst/>
          </a:prstGeom>
          <a:solidFill>
            <a:srgbClr val="FFFF00"/>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a:t>
            </a:r>
          </a:p>
        </p:txBody>
      </p:sp>
      <p:sp>
        <p:nvSpPr>
          <p:cNvPr id="36" name="Oval 35"/>
          <p:cNvSpPr/>
          <p:nvPr/>
        </p:nvSpPr>
        <p:spPr bwMode="gray">
          <a:xfrm>
            <a:off x="1525031" y="2835584"/>
            <a:ext cx="298841" cy="298841"/>
          </a:xfrm>
          <a:prstGeom prst="ellipse">
            <a:avLst/>
          </a:prstGeom>
          <a:solidFill>
            <a:srgbClr val="FFFF00"/>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5</a:t>
            </a:r>
          </a:p>
        </p:txBody>
      </p:sp>
      <p:sp>
        <p:nvSpPr>
          <p:cNvPr id="37" name="Oval 36"/>
          <p:cNvSpPr/>
          <p:nvPr/>
        </p:nvSpPr>
        <p:spPr bwMode="gray">
          <a:xfrm>
            <a:off x="231076" y="3549830"/>
            <a:ext cx="298841" cy="298841"/>
          </a:xfrm>
          <a:prstGeom prst="ellipse">
            <a:avLst/>
          </a:prstGeom>
          <a:solidFill>
            <a:srgbClr val="FFFF00"/>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6</a:t>
            </a:r>
          </a:p>
        </p:txBody>
      </p:sp>
      <p:sp>
        <p:nvSpPr>
          <p:cNvPr id="38" name="Rounded Rectangle 37"/>
          <p:cNvSpPr/>
          <p:nvPr/>
        </p:nvSpPr>
        <p:spPr bwMode="gray">
          <a:xfrm>
            <a:off x="7623907" y="2685608"/>
            <a:ext cx="1035271" cy="103527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t>DNS </a:t>
            </a:r>
            <a:r>
              <a:rPr lang="en-US" sz="1400" dirty="0" err="1" smtClean="0"/>
              <a:t>Svr</a:t>
            </a:r>
            <a:endParaRPr lang="en-US" sz="1400" dirty="0" smtClean="0"/>
          </a:p>
          <a:p>
            <a:pPr algn="ctr"/>
            <a:r>
              <a:rPr lang="en-US" sz="1000" dirty="0" err="1" smtClean="0"/>
              <a:t>example.com</a:t>
            </a:r>
            <a:endParaRPr lang="en-US" sz="1000" dirty="0"/>
          </a:p>
        </p:txBody>
      </p:sp>
      <p:sp>
        <p:nvSpPr>
          <p:cNvPr id="39" name="Rounded Rectangle 38"/>
          <p:cNvSpPr/>
          <p:nvPr/>
        </p:nvSpPr>
        <p:spPr bwMode="gray">
          <a:xfrm>
            <a:off x="7590404" y="1458114"/>
            <a:ext cx="1035271" cy="103527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t>DNS </a:t>
            </a:r>
            <a:r>
              <a:rPr lang="en-US" sz="1400" dirty="0" err="1" smtClean="0"/>
              <a:t>Svr</a:t>
            </a:r>
            <a:endParaRPr lang="en-US" sz="1400" dirty="0" smtClean="0"/>
          </a:p>
          <a:p>
            <a:pPr algn="ctr"/>
            <a:r>
              <a:rPr lang="en-US" sz="1400" dirty="0" smtClean="0"/>
              <a:t>.com</a:t>
            </a:r>
            <a:endParaRPr lang="en-US" sz="1400" dirty="0"/>
          </a:p>
        </p:txBody>
      </p:sp>
      <p:sp>
        <p:nvSpPr>
          <p:cNvPr id="40" name="Rounded Rectangle 39"/>
          <p:cNvSpPr/>
          <p:nvPr/>
        </p:nvSpPr>
        <p:spPr bwMode="gray">
          <a:xfrm>
            <a:off x="7590404" y="238534"/>
            <a:ext cx="1035271" cy="103527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t>DNS </a:t>
            </a:r>
            <a:r>
              <a:rPr lang="en-US" sz="1400" dirty="0" err="1" smtClean="0"/>
              <a:t>Svr</a:t>
            </a:r>
            <a:endParaRPr lang="en-US" sz="1400" dirty="0" smtClean="0"/>
          </a:p>
          <a:p>
            <a:pPr algn="ctr"/>
            <a:r>
              <a:rPr lang="en-US" sz="1400" dirty="0" smtClean="0"/>
              <a:t>root</a:t>
            </a:r>
            <a:endParaRPr lang="en-US" sz="1400" dirty="0"/>
          </a:p>
        </p:txBody>
      </p:sp>
      <p:sp>
        <p:nvSpPr>
          <p:cNvPr id="51" name="Oval 50"/>
          <p:cNvSpPr/>
          <p:nvPr/>
        </p:nvSpPr>
        <p:spPr bwMode="gray">
          <a:xfrm>
            <a:off x="5620049" y="3871079"/>
            <a:ext cx="298841" cy="298841"/>
          </a:xfrm>
          <a:prstGeom prst="ellipse">
            <a:avLst/>
          </a:prstGeom>
          <a:solidFill>
            <a:srgbClr val="FFFF00"/>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3</a:t>
            </a:r>
          </a:p>
        </p:txBody>
      </p:sp>
      <p:sp>
        <p:nvSpPr>
          <p:cNvPr id="57" name="TextBox 56"/>
          <p:cNvSpPr txBox="1"/>
          <p:nvPr/>
        </p:nvSpPr>
        <p:spPr bwMode="gray">
          <a:xfrm>
            <a:off x="3371177" y="4359931"/>
            <a:ext cx="915635" cy="261610"/>
          </a:xfrm>
          <a:prstGeom prst="rect">
            <a:avLst/>
          </a:prstGeom>
          <a:noFill/>
        </p:spPr>
        <p:txBody>
          <a:bodyPr wrap="none" rtlCol="0">
            <a:spAutoFit/>
          </a:bodyPr>
          <a:lstStyle/>
          <a:p>
            <a:pPr>
              <a:lnSpc>
                <a:spcPct val="90000"/>
              </a:lnSpc>
              <a:spcBef>
                <a:spcPts val="1200"/>
              </a:spcBef>
            </a:pPr>
            <a:r>
              <a:rPr lang="en-US" sz="1200" dirty="0" smtClean="0">
                <a:solidFill>
                  <a:srgbClr val="FF0000"/>
                </a:solidFill>
              </a:rPr>
              <a:t>SERVFAIL</a:t>
            </a:r>
          </a:p>
        </p:txBody>
      </p:sp>
      <p:sp>
        <p:nvSpPr>
          <p:cNvPr id="58" name="Oval 57"/>
          <p:cNvSpPr/>
          <p:nvPr/>
        </p:nvSpPr>
        <p:spPr bwMode="gray">
          <a:xfrm>
            <a:off x="3475846" y="4061090"/>
            <a:ext cx="298841" cy="298841"/>
          </a:xfrm>
          <a:prstGeom prst="ellipse">
            <a:avLst/>
          </a:prstGeom>
          <a:solidFill>
            <a:srgbClr val="FFFF00"/>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4</a:t>
            </a:r>
          </a:p>
        </p:txBody>
      </p:sp>
      <p:cxnSp>
        <p:nvCxnSpPr>
          <p:cNvPr id="86" name="Curved Connector 85"/>
          <p:cNvCxnSpPr>
            <a:endCxn id="40" idx="1"/>
          </p:cNvCxnSpPr>
          <p:nvPr/>
        </p:nvCxnSpPr>
        <p:spPr bwMode="gray">
          <a:xfrm flipV="1">
            <a:off x="5149552" y="756170"/>
            <a:ext cx="2440852" cy="1992037"/>
          </a:xfrm>
          <a:prstGeom prst="curvedConnector3">
            <a:avLst/>
          </a:prstGeom>
          <a:ln w="12700" cap="sq">
            <a:solidFill>
              <a:schemeClr val="tx1"/>
            </a:solidFill>
            <a:miter lim="800000"/>
            <a:headEnd type="none"/>
            <a:tailEnd type="arrow"/>
          </a:ln>
        </p:spPr>
        <p:style>
          <a:lnRef idx="1">
            <a:schemeClr val="accent1"/>
          </a:lnRef>
          <a:fillRef idx="0">
            <a:schemeClr val="accent1"/>
          </a:fillRef>
          <a:effectRef idx="0">
            <a:schemeClr val="accent1"/>
          </a:effectRef>
          <a:fontRef idx="minor">
            <a:schemeClr val="tx1"/>
          </a:fontRef>
        </p:style>
      </p:cxnSp>
      <p:cxnSp>
        <p:nvCxnSpPr>
          <p:cNvPr id="88" name="Curved Connector 87"/>
          <p:cNvCxnSpPr>
            <a:stCxn id="40" idx="1"/>
          </p:cNvCxnSpPr>
          <p:nvPr/>
        </p:nvCxnSpPr>
        <p:spPr bwMode="gray">
          <a:xfrm rot="10800000" flipV="1">
            <a:off x="5149552" y="756170"/>
            <a:ext cx="2440852" cy="2079414"/>
          </a:xfrm>
          <a:prstGeom prst="curvedConnector3">
            <a:avLst>
              <a:gd name="adj1" fmla="val 46412"/>
            </a:avLst>
          </a:prstGeom>
          <a:ln w="12700" cap="sq">
            <a:solidFill>
              <a:schemeClr val="tx1"/>
            </a:solidFill>
            <a:miter lim="800000"/>
            <a:headEnd type="none"/>
            <a:tailEnd type="arrow"/>
          </a:ln>
        </p:spPr>
        <p:style>
          <a:lnRef idx="1">
            <a:schemeClr val="accent1"/>
          </a:lnRef>
          <a:fillRef idx="0">
            <a:schemeClr val="accent1"/>
          </a:fillRef>
          <a:effectRef idx="0">
            <a:schemeClr val="accent1"/>
          </a:effectRef>
          <a:fontRef idx="minor">
            <a:schemeClr val="tx1"/>
          </a:fontRef>
        </p:style>
      </p:cxnSp>
      <p:cxnSp>
        <p:nvCxnSpPr>
          <p:cNvPr id="92" name="Curved Connector 91"/>
          <p:cNvCxnSpPr>
            <a:stCxn id="19" idx="3"/>
            <a:endCxn id="39" idx="1"/>
          </p:cNvCxnSpPr>
          <p:nvPr/>
        </p:nvCxnSpPr>
        <p:spPr bwMode="gray">
          <a:xfrm flipV="1">
            <a:off x="5149552" y="1975750"/>
            <a:ext cx="2440852" cy="1098950"/>
          </a:xfrm>
          <a:prstGeom prst="curvedConnector3">
            <a:avLst/>
          </a:prstGeom>
          <a:ln w="12700" cap="sq">
            <a:solidFill>
              <a:schemeClr val="tx1"/>
            </a:solidFill>
            <a:miter lim="800000"/>
            <a:headEnd type="none"/>
            <a:tailEnd type="arrow"/>
          </a:ln>
        </p:spPr>
        <p:style>
          <a:lnRef idx="1">
            <a:schemeClr val="accent1"/>
          </a:lnRef>
          <a:fillRef idx="0">
            <a:schemeClr val="accent1"/>
          </a:fillRef>
          <a:effectRef idx="0">
            <a:schemeClr val="accent1"/>
          </a:effectRef>
          <a:fontRef idx="minor">
            <a:schemeClr val="tx1"/>
          </a:fontRef>
        </p:style>
      </p:cxnSp>
      <p:cxnSp>
        <p:nvCxnSpPr>
          <p:cNvPr id="96" name="Curved Connector 95"/>
          <p:cNvCxnSpPr>
            <a:stCxn id="39" idx="1"/>
          </p:cNvCxnSpPr>
          <p:nvPr/>
        </p:nvCxnSpPr>
        <p:spPr bwMode="gray">
          <a:xfrm rot="10800000" flipV="1">
            <a:off x="5149552" y="1975749"/>
            <a:ext cx="2440852" cy="1158675"/>
          </a:xfrm>
          <a:prstGeom prst="curvedConnector3">
            <a:avLst>
              <a:gd name="adj1" fmla="val 45963"/>
            </a:avLst>
          </a:prstGeom>
          <a:ln w="12700" cap="sq">
            <a:solidFill>
              <a:schemeClr val="tx1"/>
            </a:solidFill>
            <a:miter lim="800000"/>
            <a:headEnd type="none"/>
            <a:tailEnd type="arrow"/>
          </a:ln>
        </p:spPr>
        <p:style>
          <a:lnRef idx="1">
            <a:schemeClr val="accent1"/>
          </a:lnRef>
          <a:fillRef idx="0">
            <a:schemeClr val="accent1"/>
          </a:fillRef>
          <a:effectRef idx="0">
            <a:schemeClr val="accent1"/>
          </a:effectRef>
          <a:fontRef idx="minor">
            <a:schemeClr val="tx1"/>
          </a:fontRef>
        </p:style>
      </p:cxnSp>
      <p:cxnSp>
        <p:nvCxnSpPr>
          <p:cNvPr id="107" name="Curved Connector 106"/>
          <p:cNvCxnSpPr>
            <a:endCxn id="38" idx="1"/>
          </p:cNvCxnSpPr>
          <p:nvPr/>
        </p:nvCxnSpPr>
        <p:spPr bwMode="gray">
          <a:xfrm flipV="1">
            <a:off x="5149552" y="3203244"/>
            <a:ext cx="2474355" cy="62599"/>
          </a:xfrm>
          <a:prstGeom prst="curvedConnector3">
            <a:avLst/>
          </a:prstGeom>
          <a:ln w="12700" cap="sq">
            <a:solidFill>
              <a:schemeClr val="tx1"/>
            </a:solidFill>
            <a:miter lim="800000"/>
            <a:headEnd type="none"/>
            <a:tailEnd type="arrow"/>
          </a:ln>
        </p:spPr>
        <p:style>
          <a:lnRef idx="1">
            <a:schemeClr val="accent1"/>
          </a:lnRef>
          <a:fillRef idx="0">
            <a:schemeClr val="accent1"/>
          </a:fillRef>
          <a:effectRef idx="0">
            <a:schemeClr val="accent1"/>
          </a:effectRef>
          <a:fontRef idx="minor">
            <a:schemeClr val="tx1"/>
          </a:fontRef>
        </p:style>
      </p:cxnSp>
      <p:cxnSp>
        <p:nvCxnSpPr>
          <p:cNvPr id="109" name="Curved Connector 108"/>
          <p:cNvCxnSpPr/>
          <p:nvPr/>
        </p:nvCxnSpPr>
        <p:spPr bwMode="gray">
          <a:xfrm rot="10800000" flipV="1">
            <a:off x="6152563" y="3336310"/>
            <a:ext cx="1471346" cy="55076"/>
          </a:xfrm>
          <a:prstGeom prst="curvedConnector3">
            <a:avLst/>
          </a:prstGeom>
          <a:ln w="12700" cap="sq">
            <a:solidFill>
              <a:schemeClr val="tx1"/>
            </a:solidFill>
            <a:miter lim="800000"/>
            <a:headEnd type="none"/>
            <a:tailEnd type="arrow"/>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bwMode="gray">
          <a:xfrm>
            <a:off x="6846626" y="4229127"/>
            <a:ext cx="1035271" cy="1035271"/>
          </a:xfrm>
          <a:prstGeom prst="roundRect">
            <a:avLst/>
          </a:prstGeom>
          <a:solidFill>
            <a:srgbClr val="FF0000">
              <a:alpha val="52000"/>
            </a:srgbClr>
          </a:solidFill>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err="1" smtClean="0"/>
              <a:t>AttackingDNS</a:t>
            </a:r>
            <a:r>
              <a:rPr lang="en-US" sz="1400" dirty="0" smtClean="0"/>
              <a:t> </a:t>
            </a:r>
            <a:r>
              <a:rPr lang="en-US" sz="1400" dirty="0" err="1" smtClean="0"/>
              <a:t>Svr</a:t>
            </a:r>
            <a:endParaRPr lang="en-US" sz="1400" dirty="0" smtClean="0"/>
          </a:p>
          <a:p>
            <a:pPr algn="ctr"/>
            <a:r>
              <a:rPr lang="en-US" sz="1000" dirty="0" err="1" smtClean="0"/>
              <a:t>example.com</a:t>
            </a:r>
            <a:endParaRPr lang="en-US" sz="1000" dirty="0"/>
          </a:p>
        </p:txBody>
      </p:sp>
      <p:cxnSp>
        <p:nvCxnSpPr>
          <p:cNvPr id="7" name="Curved Connector 6"/>
          <p:cNvCxnSpPr>
            <a:stCxn id="30" idx="1"/>
          </p:cNvCxnSpPr>
          <p:nvPr/>
        </p:nvCxnSpPr>
        <p:spPr bwMode="gray">
          <a:xfrm rot="10800000">
            <a:off x="5149552" y="3459269"/>
            <a:ext cx="1697074" cy="1287494"/>
          </a:xfrm>
          <a:prstGeom prst="curvedConnector3">
            <a:avLst/>
          </a:prstGeom>
          <a:ln w="57150" cap="sq" cmpd="sng">
            <a:solidFill>
              <a:srgbClr val="FF0000"/>
            </a:solidFill>
            <a:miter lim="800000"/>
            <a:headEnd type="none"/>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bwMode="gray">
          <a:xfrm>
            <a:off x="5462875" y="4621541"/>
            <a:ext cx="997614" cy="594009"/>
          </a:xfrm>
          <a:prstGeom prst="rect">
            <a:avLst/>
          </a:prstGeom>
          <a:noFill/>
        </p:spPr>
        <p:txBody>
          <a:bodyPr wrap="none" rtlCol="0">
            <a:spAutoFit/>
          </a:bodyPr>
          <a:lstStyle/>
          <a:p>
            <a:pPr>
              <a:lnSpc>
                <a:spcPct val="90000"/>
              </a:lnSpc>
              <a:spcBef>
                <a:spcPts val="1200"/>
              </a:spcBef>
            </a:pPr>
            <a:r>
              <a:rPr lang="en-US" sz="1200" dirty="0" smtClean="0"/>
              <a:t>192.168.2.2</a:t>
            </a:r>
            <a:br>
              <a:rPr lang="en-US" sz="1200" dirty="0" smtClean="0"/>
            </a:br>
            <a:r>
              <a:rPr lang="en-US" sz="1200" b="1" dirty="0" smtClean="0"/>
              <a:t>DNSKEY</a:t>
            </a:r>
            <a:br>
              <a:rPr lang="en-US" sz="1200" b="1" dirty="0" smtClean="0"/>
            </a:br>
            <a:r>
              <a:rPr lang="en-US" sz="1200" b="1" dirty="0" smtClean="0"/>
              <a:t>RRSIGs</a:t>
            </a:r>
            <a:endParaRPr lang="en-US" sz="1200" dirty="0" smtClean="0"/>
          </a:p>
        </p:txBody>
      </p:sp>
      <p:sp>
        <p:nvSpPr>
          <p:cNvPr id="42" name="TextBox 41"/>
          <p:cNvSpPr txBox="1"/>
          <p:nvPr/>
        </p:nvSpPr>
        <p:spPr bwMode="gray">
          <a:xfrm>
            <a:off x="6594415" y="2196380"/>
            <a:ext cx="1099805" cy="594009"/>
          </a:xfrm>
          <a:prstGeom prst="rect">
            <a:avLst/>
          </a:prstGeom>
          <a:noFill/>
        </p:spPr>
        <p:txBody>
          <a:bodyPr wrap="none" rtlCol="0">
            <a:spAutoFit/>
          </a:bodyPr>
          <a:lstStyle/>
          <a:p>
            <a:pPr>
              <a:lnSpc>
                <a:spcPct val="90000"/>
              </a:lnSpc>
              <a:spcBef>
                <a:spcPts val="1200"/>
              </a:spcBef>
            </a:pPr>
            <a:r>
              <a:rPr lang="en-US" sz="1200" dirty="0" err="1" smtClean="0"/>
              <a:t>example.com</a:t>
            </a:r>
            <a:r>
              <a:rPr lang="en-US" sz="1200" dirty="0"/>
              <a:t/>
            </a:r>
            <a:br>
              <a:rPr lang="en-US" sz="1200" dirty="0"/>
            </a:br>
            <a:r>
              <a:rPr lang="en-US" sz="1200" dirty="0" smtClean="0"/>
              <a:t>NS</a:t>
            </a:r>
            <a:br>
              <a:rPr lang="en-US" sz="1200" dirty="0" smtClean="0"/>
            </a:br>
            <a:r>
              <a:rPr lang="en-US" sz="1200" b="1" dirty="0" smtClean="0"/>
              <a:t>DS</a:t>
            </a:r>
          </a:p>
        </p:txBody>
      </p:sp>
      <p:sp>
        <p:nvSpPr>
          <p:cNvPr id="43" name="TextBox 42"/>
          <p:cNvSpPr txBox="1"/>
          <p:nvPr/>
        </p:nvSpPr>
        <p:spPr bwMode="gray">
          <a:xfrm>
            <a:off x="7094384" y="907057"/>
            <a:ext cx="518141" cy="594009"/>
          </a:xfrm>
          <a:prstGeom prst="rect">
            <a:avLst/>
          </a:prstGeom>
          <a:noFill/>
        </p:spPr>
        <p:txBody>
          <a:bodyPr wrap="none" rtlCol="0">
            <a:spAutoFit/>
          </a:bodyPr>
          <a:lstStyle/>
          <a:p>
            <a:pPr>
              <a:lnSpc>
                <a:spcPct val="90000"/>
              </a:lnSpc>
              <a:spcBef>
                <a:spcPts val="1200"/>
              </a:spcBef>
            </a:pPr>
            <a:r>
              <a:rPr lang="en-US" sz="1200" dirty="0" smtClean="0"/>
              <a:t>.com</a:t>
            </a:r>
            <a:r>
              <a:rPr lang="en-US" sz="1200" dirty="0"/>
              <a:t/>
            </a:r>
            <a:br>
              <a:rPr lang="en-US" sz="1200" dirty="0"/>
            </a:br>
            <a:r>
              <a:rPr lang="en-US" sz="1200" dirty="0" smtClean="0"/>
              <a:t>NS</a:t>
            </a:r>
            <a:br>
              <a:rPr lang="en-US" sz="1200" dirty="0" smtClean="0"/>
            </a:br>
            <a:r>
              <a:rPr lang="en-US" sz="1200" b="1" dirty="0" smtClean="0"/>
              <a:t>DS</a:t>
            </a:r>
          </a:p>
        </p:txBody>
      </p:sp>
      <p:cxnSp>
        <p:nvCxnSpPr>
          <p:cNvPr id="8" name="Straight Arrow Connector 7"/>
          <p:cNvCxnSpPr/>
          <p:nvPr/>
        </p:nvCxnSpPr>
        <p:spPr bwMode="gray">
          <a:xfrm flipV="1">
            <a:off x="6054034" y="2748208"/>
            <a:ext cx="792592" cy="2091123"/>
          </a:xfrm>
          <a:prstGeom prst="straightConnector1">
            <a:avLst/>
          </a:prstGeom>
          <a:ln w="76200" cap="sq" cmpd="sng">
            <a:solidFill>
              <a:srgbClr val="FF0000"/>
            </a:solidFill>
            <a:prstDash val="sysDash"/>
            <a:miter lim="800000"/>
            <a:headEnd type="arrow"/>
            <a:tailEnd type="arrow"/>
          </a:ln>
        </p:spPr>
        <p:style>
          <a:lnRef idx="1">
            <a:schemeClr val="accent1"/>
          </a:lnRef>
          <a:fillRef idx="0">
            <a:schemeClr val="accent1"/>
          </a:fillRef>
          <a:effectRef idx="0">
            <a:schemeClr val="accent1"/>
          </a:effectRef>
          <a:fontRef idx="minor">
            <a:schemeClr val="tx1"/>
          </a:fontRef>
        </p:style>
      </p:cxnSp>
      <p:sp>
        <p:nvSpPr>
          <p:cNvPr id="44" name="Donut 43"/>
          <p:cNvSpPr/>
          <p:nvPr/>
        </p:nvSpPr>
        <p:spPr bwMode="gray">
          <a:xfrm>
            <a:off x="2911701" y="3910885"/>
            <a:ext cx="1725971" cy="898092"/>
          </a:xfrm>
          <a:prstGeom prst="donut">
            <a:avLst>
              <a:gd name="adj" fmla="val 3826"/>
            </a:avLst>
          </a:prstGeom>
          <a:solidFill>
            <a:srgbClr val="FF0000"/>
          </a:solidFill>
          <a:ln w="12700" cap="sq">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TextBox 44"/>
          <p:cNvSpPr txBox="1"/>
          <p:nvPr/>
        </p:nvSpPr>
        <p:spPr bwMode="gray">
          <a:xfrm>
            <a:off x="2989249" y="2672263"/>
            <a:ext cx="1185391" cy="261610"/>
          </a:xfrm>
          <a:prstGeom prst="rect">
            <a:avLst/>
          </a:prstGeom>
          <a:noFill/>
        </p:spPr>
        <p:txBody>
          <a:bodyPr wrap="none" rtlCol="0">
            <a:spAutoFit/>
          </a:bodyPr>
          <a:lstStyle/>
          <a:p>
            <a:pPr>
              <a:lnSpc>
                <a:spcPct val="90000"/>
              </a:lnSpc>
              <a:spcBef>
                <a:spcPts val="1200"/>
              </a:spcBef>
            </a:pPr>
            <a:r>
              <a:rPr lang="en-US" sz="1200" dirty="0" err="1" smtClean="0"/>
              <a:t>example.com</a:t>
            </a:r>
            <a:r>
              <a:rPr lang="en-US" sz="1200" dirty="0" smtClean="0"/>
              <a:t>?</a:t>
            </a:r>
          </a:p>
        </p:txBody>
      </p:sp>
    </p:spTree>
    <p:extLst>
      <p:ext uri="{BB962C8B-B14F-4D97-AF65-F5344CB8AC3E}">
        <p14:creationId xmlns:p14="http://schemas.microsoft.com/office/powerpoint/2010/main" val="142461964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ISOC-Template">
  <a:themeElements>
    <a:clrScheme name="ISOC">
      <a:dk1>
        <a:srgbClr val="000000"/>
      </a:dk1>
      <a:lt1>
        <a:srgbClr val="FFFFFF"/>
      </a:lt1>
      <a:dk2>
        <a:srgbClr val="0033A0"/>
      </a:dk2>
      <a:lt2>
        <a:srgbClr val="FFFFFF"/>
      </a:lt2>
      <a:accent1>
        <a:srgbClr val="0033A0"/>
      </a:accent1>
      <a:accent2>
        <a:srgbClr val="009FDF"/>
      </a:accent2>
      <a:accent3>
        <a:srgbClr val="001489"/>
      </a:accent3>
      <a:accent4>
        <a:srgbClr val="485CC7"/>
      </a:accent4>
      <a:accent5>
        <a:srgbClr val="63666A"/>
      </a:accent5>
      <a:accent6>
        <a:srgbClr val="97999B"/>
      </a:accent6>
      <a:hlink>
        <a:srgbClr val="009FDF"/>
      </a:hlink>
      <a:folHlink>
        <a:srgbClr val="97999B"/>
      </a:folHlink>
    </a:clrScheme>
    <a:fontScheme name="ISOC">
      <a:majorFont>
        <a:latin typeface="Arial"/>
        <a:ea typeface=""/>
        <a:cs typeface=""/>
      </a:majorFont>
      <a:minorFont>
        <a:latin typeface="Arial"/>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ln w="12700" cap="sq">
          <a:no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cap="sq">
          <a:solidFill>
            <a:schemeClr val="tx1"/>
          </a:solidFill>
          <a:miter lim="800000"/>
          <a:headEnd type="none"/>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none" rtlCol="0">
        <a:spAutoFit/>
      </a:bodyPr>
      <a:lstStyle>
        <a:defPPr>
          <a:lnSpc>
            <a:spcPct val="90000"/>
          </a:lnSpc>
          <a:spcBef>
            <a:spcPts val="1200"/>
          </a:spcBef>
          <a:defRPr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ISOC-Template.potx</Template>
  <TotalTime>29052</TotalTime>
  <Words>2000</Words>
  <Application>Microsoft Macintosh PowerPoint</Application>
  <PresentationFormat>On-screen Show (4:3)</PresentationFormat>
  <Paragraphs>439</Paragraphs>
  <Slides>49</Slides>
  <Notes>5</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ISOC-Template</vt:lpstr>
      <vt:lpstr>DNSSEC and DANE Deployment  Trends, Tools And Challenges</vt:lpstr>
      <vt:lpstr>About Deploy360</vt:lpstr>
      <vt:lpstr>Deploy360 Components</vt:lpstr>
      <vt:lpstr>A Quick Overview of DNSSEC</vt:lpstr>
      <vt:lpstr>A Normal DNS Interaction</vt:lpstr>
      <vt:lpstr>Attacking DNS</vt:lpstr>
      <vt:lpstr>A Poisoned Cache</vt:lpstr>
      <vt:lpstr>A DNSSEC Interaction</vt:lpstr>
      <vt:lpstr>Attempting to Spoof DNS</vt:lpstr>
      <vt:lpstr>The Two Parts of DNSSEC</vt:lpstr>
      <vt:lpstr>DNSSEC Signing  - The Individual Steps</vt:lpstr>
      <vt:lpstr>DNSSEC Signing  - The Players</vt:lpstr>
      <vt:lpstr>DNSSEC Signing  - The Players</vt:lpstr>
      <vt:lpstr>A Quick Overview of DANE</vt:lpstr>
      <vt:lpstr>The Typical TLS (SSL) Web Interaction</vt:lpstr>
      <vt:lpstr>The Typical TLS (SSL) Web Interaction</vt:lpstr>
      <vt:lpstr>Problems?</vt:lpstr>
      <vt:lpstr>DANE</vt:lpstr>
      <vt:lpstr>DNS-Based Authentication of Named Entities (DANE)</vt:lpstr>
      <vt:lpstr>DANE – Not Just For The Web</vt:lpstr>
      <vt:lpstr>DANE Resources</vt:lpstr>
      <vt:lpstr>DNSSEC Deployment Trends - Signing</vt:lpstr>
      <vt:lpstr>DNSSEC Deployment – Top-Level Domains</vt:lpstr>
      <vt:lpstr>DNSSEC Deployment – Top-Level Domains</vt:lpstr>
      <vt:lpstr>DNSSEC Deployment – Second-Level Domains</vt:lpstr>
      <vt:lpstr>DNSSEC Deployment – .COM</vt:lpstr>
      <vt:lpstr>DNSSEC Deployment – .GOV</vt:lpstr>
      <vt:lpstr>DNSSEC Deployment – Fortune 1000 and U.S. Alexa Top 100 Sites</vt:lpstr>
      <vt:lpstr>DNSSEC Deployment – New Statistics Site</vt:lpstr>
      <vt:lpstr>DNSSEC Deployment Trends - Validation</vt:lpstr>
      <vt:lpstr>Availability of DNSSEC-Validating Resolvers</vt:lpstr>
      <vt:lpstr>Impact of Google Public DNS</vt:lpstr>
      <vt:lpstr>Geoff Huston's Measurements – July 2013</vt:lpstr>
      <vt:lpstr>SURFnet Validating Server Whitepaper</vt:lpstr>
      <vt:lpstr>DNSSEC Deployment Challenges</vt:lpstr>
      <vt:lpstr>Key Questions</vt:lpstr>
      <vt:lpstr>Opportunities to Accelerate Deployment</vt:lpstr>
      <vt:lpstr>Registrars and DNSSEC - RAA</vt:lpstr>
      <vt:lpstr>Registrars and DNSSEC - RAA</vt:lpstr>
      <vt:lpstr>Helping Accelerate DNSSEC Deployment</vt:lpstr>
      <vt:lpstr>DNSSEC Resources</vt:lpstr>
      <vt:lpstr>DNSSEC Workshop at ICANN 48</vt:lpstr>
      <vt:lpstr>Resources</vt:lpstr>
      <vt:lpstr>Comcast Case Study</vt:lpstr>
      <vt:lpstr>Increased Number Of DNSSEC Tools</vt:lpstr>
      <vt:lpstr>DANE Resources</vt:lpstr>
      <vt:lpstr>Three Requests For Network Operators</vt:lpstr>
      <vt:lpstr>Internet Society Deploy360 Programme</vt:lpstr>
      <vt:lpstr>Dan York</vt:lpstr>
    </vt:vector>
  </TitlesOfParts>
  <Company>Internet Society</Company>
  <LinksUpToDate>false</LinksUpToDate>
  <SharedDoc>false</SharedDoc>
  <HyperlinkBase>www.internetsociety.org</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Opening Remarks</dc:title>
  <dc:creator>Megan Kruse</dc:creator>
  <cp:lastModifiedBy>Dan York</cp:lastModifiedBy>
  <cp:revision>91</cp:revision>
  <dcterms:created xsi:type="dcterms:W3CDTF">2011-10-31T20:09:07Z</dcterms:created>
  <dcterms:modified xsi:type="dcterms:W3CDTF">2013-10-01T14:12:33Z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27-04-2011</vt:lpwstr>
  </property>
</Properties>
</file>